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A9A62-8DDB-0E41-B256-304B37729760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BD1DD-85B7-1A4E-8CDE-50088CCF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CFFC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616F3-59E4-1848-8639-5E6A7639CF96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CCFFC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CCFFC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CCFFC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CCFFC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CCFFC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6957"/>
            <a:ext cx="7772400" cy="1823847"/>
          </a:xfrm>
        </p:spPr>
        <p:txBody>
          <a:bodyPr/>
          <a:lstStyle/>
          <a:p>
            <a:r>
              <a:rPr lang="en-US" dirty="0" smtClean="0"/>
              <a:t>Looking at the Data Model for the TSUGI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3682"/>
            <a:ext cx="6400800" cy="2301368"/>
          </a:xfrm>
        </p:spPr>
        <p:txBody>
          <a:bodyPr/>
          <a:lstStyle/>
          <a:p>
            <a:r>
              <a:rPr lang="en-US" dirty="0" smtClean="0"/>
              <a:t>Charles Severance</a:t>
            </a:r>
          </a:p>
          <a:p>
            <a:r>
              <a:rPr lang="en-US" dirty="0" err="1" smtClean="0"/>
              <a:t>www.dr-chuck.com</a:t>
            </a:r>
            <a:endParaRPr lang="en-US" dirty="0" smtClean="0"/>
          </a:p>
          <a:p>
            <a:r>
              <a:rPr lang="en-US" dirty="0" err="1" smtClean="0"/>
              <a:t>www.tsugi.org</a:t>
            </a:r>
            <a:endParaRPr lang="en-US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7785100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7937500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817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 Channel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5947" y="6211669"/>
            <a:ext cx="4613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http://</a:t>
            </a:r>
            <a:r>
              <a:rPr lang="en-US" dirty="0" err="1" smtClean="0">
                <a:solidFill>
                  <a:srgbClr val="FFFF00"/>
                </a:solidFill>
                <a:latin typeface="Courier"/>
                <a:cs typeface="Courier"/>
              </a:rPr>
              <a:t>youtube.tsugi.org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/</a:t>
            </a:r>
          </a:p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77" y="1931182"/>
            <a:ext cx="8306423" cy="3122415"/>
          </a:xfrm>
          <a:prstGeom prst="rect">
            <a:avLst/>
          </a:prstGeom>
          <a:ln w="38100" cmpd="sng">
            <a:solidFill>
              <a:srgbClr val="FF00FF"/>
            </a:solidFill>
          </a:ln>
        </p:spPr>
      </p:pic>
    </p:spTree>
    <p:extLst>
      <p:ext uri="{BB962C8B-B14F-4D97-AF65-F5344CB8AC3E}">
        <p14:creationId xmlns:p14="http://schemas.microsoft.com/office/powerpoint/2010/main" val="309275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Primary Objects in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$USER – The current Logged in user</a:t>
            </a:r>
          </a:p>
          <a:p>
            <a:r>
              <a:rPr lang="en-US" dirty="0" smtClean="0"/>
              <a:t>$CONTEXT – A more general word for "course" – could also mean "worksite"</a:t>
            </a:r>
          </a:p>
          <a:p>
            <a:r>
              <a:rPr lang="en-US" dirty="0" smtClean="0"/>
              <a:t>$LINK – Which "resource link" within the context are we "in" at this moment</a:t>
            </a:r>
          </a:p>
          <a:p>
            <a:endParaRPr lang="en-US" dirty="0"/>
          </a:p>
          <a:p>
            <a:r>
              <a:rPr lang="en-US" dirty="0" smtClean="0"/>
              <a:t>Tennant – </a:t>
            </a:r>
            <a:r>
              <a:rPr lang="en-US" dirty="0" err="1" smtClean="0"/>
              <a:t>Tsugi</a:t>
            </a:r>
            <a:r>
              <a:rPr lang="en-US" dirty="0" smtClean="0"/>
              <a:t> can serve learning tools to multiple tenants and keep the data separate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5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120"/>
            <a:ext cx="9144000" cy="5319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303" y="236688"/>
            <a:ext cx="762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User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8001778" y="698353"/>
            <a:ext cx="173261" cy="98056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52364" y="191920"/>
            <a:ext cx="106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00FF"/>
                </a:solidFill>
              </a:rPr>
              <a:t>Tenant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2400538" y="653585"/>
            <a:ext cx="282681" cy="631149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55747" y="236688"/>
            <a:ext cx="116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Context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4838449" y="698353"/>
            <a:ext cx="402455" cy="58638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2832068" y="698353"/>
            <a:ext cx="2006381" cy="98056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47659" y="6337939"/>
            <a:ext cx="165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Link (Many)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838449" y="5349737"/>
            <a:ext cx="1509210" cy="988202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79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787"/>
            <a:ext cx="9144000" cy="4782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68475" y="321563"/>
            <a:ext cx="762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User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8249950" y="783228"/>
            <a:ext cx="381474" cy="1348263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69683" y="191920"/>
            <a:ext cx="106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Tenant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2117857" y="653585"/>
            <a:ext cx="282681" cy="631149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8458" y="321563"/>
            <a:ext cx="116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Context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4001160" y="783228"/>
            <a:ext cx="582701" cy="676697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</p:cNvCxnSpPr>
          <p:nvPr/>
        </p:nvCxnSpPr>
        <p:spPr>
          <a:xfrm flipH="1">
            <a:off x="2931392" y="783228"/>
            <a:ext cx="1069768" cy="1238958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41621" y="5919105"/>
            <a:ext cx="165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Link (Many)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291895" y="5007544"/>
            <a:ext cx="1649726" cy="91156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83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15130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810</TotalTime>
  <Words>103</Words>
  <Application>Microsoft Macintosh PowerPoint</Application>
  <PresentationFormat>On-screen Show (4:3)</PresentationFormat>
  <Paragraphs>21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Black</vt:lpstr>
      <vt:lpstr>Looking at the Data Model for the TSUGI Framework</vt:lpstr>
      <vt:lpstr>YouTube Channel</vt:lpstr>
      <vt:lpstr>The Primary Objects in Tsugi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Severance</dc:creator>
  <cp:lastModifiedBy>Charles Severance</cp:lastModifiedBy>
  <cp:revision>35</cp:revision>
  <dcterms:created xsi:type="dcterms:W3CDTF">2014-06-02T12:36:59Z</dcterms:created>
  <dcterms:modified xsi:type="dcterms:W3CDTF">2014-10-31T15:38:42Z</dcterms:modified>
</cp:coreProperties>
</file>