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90" r:id="rId4"/>
    <p:sldId id="286" r:id="rId5"/>
    <p:sldId id="289" r:id="rId6"/>
  </p:sldIdLst>
  <p:sldSz cx="12192000" cy="6858000"/>
  <p:notesSz cx="6858000" cy="9144000"/>
  <p:embeddedFontLst>
    <p:embeddedFont>
      <p:font typeface="楷体" panose="02010609060101010101" pitchFamily="49" charset="-122"/>
      <p:regular r:id="rId8"/>
    </p:embeddedFont>
    <p:embeddedFont>
      <p:font typeface="仓耳青禾体-谷力 W05" panose="02010600030101010101" charset="-122"/>
      <p:regular r:id="rId9"/>
    </p:embeddedFont>
    <p:embeddedFont>
      <p:font typeface="微软雅黑" panose="020B0503020204020204" pitchFamily="34" charset="-122"/>
      <p:regular r:id="rId10"/>
      <p:bold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华文楷体" panose="02010600040101010101" pitchFamily="2" charset="-122"/>
      <p:regular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5F48"/>
    <a:srgbClr val="39404F"/>
    <a:srgbClr val="818BA5"/>
    <a:srgbClr val="3C4353"/>
    <a:srgbClr val="FFCA25"/>
    <a:srgbClr val="A5A5A5"/>
    <a:srgbClr val="ED5F48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270" autoAdjust="0"/>
  </p:normalViewPr>
  <p:slideViewPr>
    <p:cSldViewPr snapToGrid="0">
      <p:cViewPr varScale="1">
        <p:scale>
          <a:sx n="84" d="100"/>
          <a:sy n="84" d="100"/>
        </p:scale>
        <p:origin x="6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37B3-E840-4D75-B0D0-23BFEE55B9CC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C35F1-108E-45EE-BF7D-C597E655C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4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4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3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3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940846-CB84-438A-B766-8D6AEE8DEF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C9D425DC-228F-4143-B038-055AAE5A729E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5190B52-73A7-479B-A0F6-8EE10ED27C44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8B9A63B-44E9-4B47-9E2C-E74185C7DD8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xmlns="" id="{0D16A0F2-0294-4314-B42A-D43F4575A368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F4B6215-B30A-4147-B73A-D9EF624432D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C9745EDA-D66C-4E63-8607-590AB9EA724E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xmlns="" id="{D61107EF-E920-49EC-B8A3-711290630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24EDEF8A-9296-4852-B604-7F8BBB166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8D2D6A89-F58E-4AFC-9F58-ADF449ED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1904B833-ADEA-40FF-B9DF-C31AD74BBF2C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xmlns="" id="{7AC35100-6A4D-4718-B8BE-8AC23F6E5BC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53E5C20A-8435-425D-9C21-D1FD62E55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CBD2E5E6-674F-46D9-8CC5-8980419A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F80237BA-2040-4161-B674-DD20FFF06D4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0FDDD45B-5EFB-4218-8606-7CF58BD4B80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C1989880-4A56-41B1-B8FE-B6AFF7C73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7C8AC4D6-655C-4EAF-B603-B3F2F9FA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0D8388C-5756-4293-8FAD-BE55A8781D1E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9C8AA2A2-3CA0-48CA-9AEE-45E7223A0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42F1598F-0E12-48E9-B6E2-ACBC18B66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701ABDB1-05AA-425E-8486-97541A80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D83FAD72-D88D-4196-BBB0-AD3FB43D2AF8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B314A071-F430-4117-A827-AC551654F1E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45C8D2DD-06B5-4B97-A213-9FBD25DA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FFB70976-71B0-4381-BFC5-EFEFA78E4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D397F894-1558-4784-BD33-7C3E575FBA84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8DFFDE89-26D0-42AA-892A-1A0C9EA1A5C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EC79D527-630F-4ADD-952E-3E5CA95E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390A98DF-F44E-4B79-A9D8-E03FD748D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C8E4C2E5-309E-47DA-9672-47357C11B3B1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08B328BC-6779-4EC7-A414-D4685312B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1B9EEA63-4DC8-49B0-9359-A7AD4E7A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A156318C-1809-46D4-948D-96265FF78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5FAB49D0-4E15-4D77-9560-72819169E0B8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B2EFDB4B-F4CC-4B98-850E-E68901E9562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52DDD5F9-7130-4687-AFB5-83C4DE85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90AF6BFE-DBE3-4EB2-8B94-40540B0AF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xmlns="" id="{F89E915B-01BD-4D0D-855B-6F03C16B6DA3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BDFA8689-0342-426C-AB7F-0AA3713F3EE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4768FE72-309C-4C69-9F12-B031DF1C1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3948B788-4415-4496-956D-AD60701ED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xmlns="" id="{3722BA5E-CD4A-4537-934F-118E13339E87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D1AED697-3B1A-4600-BB13-6EB51CE5261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24CE02B5-958E-4A34-9675-156EE6407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6666DC90-84DD-4D43-AEBF-E12638DDB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32EB93A3-693B-4F0B-AAE2-46E209D52DF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02242B86-3AE8-4F94-92C1-D3AD7B07138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2DCDE973-43EB-4DFB-84A8-6D7254A04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01051C41-AD6D-4D8E-94EA-152D317C0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xmlns="" id="{F48FD474-B911-4091-A5EC-40E23F599592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C95CD935-F2C5-41A6-8446-DF2CC86860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BBD23AE9-6337-4268-8B4E-483FEAF0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E3A213F6-7A9B-4487-81AE-598DF044A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xmlns="" id="{E57AF21F-7850-4ADA-A8FB-DB2835394CAA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26E42FCC-AA8D-4064-9FDA-905DA3949E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33919EEA-3D23-403E-9AED-9EF225BC0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C9FDF166-664D-4FED-B4A1-45EF6E8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xmlns="" id="{1A5A045B-32BD-411A-AA8F-0B28C8003A65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xmlns="" id="{D7036A21-96D7-413C-9876-CC17E299E2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5F95A935-FD11-426A-9CE5-B58B2D84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DB4FB4EB-C77E-4812-A966-CC6259CCC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26FCF9E0-4E9C-46D1-A233-CFE5238FEE53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C2EAAAD8-4E7E-4F72-8F9E-5410085D91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A71F113C-4604-41FD-9C58-041C489C3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2AA64B65-DCEF-4998-B793-5CDFBBF62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xmlns="" id="{3D55A958-6E38-46FB-9F53-889D3A2F9EF1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61355383-6FE7-463B-A738-AAF89DA630C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xmlns="" id="{6D600149-9808-490F-ABA1-9A3422A75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C3C2B56-5E71-4BC1-B572-2802E7AB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xmlns="" id="{4F0B1CA4-E611-4027-8F3F-82E86286DAE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xmlns="" id="{AC0E5E31-61CD-4D77-BFA7-595E6C5E07F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xmlns="" id="{1B17E2A3-0CE2-45EF-8623-5F663F66C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xmlns="" id="{67242A2B-4480-4E3A-91CA-79FF069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8AAB6C8D-9BEF-4C43-AC05-11F73FE04ED7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xmlns="" id="{36F7648A-EED6-441B-B288-7CECB77DC3F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xmlns="" id="{915A2574-AA12-4A1E-AD59-DF6C2CE3C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xmlns="" id="{9717E7E0-E14E-44AA-997E-321A9297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AEA67E4-D8BF-4AB8-A0FA-03F893425A2D}"/>
              </a:ext>
            </a:extLst>
          </p:cNvPr>
          <p:cNvSpPr txBox="1"/>
          <p:nvPr/>
        </p:nvSpPr>
        <p:spPr>
          <a:xfrm>
            <a:off x="4064813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zh-CN" altLang="en-US" sz="60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1FA1612C-E1A2-4AA7-937F-F459B0A72E6D}"/>
              </a:ext>
            </a:extLst>
          </p:cNvPr>
          <p:cNvSpPr txBox="1"/>
          <p:nvPr/>
        </p:nvSpPr>
        <p:spPr>
          <a:xfrm>
            <a:off x="4884746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60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0319D994-4301-47C3-916B-2566D0C1E0A1}"/>
              </a:ext>
            </a:extLst>
          </p:cNvPr>
          <p:cNvSpPr txBox="1"/>
          <p:nvPr/>
        </p:nvSpPr>
        <p:spPr>
          <a:xfrm>
            <a:off x="5704679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en-US" altLang="zh-CN" sz="60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06CDF7BD-46DC-494B-96AF-ECC60AF4A3CE}"/>
              </a:ext>
            </a:extLst>
          </p:cNvPr>
          <p:cNvSpPr txBox="1"/>
          <p:nvPr/>
        </p:nvSpPr>
        <p:spPr>
          <a:xfrm>
            <a:off x="6524612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60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99404385-AC93-405F-A553-BEE1D3257D1B}"/>
              </a:ext>
            </a:extLst>
          </p:cNvPr>
          <p:cNvSpPr txBox="1"/>
          <p:nvPr/>
        </p:nvSpPr>
        <p:spPr>
          <a:xfrm>
            <a:off x="4467316" y="2086852"/>
            <a:ext cx="1520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BUSINESS</a:t>
            </a:r>
            <a:endParaRPr lang="zh-CN" altLang="en-US" sz="12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7767950B-EFD0-4D11-BBF5-B6DABAD262CA}"/>
              </a:ext>
            </a:extLst>
          </p:cNvPr>
          <p:cNvSpPr txBox="1"/>
          <p:nvPr/>
        </p:nvSpPr>
        <p:spPr>
          <a:xfrm>
            <a:off x="6047196" y="2086852"/>
            <a:ext cx="102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r>
              <a:rPr lang="en-US" altLang="zh-CN" sz="1200" dirty="0"/>
              <a:t>REPORT</a:t>
            </a:r>
            <a:endParaRPr lang="zh-CN" altLang="en-US" sz="1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1C6A7FE-C514-47CA-8A8F-8E5C4734BC8B}"/>
              </a:ext>
            </a:extLst>
          </p:cNvPr>
          <p:cNvGrpSpPr/>
          <p:nvPr/>
        </p:nvGrpSpPr>
        <p:grpSpPr>
          <a:xfrm>
            <a:off x="4216840" y="1298036"/>
            <a:ext cx="4788656" cy="1879940"/>
            <a:chOff x="4118217" y="1536289"/>
            <a:chExt cx="5045318" cy="1980701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xmlns="" id="{AFBFB6B4-FCB0-4987-B60D-5CD543932766}"/>
                </a:ext>
              </a:extLst>
            </p:cNvPr>
            <p:cNvCxnSpPr>
              <a:cxnSpLocks/>
            </p:cNvCxnSpPr>
            <p:nvPr/>
          </p:nvCxnSpPr>
          <p:spPr>
            <a:xfrm>
              <a:off x="4118217" y="3069087"/>
              <a:ext cx="634947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xmlns="" id="{DADC4E4F-E48E-469C-AECA-6851391D632C}"/>
                </a:ext>
              </a:extLst>
            </p:cNvPr>
            <p:cNvCxnSpPr/>
            <p:nvPr/>
          </p:nvCxnSpPr>
          <p:spPr>
            <a:xfrm flipV="1">
              <a:off x="4601042" y="2748654"/>
              <a:ext cx="579381" cy="768336"/>
            </a:xfrm>
            <a:prstGeom prst="line">
              <a:avLst/>
            </a:prstGeom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D5F4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xmlns="" id="{DE6B1E7D-C4E7-46BC-B619-C3F3CF286FDC}"/>
                </a:ext>
              </a:extLst>
            </p:cNvPr>
            <p:cNvCxnSpPr>
              <a:cxnSpLocks/>
            </p:cNvCxnSpPr>
            <p:nvPr/>
          </p:nvCxnSpPr>
          <p:spPr>
            <a:xfrm>
              <a:off x="5184445" y="2748654"/>
              <a:ext cx="360671" cy="568765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xmlns="" id="{347D66D1-4AC7-43C7-88C6-A4DFD77EF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5116" y="2907675"/>
              <a:ext cx="496853" cy="409744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xmlns="" id="{08B29F82-71E1-4D0D-879B-B16C542F62BD}"/>
                </a:ext>
              </a:extLst>
            </p:cNvPr>
            <p:cNvCxnSpPr>
              <a:cxnSpLocks/>
            </p:cNvCxnSpPr>
            <p:nvPr/>
          </p:nvCxnSpPr>
          <p:spPr>
            <a:xfrm>
              <a:off x="6040324" y="2905231"/>
              <a:ext cx="387910" cy="588798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xmlns="" id="{6F15A063-DF6A-4EF7-AD7C-E0A0D0769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8233" y="2529617"/>
              <a:ext cx="1149481" cy="939762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xmlns="" id="{8B5D7748-5E0D-4C56-A33C-E07DB2B2E373}"/>
                </a:ext>
              </a:extLst>
            </p:cNvPr>
            <p:cNvCxnSpPr>
              <a:cxnSpLocks/>
            </p:cNvCxnSpPr>
            <p:nvPr/>
          </p:nvCxnSpPr>
          <p:spPr>
            <a:xfrm>
              <a:off x="5432645" y="3069087"/>
              <a:ext cx="388165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xmlns="" id="{4C9774F3-6799-4E75-8DD9-FB85A666C6AA}"/>
                </a:ext>
              </a:extLst>
            </p:cNvPr>
            <p:cNvCxnSpPr>
              <a:cxnSpLocks/>
            </p:cNvCxnSpPr>
            <p:nvPr/>
          </p:nvCxnSpPr>
          <p:spPr>
            <a:xfrm>
              <a:off x="6957750" y="3069087"/>
              <a:ext cx="924209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xmlns="" id="{B1320771-373C-44E1-AF7F-1A2DDCA20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2" t="30266" r="21989" b="31667"/>
            <a:stretch/>
          </p:blipFill>
          <p:spPr>
            <a:xfrm rot="20017370">
              <a:off x="7084514" y="1536289"/>
              <a:ext cx="2079021" cy="1027987"/>
            </a:xfrm>
            <a:prstGeom prst="rect">
              <a:avLst/>
            </a:prstGeom>
          </p:spPr>
        </p:pic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xmlns="" id="{61AFF15C-5C98-45BD-AA92-36B7EB015C89}"/>
              </a:ext>
            </a:extLst>
          </p:cNvPr>
          <p:cNvSpPr txBox="1"/>
          <p:nvPr/>
        </p:nvSpPr>
        <p:spPr>
          <a:xfrm>
            <a:off x="1516814" y="3234223"/>
            <a:ext cx="9148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信息系统开发实</a:t>
            </a:r>
            <a:r>
              <a:rPr lang="zh-CN" altLang="en-US" sz="7200" b="1" dirty="0" smtClean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训</a:t>
            </a:r>
            <a:endParaRPr lang="en-US" altLang="zh-CN" sz="7200" b="1" dirty="0" smtClean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pPr algn="dist"/>
            <a:r>
              <a:rPr lang="zh-CN" altLang="en-US" sz="7200" b="1" dirty="0" smtClean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                  </a:t>
            </a:r>
            <a:r>
              <a:rPr lang="en-US" altLang="zh-CN" sz="3600" b="1" dirty="0" smtClean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——</a:t>
            </a:r>
            <a:r>
              <a:rPr lang="zh-CN" altLang="en-US" sz="3600" b="1" dirty="0" smtClean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手机签到系统</a:t>
            </a:r>
            <a:endParaRPr lang="zh-CN" altLang="en-US" sz="72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pic>
        <p:nvPicPr>
          <p:cNvPr id="151" name="5c2e70c9d5c47">
            <a:hlinkClick r:id="" action="ppaction://media"/>
            <a:extLst>
              <a:ext uri="{FF2B5EF4-FFF2-40B4-BE49-F238E27FC236}">
                <a16:creationId xmlns:a16="http://schemas.microsoft.com/office/drawing/2014/main" xmlns="" id="{3AFD22B1-F98D-4045-8B03-94DE19A93E2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1733550" y="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91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1"/>
                </p:tgtEl>
              </p:cMediaNode>
            </p:audio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146" grpId="0"/>
    </p:bldLst>
  </p:timing>
  <p:extLst mod="1">
    <p:ext uri="{E180D4A7-C9FB-4DFB-919C-405C955672EB}">
      <p14:showEvtLst xmlns:p14="http://schemas.microsoft.com/office/powerpoint/2010/main">
        <p14:playEvt time="663" objId="151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4534BCB1-CBA3-4425-85EF-EAAB954E7CB6}"/>
              </a:ext>
            </a:extLst>
          </p:cNvPr>
          <p:cNvSpPr/>
          <p:nvPr/>
        </p:nvSpPr>
        <p:spPr>
          <a:xfrm>
            <a:off x="4587988" y="5879783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A127B86-9EDA-4C53-842B-D377BBF39823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F8009C9C-1940-4725-A4CA-BEDBC32EE822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C176A03F-E58F-4112-9BC1-0BC2EAE8CAAF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8E19ED9C-4B30-44F6-A1B2-DFBFFB3A4BEE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DBC9E11A-4E9D-4614-ABDA-412763DA57B3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功能描述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0" name="流程图: 文档 89">
            <a:extLst>
              <a:ext uri="{FF2B5EF4-FFF2-40B4-BE49-F238E27FC236}">
                <a16:creationId xmlns:a16="http://schemas.microsoft.com/office/drawing/2014/main" xmlns="" id="{BB100250-B6BD-4B77-ABFF-B1B91E8F9A42}"/>
              </a:ext>
            </a:extLst>
          </p:cNvPr>
          <p:cNvSpPr/>
          <p:nvPr/>
        </p:nvSpPr>
        <p:spPr>
          <a:xfrm>
            <a:off x="1214517" y="2259155"/>
            <a:ext cx="2595590" cy="3206158"/>
          </a:xfrm>
          <a:prstGeom prst="flowChartDocumen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文档 90">
            <a:extLst>
              <a:ext uri="{FF2B5EF4-FFF2-40B4-BE49-F238E27FC236}">
                <a16:creationId xmlns:a16="http://schemas.microsoft.com/office/drawing/2014/main" xmlns="" id="{D152B134-06C9-4F99-8052-D46FF2A7F22B}"/>
              </a:ext>
            </a:extLst>
          </p:cNvPr>
          <p:cNvSpPr/>
          <p:nvPr/>
        </p:nvSpPr>
        <p:spPr>
          <a:xfrm>
            <a:off x="4923933" y="2259155"/>
            <a:ext cx="2595589" cy="3206158"/>
          </a:xfrm>
          <a:prstGeom prst="flowChartDocumen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文档 91">
            <a:extLst>
              <a:ext uri="{FF2B5EF4-FFF2-40B4-BE49-F238E27FC236}">
                <a16:creationId xmlns:a16="http://schemas.microsoft.com/office/drawing/2014/main" xmlns="" id="{1730B7D8-8D4B-45BA-9B8E-EE5525210D15}"/>
              </a:ext>
            </a:extLst>
          </p:cNvPr>
          <p:cNvSpPr/>
          <p:nvPr/>
        </p:nvSpPr>
        <p:spPr>
          <a:xfrm>
            <a:off x="8633350" y="2259155"/>
            <a:ext cx="2595589" cy="3206158"/>
          </a:xfrm>
          <a:prstGeom prst="flowChartDocumen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7488C255-113F-46ED-B139-BD4A17D633DA}"/>
              </a:ext>
            </a:extLst>
          </p:cNvPr>
          <p:cNvSpPr txBox="1"/>
          <p:nvPr/>
        </p:nvSpPr>
        <p:spPr>
          <a:xfrm>
            <a:off x="1631765" y="2493104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注册登录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93DDC900-B8B2-45E1-B709-7614DBF0F048}"/>
              </a:ext>
            </a:extLst>
          </p:cNvPr>
          <p:cNvSpPr txBox="1"/>
          <p:nvPr/>
        </p:nvSpPr>
        <p:spPr>
          <a:xfrm>
            <a:off x="1459193" y="3276849"/>
            <a:ext cx="19630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用户进入小程序后，首先需要进行角色选择，并进行注册。</a:t>
            </a:r>
            <a:endParaRPr lang="zh-CN" altLang="en-US" sz="1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3AD265B9-909A-4EA7-B16B-B158529FEE4A}"/>
              </a:ext>
            </a:extLst>
          </p:cNvPr>
          <p:cNvSpPr txBox="1"/>
          <p:nvPr/>
        </p:nvSpPr>
        <p:spPr>
          <a:xfrm>
            <a:off x="5354673" y="2487285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添加课程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D359FE53-0361-4C8F-A9FB-07B4D5B69471}"/>
              </a:ext>
            </a:extLst>
          </p:cNvPr>
          <p:cNvSpPr txBox="1"/>
          <p:nvPr/>
        </p:nvSpPr>
        <p:spPr>
          <a:xfrm>
            <a:off x="5213747" y="3271030"/>
            <a:ext cx="18772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在教师的角色里面，可以添加课程信息，进行课程创建。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F98D515A-13C4-4183-BAB9-02ACC171CBEB}"/>
              </a:ext>
            </a:extLst>
          </p:cNvPr>
          <p:cNvSpPr txBox="1"/>
          <p:nvPr/>
        </p:nvSpPr>
        <p:spPr>
          <a:xfrm>
            <a:off x="8816180" y="2549425"/>
            <a:ext cx="211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发布</a:t>
            </a: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签到信息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A0B34AF7-DE24-4A2B-B5C5-4E786288156D}"/>
              </a:ext>
            </a:extLst>
          </p:cNvPr>
          <p:cNvSpPr txBox="1"/>
          <p:nvPr/>
        </p:nvSpPr>
        <p:spPr>
          <a:xfrm>
            <a:off x="8887967" y="3333170"/>
            <a:ext cx="20433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教师可以在某个课程下选择发布签到信息，签到方式主要是通过“口令”进行签到。</a:t>
            </a:r>
            <a:endParaRPr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1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4534BCB1-CBA3-4425-85EF-EAAB954E7CB6}"/>
              </a:ext>
            </a:extLst>
          </p:cNvPr>
          <p:cNvSpPr/>
          <p:nvPr/>
        </p:nvSpPr>
        <p:spPr>
          <a:xfrm>
            <a:off x="4587988" y="5879783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A127B86-9EDA-4C53-842B-D377BBF39823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F8009C9C-1940-4725-A4CA-BEDBC32EE822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C176A03F-E58F-4112-9BC1-0BC2EAE8CAAF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8E19ED9C-4B30-44F6-A1B2-DFBFFB3A4BEE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DBC9E11A-4E9D-4614-ABDA-412763DA57B3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功能描述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0" name="流程图: 文档 89">
            <a:extLst>
              <a:ext uri="{FF2B5EF4-FFF2-40B4-BE49-F238E27FC236}">
                <a16:creationId xmlns:a16="http://schemas.microsoft.com/office/drawing/2014/main" xmlns="" id="{BB100250-B6BD-4B77-ABFF-B1B91E8F9A42}"/>
              </a:ext>
            </a:extLst>
          </p:cNvPr>
          <p:cNvSpPr/>
          <p:nvPr/>
        </p:nvSpPr>
        <p:spPr>
          <a:xfrm>
            <a:off x="1214517" y="2259155"/>
            <a:ext cx="2595590" cy="3206158"/>
          </a:xfrm>
          <a:prstGeom prst="flowChartDocumen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文档 90">
            <a:extLst>
              <a:ext uri="{FF2B5EF4-FFF2-40B4-BE49-F238E27FC236}">
                <a16:creationId xmlns:a16="http://schemas.microsoft.com/office/drawing/2014/main" xmlns="" id="{D152B134-06C9-4F99-8052-D46FF2A7F22B}"/>
              </a:ext>
            </a:extLst>
          </p:cNvPr>
          <p:cNvSpPr/>
          <p:nvPr/>
        </p:nvSpPr>
        <p:spPr>
          <a:xfrm>
            <a:off x="4923933" y="2259155"/>
            <a:ext cx="2595589" cy="3206158"/>
          </a:xfrm>
          <a:prstGeom prst="flowChartDocumen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文档 91">
            <a:extLst>
              <a:ext uri="{FF2B5EF4-FFF2-40B4-BE49-F238E27FC236}">
                <a16:creationId xmlns:a16="http://schemas.microsoft.com/office/drawing/2014/main" xmlns="" id="{1730B7D8-8D4B-45BA-9B8E-EE5525210D15}"/>
              </a:ext>
            </a:extLst>
          </p:cNvPr>
          <p:cNvSpPr/>
          <p:nvPr/>
        </p:nvSpPr>
        <p:spPr>
          <a:xfrm>
            <a:off x="8633350" y="2259155"/>
            <a:ext cx="2595589" cy="3206158"/>
          </a:xfrm>
          <a:prstGeom prst="flowChartDocumen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7488C255-113F-46ED-B139-BD4A17D633DA}"/>
              </a:ext>
            </a:extLst>
          </p:cNvPr>
          <p:cNvSpPr txBox="1"/>
          <p:nvPr/>
        </p:nvSpPr>
        <p:spPr>
          <a:xfrm>
            <a:off x="1631765" y="2493104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学生签到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93DDC900-B8B2-45E1-B709-7614DBF0F048}"/>
              </a:ext>
            </a:extLst>
          </p:cNvPr>
          <p:cNvSpPr txBox="1"/>
          <p:nvPr/>
        </p:nvSpPr>
        <p:spPr>
          <a:xfrm>
            <a:off x="1521722" y="3276849"/>
            <a:ext cx="19004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在老师发布签到信息后，学生可以在课程信息下完成签到。</a:t>
            </a:r>
            <a:endParaRPr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3AD265B9-909A-4EA7-B16B-B158529FEE4A}"/>
              </a:ext>
            </a:extLst>
          </p:cNvPr>
          <p:cNvSpPr txBox="1"/>
          <p:nvPr/>
        </p:nvSpPr>
        <p:spPr>
          <a:xfrm>
            <a:off x="5061625" y="2487285"/>
            <a:ext cx="211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学生查询列表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D359FE53-0361-4C8F-A9FB-07B4D5B69471}"/>
              </a:ext>
            </a:extLst>
          </p:cNvPr>
          <p:cNvSpPr txBox="1"/>
          <p:nvPr/>
        </p:nvSpPr>
        <p:spPr>
          <a:xfrm>
            <a:off x="5213747" y="3271030"/>
            <a:ext cx="18772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学生可以在查询到自己的历史签到记录。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F98D515A-13C4-4183-BAB9-02ACC171CBEB}"/>
              </a:ext>
            </a:extLst>
          </p:cNvPr>
          <p:cNvSpPr txBox="1"/>
          <p:nvPr/>
        </p:nvSpPr>
        <p:spPr>
          <a:xfrm>
            <a:off x="8816180" y="2549425"/>
            <a:ext cx="211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教师查询列表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A0B34AF7-DE24-4A2B-B5C5-4E786288156D}"/>
              </a:ext>
            </a:extLst>
          </p:cNvPr>
          <p:cNvSpPr txBox="1"/>
          <p:nvPr/>
        </p:nvSpPr>
        <p:spPr>
          <a:xfrm>
            <a:off x="8968301" y="3333170"/>
            <a:ext cx="19630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教师可以查看某课程信息下面的签到学生列表。</a:t>
            </a:r>
            <a:endParaRPr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4534BCB1-CBA3-4425-85EF-EAAB954E7CB6}"/>
              </a:ext>
            </a:extLst>
          </p:cNvPr>
          <p:cNvSpPr/>
          <p:nvPr/>
        </p:nvSpPr>
        <p:spPr>
          <a:xfrm>
            <a:off x="4587988" y="5879783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7368" y="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6F7A7D5D-0BC4-4EE9-8307-5618957D9699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B992FB80-A9E3-45DE-BFCF-A24F7D7393D5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E627E6B8-B812-400F-96CD-6869645ABCA5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890F1411-1F8C-40C3-A355-00069B810AE4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54FFAC4C-8869-4298-8E6A-658392FBABA5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图片展示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xmlns="" id="{9657F49E-8BF2-409A-909B-5DCC967683D1}"/>
              </a:ext>
            </a:extLst>
          </p:cNvPr>
          <p:cNvSpPr/>
          <p:nvPr/>
        </p:nvSpPr>
        <p:spPr>
          <a:xfrm>
            <a:off x="4328617" y="1613355"/>
            <a:ext cx="773038" cy="566057"/>
          </a:xfrm>
          <a:prstGeom prst="rightArrow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xmlns="" id="{EFA1510A-2635-42B5-9A34-4F825858E3E5}"/>
              </a:ext>
            </a:extLst>
          </p:cNvPr>
          <p:cNvSpPr/>
          <p:nvPr/>
        </p:nvSpPr>
        <p:spPr>
          <a:xfrm rot="2146119">
            <a:off x="8778942" y="721540"/>
            <a:ext cx="1048409" cy="566057"/>
          </a:xfrm>
          <a:prstGeom prst="rightArrow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xmlns="" id="{058AB047-7CE1-4E01-8F45-43EC24DAED21}"/>
              </a:ext>
            </a:extLst>
          </p:cNvPr>
          <p:cNvSpPr/>
          <p:nvPr/>
        </p:nvSpPr>
        <p:spPr>
          <a:xfrm rot="10800000">
            <a:off x="7582109" y="3645694"/>
            <a:ext cx="1048409" cy="566057"/>
          </a:xfrm>
          <a:prstGeom prst="rightArrow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717" y="1765219"/>
            <a:ext cx="2613887" cy="3947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8" name="组合 107"/>
          <p:cNvGrpSpPr/>
          <p:nvPr/>
        </p:nvGrpSpPr>
        <p:grpSpPr>
          <a:xfrm>
            <a:off x="4997505" y="41223"/>
            <a:ext cx="3733607" cy="2849332"/>
            <a:chOff x="5446344" y="720858"/>
            <a:chExt cx="3733607" cy="2849332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6344" y="720858"/>
              <a:ext cx="3733607" cy="28493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6597" y="1396909"/>
              <a:ext cx="1508891" cy="1097375"/>
            </a:xfrm>
            <a:prstGeom prst="rect">
              <a:avLst/>
            </a:prstGeom>
          </p:spPr>
        </p:pic>
      </p:grpSp>
      <p:grpSp>
        <p:nvGrpSpPr>
          <p:cNvPr id="119" name="组合 118"/>
          <p:cNvGrpSpPr/>
          <p:nvPr/>
        </p:nvGrpSpPr>
        <p:grpSpPr>
          <a:xfrm>
            <a:off x="8933419" y="1428649"/>
            <a:ext cx="2754088" cy="3545459"/>
            <a:chOff x="8948533" y="806179"/>
            <a:chExt cx="2680569" cy="383045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948533" y="806179"/>
              <a:ext cx="2680569" cy="3830452"/>
              <a:chOff x="4084145" y="657658"/>
              <a:chExt cx="4023709" cy="5494496"/>
            </a:xfrm>
          </p:grpSpPr>
          <p:pic>
            <p:nvPicPr>
              <p:cNvPr id="113" name="图片 1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4145" y="657658"/>
                <a:ext cx="4023709" cy="549449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  <p:sp>
            <p:nvSpPr>
              <p:cNvPr id="114" name="圆角矩形 113"/>
              <p:cNvSpPr/>
              <p:nvPr/>
            </p:nvSpPr>
            <p:spPr>
              <a:xfrm>
                <a:off x="5025808" y="3005581"/>
                <a:ext cx="2274496" cy="548099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确认签到</a:t>
                </a:r>
              </a:p>
            </p:txBody>
          </p:sp>
        </p:grpSp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44667" y="1387645"/>
              <a:ext cx="781833" cy="717214"/>
            </a:xfrm>
            <a:prstGeom prst="rect">
              <a:avLst/>
            </a:prstGeom>
          </p:spPr>
        </p:pic>
        <p:sp>
          <p:nvSpPr>
            <p:cNvPr id="116" name="矩形 115"/>
            <p:cNvSpPr/>
            <p:nvPr/>
          </p:nvSpPr>
          <p:spPr>
            <a:xfrm>
              <a:off x="9989046" y="2145368"/>
              <a:ext cx="737453" cy="213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呵呵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246566" y="3610377"/>
            <a:ext cx="150537" cy="1303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450" y="3153471"/>
            <a:ext cx="2775525" cy="255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6114" y="5412422"/>
            <a:ext cx="3319039" cy="1508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5" name="箭头: 右 101">
            <a:extLst>
              <a:ext uri="{FF2B5EF4-FFF2-40B4-BE49-F238E27FC236}">
                <a16:creationId xmlns:a16="http://schemas.microsoft.com/office/drawing/2014/main" xmlns="" id="{9657F49E-8BF2-409A-909B-5DCC967683D1}"/>
              </a:ext>
            </a:extLst>
          </p:cNvPr>
          <p:cNvSpPr/>
          <p:nvPr/>
        </p:nvSpPr>
        <p:spPr>
          <a:xfrm>
            <a:off x="6601483" y="5846469"/>
            <a:ext cx="773038" cy="566057"/>
          </a:xfrm>
          <a:prstGeom prst="rightArrow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0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2" grpId="0" animBg="1"/>
      <p:bldP spid="103" grpId="0" animBg="1"/>
      <p:bldP spid="104" grpId="0" animBg="1"/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940846-CB84-438A-B766-8D6AEE8DEF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C9D425DC-228F-4143-B038-055AAE5A729E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5190B52-73A7-479B-A0F6-8EE10ED27C44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8B9A63B-44E9-4B47-9E2C-E74185C7DD8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xmlns="" id="{0D16A0F2-0294-4314-B42A-D43F4575A368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F4B6215-B30A-4147-B73A-D9EF624432D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C9745EDA-D66C-4E63-8607-590AB9EA724E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xmlns="" id="{D61107EF-E920-49EC-B8A3-711290630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24EDEF8A-9296-4852-B604-7F8BBB166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8D2D6A89-F58E-4AFC-9F58-ADF449ED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1904B833-ADEA-40FF-B9DF-C31AD74BBF2C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xmlns="" id="{7AC35100-6A4D-4718-B8BE-8AC23F6E5BC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53E5C20A-8435-425D-9C21-D1FD62E55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CBD2E5E6-674F-46D9-8CC5-8980419A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F80237BA-2040-4161-B674-DD20FFF06D4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0FDDD45B-5EFB-4218-8606-7CF58BD4B80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C1989880-4A56-41B1-B8FE-B6AFF7C73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7C8AC4D6-655C-4EAF-B603-B3F2F9FA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0D8388C-5756-4293-8FAD-BE55A8781D1E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9C8AA2A2-3CA0-48CA-9AEE-45E7223A0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42F1598F-0E12-48E9-B6E2-ACBC18B66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701ABDB1-05AA-425E-8486-97541A80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D83FAD72-D88D-4196-BBB0-AD3FB43D2AF8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B314A071-F430-4117-A827-AC551654F1E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45C8D2DD-06B5-4B97-A213-9FBD25DA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FFB70976-71B0-4381-BFC5-EFEFA78E4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D397F894-1558-4784-BD33-7C3E575FBA84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8DFFDE89-26D0-42AA-892A-1A0C9EA1A5C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EC79D527-630F-4ADD-952E-3E5CA95E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390A98DF-F44E-4B79-A9D8-E03FD748D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C8E4C2E5-309E-47DA-9672-47357C11B3B1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08B328BC-6779-4EC7-A414-D4685312B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1B9EEA63-4DC8-49B0-9359-A7AD4E7A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A156318C-1809-46D4-948D-96265FF78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5FAB49D0-4E15-4D77-9560-72819169E0B8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B2EFDB4B-F4CC-4B98-850E-E68901E9562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52DDD5F9-7130-4687-AFB5-83C4DE85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90AF6BFE-DBE3-4EB2-8B94-40540B0AF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xmlns="" id="{F89E915B-01BD-4D0D-855B-6F03C16B6DA3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BDFA8689-0342-426C-AB7F-0AA3713F3EE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4768FE72-309C-4C69-9F12-B031DF1C1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3948B788-4415-4496-956D-AD60701ED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xmlns="" id="{3722BA5E-CD4A-4537-934F-118E13339E87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D1AED697-3B1A-4600-BB13-6EB51CE5261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24CE02B5-958E-4A34-9675-156EE6407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6666DC90-84DD-4D43-AEBF-E12638DDB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32EB93A3-693B-4F0B-AAE2-46E209D52DF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02242B86-3AE8-4F94-92C1-D3AD7B07138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2DCDE973-43EB-4DFB-84A8-6D7254A04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01051C41-AD6D-4D8E-94EA-152D317C0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xmlns="" id="{F48FD474-B911-4091-A5EC-40E23F599592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C95CD935-F2C5-41A6-8446-DF2CC86860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BBD23AE9-6337-4268-8B4E-483FEAF0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E3A213F6-7A9B-4487-81AE-598DF044A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xmlns="" id="{E57AF21F-7850-4ADA-A8FB-DB2835394CAA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26E42FCC-AA8D-4064-9FDA-905DA3949E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33919EEA-3D23-403E-9AED-9EF225BC0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C9FDF166-664D-4FED-B4A1-45EF6E8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xmlns="" id="{1A5A045B-32BD-411A-AA8F-0B28C8003A65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xmlns="" id="{D7036A21-96D7-413C-9876-CC17E299E2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5F95A935-FD11-426A-9CE5-B58B2D84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DB4FB4EB-C77E-4812-A966-CC6259CCC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26FCF9E0-4E9C-46D1-A233-CFE5238FEE53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C2EAAAD8-4E7E-4F72-8F9E-5410085D91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A71F113C-4604-41FD-9C58-041C489C3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2AA64B65-DCEF-4998-B793-5CDFBBF62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xmlns="" id="{3D55A958-6E38-46FB-9F53-889D3A2F9EF1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61355383-6FE7-463B-A738-AAF89DA630C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xmlns="" id="{6D600149-9808-490F-ABA1-9A3422A75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C3C2B56-5E71-4BC1-B572-2802E7AB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xmlns="" id="{4F0B1CA4-E611-4027-8F3F-82E86286DAE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xmlns="" id="{AC0E5E31-61CD-4D77-BFA7-595E6C5E07F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xmlns="" id="{1B17E2A3-0CE2-45EF-8623-5F663F66C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xmlns="" id="{67242A2B-4480-4E3A-91CA-79FF069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8AAB6C8D-9BEF-4C43-AC05-11F73FE04ED7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xmlns="" id="{36F7648A-EED6-441B-B288-7CECB77DC3F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xmlns="" id="{915A2574-AA12-4A1E-AD59-DF6C2CE3C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xmlns="" id="{9717E7E0-E14E-44AA-997E-321A9297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AEA67E4-D8BF-4AB8-A0FA-03F893425A2D}"/>
              </a:ext>
            </a:extLst>
          </p:cNvPr>
          <p:cNvSpPr txBox="1"/>
          <p:nvPr/>
        </p:nvSpPr>
        <p:spPr>
          <a:xfrm>
            <a:off x="3959134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zh-CN" altLang="en-US" sz="96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1FA1612C-E1A2-4AA7-937F-F459B0A72E6D}"/>
              </a:ext>
            </a:extLst>
          </p:cNvPr>
          <p:cNvSpPr txBox="1"/>
          <p:nvPr/>
        </p:nvSpPr>
        <p:spPr>
          <a:xfrm>
            <a:off x="4779067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96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0319D994-4301-47C3-916B-2566D0C1E0A1}"/>
              </a:ext>
            </a:extLst>
          </p:cNvPr>
          <p:cNvSpPr txBox="1"/>
          <p:nvPr/>
        </p:nvSpPr>
        <p:spPr>
          <a:xfrm>
            <a:off x="5599000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zh-CN" altLang="en-US" sz="96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06CDF7BD-46DC-494B-96AF-ECC60AF4A3CE}"/>
              </a:ext>
            </a:extLst>
          </p:cNvPr>
          <p:cNvSpPr txBox="1"/>
          <p:nvPr/>
        </p:nvSpPr>
        <p:spPr>
          <a:xfrm>
            <a:off x="6418933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96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99404385-AC93-405F-A553-BEE1D3257D1B}"/>
              </a:ext>
            </a:extLst>
          </p:cNvPr>
          <p:cNvSpPr txBox="1"/>
          <p:nvPr/>
        </p:nvSpPr>
        <p:spPr>
          <a:xfrm>
            <a:off x="4110700" y="2672220"/>
            <a:ext cx="18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BUSINESS</a:t>
            </a:r>
            <a:endParaRPr lang="zh-CN" altLang="en-US" sz="20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7767950B-EFD0-4D11-BBF5-B6DABAD262CA}"/>
              </a:ext>
            </a:extLst>
          </p:cNvPr>
          <p:cNvSpPr txBox="1"/>
          <p:nvPr/>
        </p:nvSpPr>
        <p:spPr>
          <a:xfrm>
            <a:off x="5972839" y="2672220"/>
            <a:ext cx="1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r>
              <a:rPr lang="en-US" altLang="zh-CN" dirty="0"/>
              <a:t>REPORT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B3DFC01-8597-43A6-BEBE-D3BD068CD93A}"/>
              </a:ext>
            </a:extLst>
          </p:cNvPr>
          <p:cNvGrpSpPr/>
          <p:nvPr/>
        </p:nvGrpSpPr>
        <p:grpSpPr>
          <a:xfrm>
            <a:off x="4172101" y="1659910"/>
            <a:ext cx="5045318" cy="1980701"/>
            <a:chOff x="1535733" y="1647870"/>
            <a:chExt cx="5045318" cy="1980701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xmlns="" id="{AFBFB6B4-FCB0-4987-B60D-5CD543932766}"/>
                </a:ext>
              </a:extLst>
            </p:cNvPr>
            <p:cNvCxnSpPr>
              <a:cxnSpLocks/>
            </p:cNvCxnSpPr>
            <p:nvPr/>
          </p:nvCxnSpPr>
          <p:spPr>
            <a:xfrm>
              <a:off x="1535733" y="3180668"/>
              <a:ext cx="634947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xmlns="" id="{DADC4E4F-E48E-469C-AECA-6851391D632C}"/>
                </a:ext>
              </a:extLst>
            </p:cNvPr>
            <p:cNvCxnSpPr/>
            <p:nvPr/>
          </p:nvCxnSpPr>
          <p:spPr>
            <a:xfrm flipV="1">
              <a:off x="2018558" y="2860235"/>
              <a:ext cx="579381" cy="768336"/>
            </a:xfrm>
            <a:prstGeom prst="line">
              <a:avLst/>
            </a:prstGeom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D5F4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xmlns="" id="{DE6B1E7D-C4E7-46BC-B619-C3F3CF286FDC}"/>
                </a:ext>
              </a:extLst>
            </p:cNvPr>
            <p:cNvCxnSpPr>
              <a:cxnSpLocks/>
            </p:cNvCxnSpPr>
            <p:nvPr/>
          </p:nvCxnSpPr>
          <p:spPr>
            <a:xfrm>
              <a:off x="2601961" y="2860235"/>
              <a:ext cx="360671" cy="568765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xmlns="" id="{347D66D1-4AC7-43C7-88C6-A4DFD77EF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632" y="3019256"/>
              <a:ext cx="496853" cy="409744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xmlns="" id="{08B29F82-71E1-4D0D-879B-B16C542F62BD}"/>
                </a:ext>
              </a:extLst>
            </p:cNvPr>
            <p:cNvCxnSpPr>
              <a:cxnSpLocks/>
            </p:cNvCxnSpPr>
            <p:nvPr/>
          </p:nvCxnSpPr>
          <p:spPr>
            <a:xfrm>
              <a:off x="3457840" y="3016812"/>
              <a:ext cx="387910" cy="588798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xmlns="" id="{6F15A063-DF6A-4EF7-AD7C-E0A0D0769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749" y="2641198"/>
              <a:ext cx="1149481" cy="939762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xmlns="" id="{8B5D7748-5E0D-4C56-A33C-E07DB2B2E373}"/>
                </a:ext>
              </a:extLst>
            </p:cNvPr>
            <p:cNvCxnSpPr>
              <a:cxnSpLocks/>
            </p:cNvCxnSpPr>
            <p:nvPr/>
          </p:nvCxnSpPr>
          <p:spPr>
            <a:xfrm>
              <a:off x="2850161" y="3180668"/>
              <a:ext cx="388165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xmlns="" id="{4C9774F3-6799-4E75-8DD9-FB85A666C6A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66" y="3180668"/>
              <a:ext cx="924209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xmlns="" id="{B1320771-373C-44E1-AF7F-1A2DDCA20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2" t="30266" r="21989" b="31667"/>
            <a:stretch/>
          </p:blipFill>
          <p:spPr>
            <a:xfrm rot="20017370">
              <a:off x="4502030" y="1647870"/>
              <a:ext cx="2079021" cy="1027987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C782782-EC24-4C73-8135-8EFAF416DA83}"/>
              </a:ext>
            </a:extLst>
          </p:cNvPr>
          <p:cNvSpPr txBox="1"/>
          <p:nvPr/>
        </p:nvSpPr>
        <p:spPr>
          <a:xfrm>
            <a:off x="2470379" y="3628430"/>
            <a:ext cx="7251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dirty="0">
                <a:solidFill>
                  <a:srgbClr val="3C4353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THANKS</a:t>
            </a:r>
            <a:endParaRPr lang="zh-CN" altLang="en-US" sz="9600" dirty="0">
              <a:solidFill>
                <a:srgbClr val="3C4353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工作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1.3|0.8|2.8|1|0.7|0.8|0.8|0.8|0.8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3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3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|0.2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6|0.6|2|0.5|0.5|0.7|0.8|0.7|0.4|0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141</Words>
  <Application>Microsoft Office PowerPoint</Application>
  <PresentationFormat>宽屏</PresentationFormat>
  <Paragraphs>37</Paragraphs>
  <Slides>5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楷体</vt:lpstr>
      <vt:lpstr>仓耳青禾体-谷力 W05</vt:lpstr>
      <vt:lpstr>微软雅黑</vt:lpstr>
      <vt:lpstr>等线</vt:lpstr>
      <vt:lpstr>Calibri</vt:lpstr>
      <vt:lpstr>华文楷体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</dc:title>
  <dc:creator>lenovo</dc:creator>
  <cp:lastModifiedBy>User</cp:lastModifiedBy>
  <cp:revision>163</cp:revision>
  <dcterms:created xsi:type="dcterms:W3CDTF">2019-05-21T13:37:13Z</dcterms:created>
  <dcterms:modified xsi:type="dcterms:W3CDTF">2020-07-09T06:19:19Z</dcterms:modified>
</cp:coreProperties>
</file>