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8"/>
  </p:normalViewPr>
  <p:slideViewPr>
    <p:cSldViewPr snapToGrid="0">
      <p:cViewPr varScale="1">
        <p:scale>
          <a:sx n="156" d="100"/>
          <a:sy n="156" d="100"/>
        </p:scale>
        <p:origin x="2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7086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6rgXN88f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" name="Picture 2" descr="A picture containing text, indoor, person, baby&#10;&#10;Description automatically generated">
            <a:extLst>
              <a:ext uri="{FF2B5EF4-FFF2-40B4-BE49-F238E27FC236}">
                <a16:creationId xmlns:a16="http://schemas.microsoft.com/office/drawing/2014/main" id="{B3E2A609-B956-9342-BA27-F1765CEA8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9" y="1017725"/>
            <a:ext cx="6523264" cy="4077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Jayden Lai</cp:lastModifiedBy>
  <cp:revision>5</cp:revision>
  <dcterms:modified xsi:type="dcterms:W3CDTF">2022-02-13T23:45:34Z</dcterms:modified>
</cp:coreProperties>
</file>