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333E6-8E03-4D5E-A779-FAFBD17DC82F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9EF71-47E2-439C-A0EA-DEB999E2A8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99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EF71-47E2-439C-A0EA-DEB999E2A86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248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FB567157-E083-4939-8467-1A981D296586}" type="datetimeFigureOut">
              <a:rPr lang="en-ID" smtClean="0"/>
              <a:t>03/04/2021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0704-D4B4-4C3B-914E-BB8E3DF945D1}" type="slidenum">
              <a:rPr lang="en-ID" smtClean="0"/>
              <a:t>‹#›</a:t>
            </a:fld>
            <a:endParaRPr lang="en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278748">
            <a:off x="520511" y="3487598"/>
            <a:ext cx="5993383" cy="1754777"/>
          </a:xfrm>
        </p:spPr>
        <p:txBody>
          <a:bodyPr>
            <a:noAutofit/>
          </a:bodyPr>
          <a:lstStyle/>
          <a:p>
            <a:pPr algn="l">
              <a:lnSpc>
                <a:spcPts val="2700"/>
              </a:lnSpc>
            </a:pPr>
            <a:r>
              <a:rPr lang="en-US" sz="1600" b="1" dirty="0">
                <a:effectLst/>
              </a:rPr>
              <a:t>SISTEM PENDUKUNG KEPUTUSAN PENILAIAN KINERJA PEGAWAI PNS DINAS PERHUBUNGAN KOTA MATARAM MENGUNAKAN METODE ANALYTICAL HIERARCHY PROCESS</a:t>
            </a:r>
            <a:endParaRPr lang="en-ID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47422">
            <a:off x="2190453" y="5146291"/>
            <a:ext cx="4655297" cy="1128495"/>
          </a:xfrm>
        </p:spPr>
        <p:txBody>
          <a:bodyPr/>
          <a:lstStyle/>
          <a:p>
            <a:r>
              <a:rPr lang="en-US" dirty="0" err="1" smtClean="0"/>
              <a:t>Rino</a:t>
            </a:r>
            <a:r>
              <a:rPr lang="en-US" dirty="0" smtClean="0"/>
              <a:t> </a:t>
            </a:r>
            <a:r>
              <a:rPr lang="en-US" dirty="0" err="1" smtClean="0"/>
              <a:t>Pebriantara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1710530240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358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363694">
            <a:off x="-785751" y="1256206"/>
            <a:ext cx="3875501" cy="13809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LATAR BELAKANG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84005">
            <a:off x="2854349" y="967619"/>
            <a:ext cx="6179967" cy="5943317"/>
          </a:xfrm>
        </p:spPr>
        <p:txBody>
          <a:bodyPr>
            <a:normAutofit/>
          </a:bodyPr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perhubungan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mataram</a:t>
            </a:r>
            <a:r>
              <a:rPr lang="en-US" dirty="0" smtClean="0"/>
              <a:t> yang PNS 69 orang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PTT 132 orang.</a:t>
            </a:r>
          </a:p>
          <a:p>
            <a:r>
              <a:rPr lang="en-US" dirty="0" err="1" smtClean="0"/>
              <a:t>Penilaiannya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</a:p>
          <a:p>
            <a:r>
              <a:rPr lang="en-US" dirty="0" err="1" smtClean="0"/>
              <a:t>Solosinya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PNS 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perhubungan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mataram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2298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4623" y="1052737"/>
            <a:ext cx="3888432" cy="1296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RUMUSAN MASALAH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Rumusan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masalah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yaitu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bagaimana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pendukung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kepeutusan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penilaian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kinerja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pegawai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Dinas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Perhubungan</a:t>
            </a:r>
            <a:r>
              <a:rPr lang="en-US" dirty="0">
                <a:effectLst/>
              </a:rPr>
              <a:t> Kota </a:t>
            </a:r>
            <a:r>
              <a:rPr lang="en-US" dirty="0" err="1">
                <a:effectLst/>
              </a:rPr>
              <a:t>Mataram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mengunakan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metode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Analytical Hierarchy Process (AHP)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terlaksana</a:t>
            </a:r>
            <a:r>
              <a:rPr lang="en-US" dirty="0">
                <a:effectLst/>
              </a:rPr>
              <a:t>.</a:t>
            </a:r>
            <a:endParaRPr lang="en-ID" dirty="0">
              <a:effectLst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034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1412776"/>
            <a:ext cx="3837742" cy="1227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BATASAN MASALAH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38699" y="1057063"/>
            <a:ext cx="5438486" cy="528660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err="1">
                <a:effectLst/>
              </a:rPr>
              <a:t>Sumber</a:t>
            </a:r>
            <a:r>
              <a:rPr lang="en-US" dirty="0">
                <a:effectLst/>
              </a:rPr>
              <a:t> data </a:t>
            </a:r>
            <a:r>
              <a:rPr lang="en-US" dirty="0" err="1">
                <a:effectLst/>
              </a:rPr>
              <a:t>diperoleh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di </a:t>
            </a:r>
            <a:r>
              <a:rPr lang="en-US" dirty="0" err="1">
                <a:effectLst/>
              </a:rPr>
              <a:t>Dinas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perhubunga</a:t>
            </a:r>
            <a:r>
              <a:rPr lang="en-US" dirty="0">
                <a:effectLst/>
              </a:rPr>
              <a:t> Kota </a:t>
            </a:r>
            <a:r>
              <a:rPr lang="en-US" dirty="0" err="1">
                <a:effectLst/>
              </a:rPr>
              <a:t>Mataram</a:t>
            </a:r>
            <a:r>
              <a:rPr lang="en-US" dirty="0">
                <a:effectLst/>
              </a:rPr>
              <a:t>.</a:t>
            </a:r>
            <a:endParaRPr lang="en-ID" dirty="0">
              <a:effectLst/>
            </a:endParaRPr>
          </a:p>
          <a:p>
            <a:pPr lvl="0"/>
            <a:r>
              <a:rPr lang="en-US" dirty="0" err="1">
                <a:effectLst/>
              </a:rPr>
              <a:t>Penliaian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kinerja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pegawai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Dinas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Perhubungan</a:t>
            </a:r>
            <a:r>
              <a:rPr lang="en-US" dirty="0">
                <a:effectLst/>
              </a:rPr>
              <a:t> Kota </a:t>
            </a:r>
            <a:r>
              <a:rPr lang="en-US" dirty="0" err="1">
                <a:effectLst/>
              </a:rPr>
              <a:t>Mataram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hannya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dilakukan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pegawai</a:t>
            </a:r>
            <a:r>
              <a:rPr lang="en-US" dirty="0">
                <a:effectLst/>
              </a:rPr>
              <a:t> PNS </a:t>
            </a:r>
            <a:r>
              <a:rPr lang="en-US" dirty="0" err="1">
                <a:effectLst/>
              </a:rPr>
              <a:t>saja</a:t>
            </a:r>
            <a:r>
              <a:rPr lang="en-US" dirty="0">
                <a:effectLst/>
              </a:rPr>
              <a:t>.</a:t>
            </a:r>
            <a:endParaRPr lang="en-ID" dirty="0">
              <a:effectLst/>
            </a:endParaRPr>
          </a:p>
          <a:p>
            <a:pPr lvl="0"/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pengembangan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penelitian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mengunakan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Analytical Hierarchy Process (AHP). </a:t>
            </a:r>
            <a:endParaRPr lang="en-ID" dirty="0">
              <a:effectLst/>
            </a:endParaRPr>
          </a:p>
          <a:p>
            <a:r>
              <a:rPr lang="en-US" dirty="0" err="1">
                <a:effectLst/>
              </a:rPr>
              <a:t>implementasi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pendukung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keputusan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penilaian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kinerja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pegawai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Dinas</a:t>
            </a:r>
            <a:r>
              <a:rPr lang="en-US" dirty="0">
                <a:effectLst/>
              </a:rPr>
              <a:t> Kota </a:t>
            </a:r>
            <a:r>
              <a:rPr lang="en-US" dirty="0" err="1">
                <a:effectLst/>
              </a:rPr>
              <a:t>Mataram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mengunakan</a:t>
            </a:r>
            <a:r>
              <a:rPr lang="en-US" dirty="0">
                <a:effectLst/>
              </a:rPr>
              <a:t> Web.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29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4624" y="1628800"/>
            <a:ext cx="4248471" cy="1008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TUJUAN PENELITIAN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01425" y="1061970"/>
            <a:ext cx="5513034" cy="5564823"/>
          </a:xfrm>
        </p:spPr>
        <p:txBody>
          <a:bodyPr/>
          <a:lstStyle/>
          <a:p>
            <a:r>
              <a:rPr lang="en-US" dirty="0" err="1">
                <a:effectLst/>
              </a:rPr>
              <a:t>Tujuan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penelitian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membangun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pendukung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keputusan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penilain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kinerja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pegawai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Dinas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Perhubungan</a:t>
            </a:r>
            <a:r>
              <a:rPr lang="en-US" dirty="0">
                <a:effectLst/>
              </a:rPr>
              <a:t> Kota </a:t>
            </a:r>
            <a:r>
              <a:rPr lang="en-US" dirty="0" err="1">
                <a:effectLst/>
              </a:rPr>
              <a:t>Mataram</a:t>
            </a:r>
            <a:r>
              <a:rPr lang="en-US" dirty="0">
                <a:effectLst/>
              </a:rPr>
              <a:t>.</a:t>
            </a:r>
            <a:endParaRPr lang="en-ID" dirty="0">
              <a:effectLst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974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8640" y="1268760"/>
            <a:ext cx="4464496" cy="1368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MANFAAT PENELITIAN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176836" y="756914"/>
            <a:ext cx="5382616" cy="606425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err="1">
                <a:effectLst/>
              </a:rPr>
              <a:t>Manfaat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Bagi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Pegawai</a:t>
            </a:r>
            <a:r>
              <a:rPr lang="en-US" dirty="0">
                <a:effectLst/>
              </a:rPr>
              <a:t>.</a:t>
            </a:r>
            <a:endParaRPr lang="en-ID" dirty="0">
              <a:effectLst/>
            </a:endParaRPr>
          </a:p>
          <a:p>
            <a:r>
              <a:rPr lang="en-US" dirty="0" err="1">
                <a:effectLst/>
              </a:rPr>
              <a:t>Penilaian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pegaiwai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mudah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tidak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membuang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waktu</a:t>
            </a:r>
            <a:r>
              <a:rPr lang="en-US" dirty="0">
                <a:effectLst/>
              </a:rPr>
              <a:t> yang </a:t>
            </a:r>
            <a:r>
              <a:rPr lang="en-US" dirty="0" err="1">
                <a:effectLst/>
              </a:rPr>
              <a:t>cukup</a:t>
            </a:r>
            <a:r>
              <a:rPr lang="en-US" dirty="0">
                <a:effectLst/>
              </a:rPr>
              <a:t> lama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proses </a:t>
            </a:r>
            <a:r>
              <a:rPr lang="en-US" dirty="0" err="1">
                <a:effectLst/>
              </a:rPr>
              <a:t>penilainnya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cepat</a:t>
            </a:r>
            <a:r>
              <a:rPr lang="en-US" dirty="0">
                <a:effectLst/>
              </a:rPr>
              <a:t>.</a:t>
            </a:r>
            <a:endParaRPr lang="en-ID" dirty="0">
              <a:effectLst/>
            </a:endParaRPr>
          </a:p>
          <a:p>
            <a:pPr lvl="0"/>
            <a:r>
              <a:rPr lang="en-US" dirty="0" err="1">
                <a:effectLst/>
              </a:rPr>
              <a:t>Manfaat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Bagi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Dinas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Perhubungan</a:t>
            </a:r>
            <a:r>
              <a:rPr lang="en-US" dirty="0">
                <a:effectLst/>
              </a:rPr>
              <a:t> Kota </a:t>
            </a:r>
            <a:r>
              <a:rPr lang="en-US" dirty="0" err="1">
                <a:effectLst/>
              </a:rPr>
              <a:t>Mataram</a:t>
            </a:r>
            <a:endParaRPr lang="en-ID" dirty="0">
              <a:effectLst/>
            </a:endParaRPr>
          </a:p>
          <a:p>
            <a:r>
              <a:rPr lang="en-US" dirty="0" err="1">
                <a:effectLst/>
              </a:rPr>
              <a:t>Dengan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adanya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menjadi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lebih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mudah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memberikan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penilaian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terhadap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pegawai</a:t>
            </a:r>
            <a:r>
              <a:rPr lang="en-US" dirty="0">
                <a:effectLst/>
              </a:rPr>
              <a:t> PNS </a:t>
            </a:r>
            <a:r>
              <a:rPr lang="en-US" dirty="0" err="1">
                <a:effectLst/>
              </a:rPr>
              <a:t>Dinas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Perhubungan</a:t>
            </a:r>
            <a:r>
              <a:rPr lang="en-US" dirty="0">
                <a:effectLst/>
              </a:rPr>
              <a:t> Kota </a:t>
            </a:r>
            <a:r>
              <a:rPr lang="en-US" dirty="0" err="1">
                <a:effectLst/>
              </a:rPr>
              <a:t>Mataram</a:t>
            </a:r>
            <a:r>
              <a:rPr lang="en-US" dirty="0">
                <a:effectLst/>
              </a:rPr>
              <a:t>.</a:t>
            </a:r>
            <a:endParaRPr lang="en-ID" dirty="0">
              <a:effectLst/>
            </a:endParaRPr>
          </a:p>
          <a:p>
            <a:pPr lvl="0"/>
            <a:r>
              <a:rPr lang="en-US" dirty="0" err="1">
                <a:effectLst/>
              </a:rPr>
              <a:t>Manfaat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Penulis</a:t>
            </a:r>
            <a:r>
              <a:rPr lang="en-US" dirty="0">
                <a:effectLst/>
              </a:rPr>
              <a:t> </a:t>
            </a:r>
            <a:endParaRPr lang="en-ID" dirty="0">
              <a:effectLst/>
            </a:endParaRPr>
          </a:p>
          <a:p>
            <a:r>
              <a:rPr lang="en-US" dirty="0" err="1">
                <a:effectLst/>
              </a:rPr>
              <a:t>Memperdalam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pengetahuan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tentang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sistem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pendukung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keputusan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penerapan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metode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Analytical Hierarchy process (AHP). </a:t>
            </a:r>
            <a:endParaRPr lang="en-ID" dirty="0">
              <a:effectLst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5064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1268761"/>
            <a:ext cx="4608512" cy="13681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METODOLOGI PENELITIAN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397013" y="1100471"/>
            <a:ext cx="5809889" cy="5559829"/>
          </a:xfrm>
        </p:spPr>
        <p:txBody>
          <a:bodyPr/>
          <a:lstStyle/>
          <a:p>
            <a:r>
              <a:rPr lang="en-US" dirty="0" err="1" smtClean="0"/>
              <a:t>Wawancara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Observasi</a:t>
            </a:r>
            <a:endParaRPr lang="en-US" dirty="0" smtClean="0"/>
          </a:p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Pengujian</a:t>
            </a:r>
            <a:r>
              <a:rPr lang="en-US" dirty="0" smtClean="0"/>
              <a:t>  </a:t>
            </a:r>
            <a:r>
              <a:rPr lang="en-US" dirty="0" err="1" smtClean="0"/>
              <a:t>sistem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5293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TM01859865[[fn=Kilter]]</Template>
  <TotalTime>3276</TotalTime>
  <Words>225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Kilter</vt:lpstr>
      <vt:lpstr>SISTEM PENDUKUNG KEPUTUSAN PENILAIAN KINERJA PEGAWAI PNS DINAS PERHUBUNGAN KOTA MATARAM MENGUNAKAN METODE ANALYTICAL HIERARCHY PROCESS</vt:lpstr>
      <vt:lpstr>LATAR BELAKANG</vt:lpstr>
      <vt:lpstr>RUMUSAN MASALAH</vt:lpstr>
      <vt:lpstr>BATASAN MASALAH</vt:lpstr>
      <vt:lpstr>TUJUAN PENELITIAN</vt:lpstr>
      <vt:lpstr>MANFAAT PENELITIAN</vt:lpstr>
      <vt:lpstr>METODOLOGI PENELITIAN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PENDUKUNG KEPUTUSAN PENILAIAN KINERJA PEGAWAI PNS DINAS PERHUBUNGAN KOTA MATARAM MENGUNAKAN METODE ANALYTICAL HIERARCHY PROCESS</dc:title>
  <dc:creator>Rino</dc:creator>
  <cp:lastModifiedBy>Rino</cp:lastModifiedBy>
  <cp:revision>4</cp:revision>
  <dcterms:created xsi:type="dcterms:W3CDTF">2021-04-03T18:25:56Z</dcterms:created>
  <dcterms:modified xsi:type="dcterms:W3CDTF">2021-04-06T01:02:51Z</dcterms:modified>
</cp:coreProperties>
</file>