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52660E-D400-41A9-A10C-FB946EE4310B}" type="datetimeFigureOut">
              <a:rPr lang="en-ID" smtClean="0"/>
              <a:t>21/12/2020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3050A74-B12C-4FED-8975-7F9E34D3D323}" type="slidenum">
              <a:rPr lang="en-ID" smtClean="0"/>
              <a:t>‹#›</a:t>
            </a:fld>
            <a:endParaRPr lang="en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4032448" cy="936103"/>
          </a:xfrm>
        </p:spPr>
        <p:txBody>
          <a:bodyPr/>
          <a:lstStyle/>
          <a:p>
            <a:r>
              <a:rPr lang="en-US" dirty="0" err="1" smtClean="0"/>
              <a:t>Rino</a:t>
            </a:r>
            <a:r>
              <a:rPr lang="en-US" dirty="0" smtClean="0"/>
              <a:t> </a:t>
            </a:r>
            <a:r>
              <a:rPr lang="en-US" dirty="0" err="1" smtClean="0"/>
              <a:t>Pebriantara</a:t>
            </a:r>
            <a:r>
              <a:rPr lang="en-US" dirty="0" smtClean="0"/>
              <a:t> 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36912"/>
            <a:ext cx="4860032" cy="2232248"/>
          </a:xfrm>
        </p:spPr>
        <p:txBody>
          <a:bodyPr>
            <a:noAutofit/>
          </a:bodyPr>
          <a:lstStyle/>
          <a:p>
            <a:r>
              <a:rPr lang="en-US" sz="2400" b="1" dirty="0"/>
              <a:t>CHATBOT UNTUK MENJAWAB PERTANYAAN MAHASISWA TENTANG URUSAN AKADEMIK UNIVERSITAS BUMIGORA MENGGUNAKAN NATURAL LANGUAGE PROCESSING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04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 smtClean="0"/>
              <a:t>dibentuk</a:t>
            </a:r>
            <a:r>
              <a:rPr lang="en-ID" dirty="0" smtClean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mutu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kampus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mahasiswanya</a:t>
            </a:r>
            <a:r>
              <a:rPr lang="en-ID" dirty="0"/>
              <a:t>. 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Dari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/>
              <a:t>agar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Bumigora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lama. </a:t>
            </a:r>
            <a:r>
              <a:rPr lang="en-ID" dirty="0" err="1"/>
              <a:t>Solusinya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Chatbot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Urusan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Univeristas</a:t>
            </a:r>
            <a:r>
              <a:rPr lang="en-ID" dirty="0"/>
              <a:t> </a:t>
            </a:r>
            <a:r>
              <a:rPr lang="en-ID" dirty="0" err="1"/>
              <a:t>Bumigora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Natural Language Processing (NLP</a:t>
            </a:r>
            <a:r>
              <a:rPr lang="en-ID" dirty="0" smtClean="0"/>
              <a:t>).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81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Dari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lama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mempersulit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Dari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lvl="0"/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natural language processing. </a:t>
            </a:r>
          </a:p>
          <a:p>
            <a:pPr lvl="0"/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dikampus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Bumigora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chatbot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 </a:t>
            </a:r>
            <a:r>
              <a:rPr lang="en-ID" dirty="0" err="1"/>
              <a:t>ditelegram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3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 smtClean="0"/>
              <a:t>Tujuan</a:t>
            </a:r>
            <a:r>
              <a:rPr lang="en-ID" b="1" dirty="0" smtClean="0"/>
              <a:t> </a:t>
            </a: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Bumigora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menghabiskan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begitu</a:t>
            </a:r>
            <a:r>
              <a:rPr lang="en-ID" dirty="0"/>
              <a:t> lama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 smtClean="0"/>
              <a:t>.</a:t>
            </a:r>
            <a:r>
              <a:rPr lang="en-ID" dirty="0"/>
              <a:t> </a:t>
            </a:r>
          </a:p>
          <a:p>
            <a:pPr marL="0" indent="0">
              <a:buNone/>
            </a:pPr>
            <a:r>
              <a:rPr lang="en-ID" b="1" dirty="0" err="1" smtClean="0"/>
              <a:t>Manfaat</a:t>
            </a:r>
            <a:endParaRPr lang="en-ID" dirty="0"/>
          </a:p>
          <a:p>
            <a:pPr lvl="0"/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bertanya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.</a:t>
            </a:r>
          </a:p>
          <a:p>
            <a:pPr lvl="0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lama. </a:t>
            </a:r>
          </a:p>
          <a:p>
            <a:pPr lvl="0"/>
            <a:r>
              <a:rPr lang="en-ID" dirty="0"/>
              <a:t>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mempersulit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mendapatakan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79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1600" dirty="0" smtClean="0"/>
              <a:t>1)</a:t>
            </a:r>
            <a:r>
              <a:rPr lang="en-ID" sz="1600" b="1" dirty="0" smtClean="0"/>
              <a:t> </a:t>
            </a:r>
            <a:r>
              <a:rPr lang="en-ID" sz="1600" b="1" dirty="0" err="1"/>
              <a:t>Studi</a:t>
            </a:r>
            <a:r>
              <a:rPr lang="en-ID" sz="1600" b="1" dirty="0"/>
              <a:t> </a:t>
            </a:r>
            <a:r>
              <a:rPr lang="en-ID" sz="1600" b="1" dirty="0" err="1"/>
              <a:t>Literatur</a:t>
            </a:r>
            <a:endParaRPr lang="en-ID" sz="1600" dirty="0"/>
          </a:p>
          <a:p>
            <a:pPr algn="just"/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US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mengumpulkan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mempelajari</a:t>
            </a:r>
            <a:r>
              <a:rPr lang="en-ID" sz="1600" dirty="0"/>
              <a:t>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referensi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dokumen</a:t>
            </a:r>
            <a:r>
              <a:rPr lang="en-ID" sz="1600" dirty="0"/>
              <a:t> </a:t>
            </a:r>
            <a:r>
              <a:rPr lang="en-US" sz="1600" dirty="0" err="1"/>
              <a:t>tercetak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US" sz="1600" dirty="0"/>
              <a:t> media internet </a:t>
            </a:r>
            <a:r>
              <a:rPr lang="en-ID" sz="1600" dirty="0"/>
              <a:t> yang </a:t>
            </a:r>
            <a:r>
              <a:rPr lang="en-ID" sz="1600" dirty="0" err="1"/>
              <a:t>berkaitan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topik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. </a:t>
            </a:r>
            <a:r>
              <a:rPr lang="en-ID" sz="1600" dirty="0" err="1"/>
              <a:t>Literatur</a:t>
            </a:r>
            <a:r>
              <a:rPr lang="en-ID" sz="1600" dirty="0"/>
              <a:t> yang </a:t>
            </a:r>
            <a:r>
              <a:rPr lang="en-ID" sz="1600" dirty="0" err="1"/>
              <a:t>dijadikan</a:t>
            </a:r>
            <a:r>
              <a:rPr lang="en-ID" sz="1600" dirty="0"/>
              <a:t>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referensi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skripsi</a:t>
            </a:r>
            <a:r>
              <a:rPr lang="en-ID" sz="1600" dirty="0"/>
              <a:t>, </a:t>
            </a:r>
            <a:r>
              <a:rPr lang="en-ID" sz="1600" dirty="0" err="1"/>
              <a:t>jurnal</a:t>
            </a:r>
            <a:r>
              <a:rPr lang="en-ID" sz="1600" dirty="0"/>
              <a:t>, </a:t>
            </a:r>
            <a:r>
              <a:rPr lang="en-ID" sz="1600" dirty="0" err="1"/>
              <a:t>artikel</a:t>
            </a:r>
            <a:r>
              <a:rPr lang="en-ID" sz="1600" dirty="0"/>
              <a:t>,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yang </a:t>
            </a:r>
            <a:r>
              <a:rPr lang="en-ID" sz="1600" dirty="0" err="1"/>
              <a:t>diperoleh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internet.</a:t>
            </a:r>
          </a:p>
          <a:p>
            <a:pPr marL="0" indent="0" algn="just">
              <a:buNone/>
            </a:pPr>
            <a:r>
              <a:rPr lang="en-ID" sz="1600" dirty="0"/>
              <a:t>2)</a:t>
            </a:r>
            <a:r>
              <a:rPr lang="en-ID" sz="1600" b="1" dirty="0"/>
              <a:t> </a:t>
            </a:r>
            <a:r>
              <a:rPr lang="en-ID" sz="1600" b="1" dirty="0" err="1"/>
              <a:t>Analisis</a:t>
            </a:r>
            <a:r>
              <a:rPr lang="en-ID" sz="1600" b="1" dirty="0"/>
              <a:t> </a:t>
            </a:r>
            <a:r>
              <a:rPr lang="en-ID" sz="1600" b="1" dirty="0" err="1"/>
              <a:t>Masalah</a:t>
            </a:r>
            <a:r>
              <a:rPr lang="en-ID" sz="1600" b="1" dirty="0"/>
              <a:t> </a:t>
            </a:r>
            <a:endParaRPr lang="en-ID" sz="1600" dirty="0"/>
          </a:p>
          <a:p>
            <a:pPr algn="just"/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US" sz="1600" dirty="0" err="1"/>
              <a:t>sumber-sumber</a:t>
            </a:r>
            <a:r>
              <a:rPr lang="en-ID" sz="1600" dirty="0"/>
              <a:t>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dikumpulkan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memeroleh</a:t>
            </a:r>
            <a:r>
              <a:rPr lang="en-ID" sz="1600" dirty="0"/>
              <a:t> </a:t>
            </a:r>
            <a:r>
              <a:rPr lang="en-ID" sz="1600" dirty="0" err="1"/>
              <a:t>pemahaman</a:t>
            </a:r>
            <a:r>
              <a:rPr lang="en-ID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ID" sz="1600" dirty="0" err="1"/>
              <a:t>mengenai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US" sz="1600" dirty="0"/>
              <a:t>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yang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diselesaikan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</a:t>
            </a:r>
          </a:p>
          <a:p>
            <a:pPr marL="0" indent="0" algn="just">
              <a:buNone/>
            </a:pPr>
            <a:r>
              <a:rPr lang="en-ID" sz="1600" dirty="0"/>
              <a:t>3)</a:t>
            </a:r>
            <a:r>
              <a:rPr lang="en-ID" sz="1600" b="1" dirty="0"/>
              <a:t> </a:t>
            </a:r>
            <a:r>
              <a:rPr lang="en-ID" sz="1600" b="1" dirty="0" err="1"/>
              <a:t>Implementasi</a:t>
            </a:r>
            <a:endParaRPr lang="en-ID" sz="1600" dirty="0"/>
          </a:p>
          <a:p>
            <a:pPr algn="just"/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proses </a:t>
            </a:r>
            <a:r>
              <a:rPr lang="en-ID" sz="1600" dirty="0" err="1"/>
              <a:t>implementasi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i="1" dirty="0"/>
              <a:t>Natural Language Processing 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US" sz="1600" dirty="0"/>
              <a:t>system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Python.</a:t>
            </a:r>
          </a:p>
          <a:p>
            <a:pPr marL="0" indent="0" algn="just">
              <a:buNone/>
            </a:pPr>
            <a:r>
              <a:rPr lang="en-ID" sz="1600" dirty="0"/>
              <a:t>4)</a:t>
            </a:r>
            <a:r>
              <a:rPr lang="en-ID" sz="1600" b="1" dirty="0"/>
              <a:t> </a:t>
            </a:r>
            <a:r>
              <a:rPr lang="en-ID" sz="1600" b="1" dirty="0" err="1"/>
              <a:t>Pengujian</a:t>
            </a:r>
            <a:r>
              <a:rPr lang="en-ID" sz="1600" b="1" dirty="0"/>
              <a:t> </a:t>
            </a:r>
            <a:endParaRPr lang="en-ID" sz="1600" dirty="0"/>
          </a:p>
          <a:p>
            <a:pPr algn="just"/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me</a:t>
            </a:r>
            <a:r>
              <a:rPr lang="en-ID" sz="1600" dirty="0" err="1"/>
              <a:t>lakukan</a:t>
            </a:r>
            <a:r>
              <a:rPr lang="en-ID" sz="1600" dirty="0"/>
              <a:t> </a:t>
            </a:r>
            <a:r>
              <a:rPr lang="en-ID" sz="1600" dirty="0" err="1"/>
              <a:t>uji</a:t>
            </a:r>
            <a:r>
              <a:rPr lang="en-ID" sz="1600" dirty="0"/>
              <a:t> </a:t>
            </a:r>
            <a:r>
              <a:rPr lang="en-ID" sz="1600" dirty="0" err="1"/>
              <a:t>coba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data </a:t>
            </a:r>
            <a:r>
              <a:rPr lang="en-ID" sz="1600" dirty="0" err="1"/>
              <a:t>pertanyaan</a:t>
            </a:r>
            <a:r>
              <a:rPr lang="en-ID" sz="1600" dirty="0"/>
              <a:t> yang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ditanyakan</a:t>
            </a:r>
            <a:r>
              <a:rPr lang="en-ID" sz="1600" dirty="0"/>
              <a:t> </a:t>
            </a:r>
            <a:r>
              <a:rPr lang="en-ID" sz="1600" dirty="0" err="1"/>
              <a:t>dibagian</a:t>
            </a:r>
            <a:r>
              <a:rPr lang="en-ID" sz="1600" dirty="0"/>
              <a:t> </a:t>
            </a:r>
            <a:r>
              <a:rPr lang="en-ID" sz="1600" dirty="0" err="1"/>
              <a:t>akademik</a:t>
            </a:r>
            <a:r>
              <a:rPr lang="en-ID" sz="1600" dirty="0"/>
              <a:t> </a:t>
            </a:r>
            <a:r>
              <a:rPr lang="en-ID" sz="1600" dirty="0" err="1"/>
              <a:t>Universitas</a:t>
            </a:r>
            <a:r>
              <a:rPr lang="en-ID" sz="1600" dirty="0"/>
              <a:t> </a:t>
            </a:r>
            <a:r>
              <a:rPr lang="en-ID" sz="1600" dirty="0" err="1"/>
              <a:t>Bumigora</a:t>
            </a:r>
            <a:r>
              <a:rPr lang="en-ID" sz="1600" dirty="0" smtClean="0"/>
              <a:t>.</a:t>
            </a:r>
          </a:p>
          <a:p>
            <a:pPr marL="0" indent="0" algn="just">
              <a:buNone/>
            </a:pPr>
            <a:r>
              <a:rPr lang="en-ID" sz="1600" dirty="0" smtClean="0"/>
              <a:t>5</a:t>
            </a:r>
            <a:r>
              <a:rPr lang="en-ID" sz="1600" dirty="0"/>
              <a:t>)</a:t>
            </a:r>
            <a:r>
              <a:rPr lang="en-ID" sz="1600" b="1" dirty="0"/>
              <a:t> </a:t>
            </a:r>
            <a:r>
              <a:rPr lang="en-ID" sz="1600" b="1" dirty="0" err="1"/>
              <a:t>Dokumentasi</a:t>
            </a:r>
            <a:r>
              <a:rPr lang="en-ID" sz="1600" b="1" dirty="0"/>
              <a:t> </a:t>
            </a:r>
            <a:r>
              <a:rPr lang="en-ID" sz="1600" b="1" dirty="0" err="1"/>
              <a:t>dan</a:t>
            </a:r>
            <a:r>
              <a:rPr lang="en-ID" sz="1600" b="1" dirty="0"/>
              <a:t> </a:t>
            </a:r>
            <a:r>
              <a:rPr lang="en-ID" sz="1600" b="1" dirty="0" err="1"/>
              <a:t>Penyusunan</a:t>
            </a:r>
            <a:r>
              <a:rPr lang="en-ID" sz="1600" b="1" dirty="0"/>
              <a:t> </a:t>
            </a:r>
            <a:r>
              <a:rPr lang="en-ID" sz="1600" b="1" dirty="0" err="1"/>
              <a:t>Laporan</a:t>
            </a:r>
            <a:endParaRPr lang="en-ID" sz="1600" dirty="0"/>
          </a:p>
          <a:p>
            <a:pPr algn="just"/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dokumentasi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penyusunan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laporan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implementasi</a:t>
            </a:r>
            <a:r>
              <a:rPr lang="en-ID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 yang </a:t>
            </a:r>
            <a:r>
              <a:rPr lang="en-US" sz="1600" dirty="0" err="1"/>
              <a:t>dituangkan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 smtClean="0"/>
              <a:t>skripsi</a:t>
            </a:r>
            <a:r>
              <a:rPr lang="en-ID" sz="1600" dirty="0"/>
              <a:t>.</a:t>
            </a:r>
            <a:endParaRPr lang="en-ID" sz="1600" dirty="0"/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165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Sekian</a:t>
            </a:r>
            <a:r>
              <a:rPr lang="en-US" sz="5400" dirty="0" smtClean="0"/>
              <a:t> Dan </a:t>
            </a:r>
            <a:r>
              <a:rPr lang="en-US" sz="5400" dirty="0" err="1" smtClean="0"/>
              <a:t>Terima</a:t>
            </a:r>
            <a:r>
              <a:rPr lang="en-US" sz="5400" dirty="0" smtClean="0"/>
              <a:t> </a:t>
            </a:r>
            <a:r>
              <a:rPr lang="en-US" sz="5400" dirty="0" err="1" smtClean="0"/>
              <a:t>Kasih</a:t>
            </a:r>
            <a:r>
              <a:rPr lang="en-US" sz="5400" dirty="0" smtClean="0"/>
              <a:t> 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18965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13345</TotalTime>
  <Words>363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Rino Pebriantara </vt:lpstr>
      <vt:lpstr>LATAR BELAKANG </vt:lpstr>
      <vt:lpstr>Rumusan Masalah </vt:lpstr>
      <vt:lpstr>Batasan Masalah</vt:lpstr>
      <vt:lpstr>Tujuan Dan Manfaat</vt:lpstr>
      <vt:lpstr>Metode Penelitian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Rino Pebriantara</dc:title>
  <dc:creator>Rino</dc:creator>
  <cp:lastModifiedBy>Rino</cp:lastModifiedBy>
  <cp:revision>11</cp:revision>
  <dcterms:created xsi:type="dcterms:W3CDTF">2020-12-15T16:09:38Z</dcterms:created>
  <dcterms:modified xsi:type="dcterms:W3CDTF">2020-12-25T17:42:51Z</dcterms:modified>
</cp:coreProperties>
</file>