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34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5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18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43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68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9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47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59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70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5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47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7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86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4501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586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541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0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454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4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25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1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8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5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00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9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F7570-C9E7-43E9-8D5A-C6025B168D7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02BBC8-FDEC-4405-A366-A2ACF2579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môn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quản trị cơ sở dữ liệu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SVTH : Hồ Ngọc Đình Châu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 : 17110008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SVTH :Nguyễn Thị Bích Nhàn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 : Đinh Công Đoan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5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ết quả hình ảnh cho lý do chọn đề tài\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017" y="2321169"/>
            <a:ext cx="5540314" cy="28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31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1077" y="1930400"/>
            <a:ext cx="5962990" cy="318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189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Đăng Nhập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26" y="2160588"/>
            <a:ext cx="5505585" cy="3881437"/>
          </a:xfrm>
        </p:spPr>
      </p:pic>
    </p:spTree>
    <p:extLst>
      <p:ext uri="{BB962C8B-B14F-4D97-AF65-F5344CB8AC3E}">
        <p14:creationId xmlns:p14="http://schemas.microsoft.com/office/powerpoint/2010/main" val="420014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bán hàng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42" y="2160588"/>
            <a:ext cx="7438954" cy="3881437"/>
          </a:xfrm>
        </p:spPr>
      </p:pic>
    </p:spTree>
    <p:extLst>
      <p:ext uri="{BB962C8B-B14F-4D97-AF65-F5344CB8AC3E}">
        <p14:creationId xmlns:p14="http://schemas.microsoft.com/office/powerpoint/2010/main" val="250439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nhân viên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077" y="2160588"/>
            <a:ext cx="6187883" cy="3881437"/>
          </a:xfrm>
        </p:spPr>
      </p:pic>
    </p:spTree>
    <p:extLst>
      <p:ext uri="{BB962C8B-B14F-4D97-AF65-F5344CB8AC3E}">
        <p14:creationId xmlns:p14="http://schemas.microsoft.com/office/powerpoint/2010/main" val="260266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sản phẩm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68" y="2160588"/>
            <a:ext cx="5016902" cy="3881437"/>
          </a:xfrm>
        </p:spPr>
      </p:pic>
    </p:spTree>
    <p:extLst>
      <p:ext uri="{BB962C8B-B14F-4D97-AF65-F5344CB8AC3E}">
        <p14:creationId xmlns:p14="http://schemas.microsoft.com/office/powerpoint/2010/main" val="96245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57" y="2160588"/>
            <a:ext cx="5075724" cy="3881437"/>
          </a:xfrm>
        </p:spPr>
      </p:pic>
    </p:spTree>
    <p:extLst>
      <p:ext uri="{BB962C8B-B14F-4D97-AF65-F5344CB8AC3E}">
        <p14:creationId xmlns:p14="http://schemas.microsoft.com/office/powerpoint/2010/main" val="273345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88</TotalTime>
  <Words>38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Times New Roman</vt:lpstr>
      <vt:lpstr>Trebuchet MS</vt:lpstr>
      <vt:lpstr>Tw Cen MT</vt:lpstr>
      <vt:lpstr>Tw Cen MT Condensed</vt:lpstr>
      <vt:lpstr>Wingdings 3</vt:lpstr>
      <vt:lpstr>Integral</vt:lpstr>
      <vt:lpstr>Facet</vt:lpstr>
      <vt:lpstr>Đồ án môn Hệ quản trị cơ sở dữ liệu</vt:lpstr>
      <vt:lpstr>LÝ DO CHỌN ĐỀ TÀI</vt:lpstr>
      <vt:lpstr>MỤC TIÊU</vt:lpstr>
      <vt:lpstr>Form Đăng Nhập</vt:lpstr>
      <vt:lpstr>Form bán hàng </vt:lpstr>
      <vt:lpstr>Form nhân viên</vt:lpstr>
      <vt:lpstr>Form sản phẩm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môn hệ thống nhúng Hệ thống xác thực dấu vân tay   </dc:title>
  <dc:creator>Đình Châu Hồ Ngọc</dc:creator>
  <cp:lastModifiedBy>Đình Châu Hồ Ngọc</cp:lastModifiedBy>
  <cp:revision>8</cp:revision>
  <dcterms:created xsi:type="dcterms:W3CDTF">2019-12-05T03:29:06Z</dcterms:created>
  <dcterms:modified xsi:type="dcterms:W3CDTF">2019-12-10T00:00:22Z</dcterms:modified>
</cp:coreProperties>
</file>