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71" r:id="rId5"/>
    <p:sldId id="259" r:id="rId6"/>
    <p:sldId id="266" r:id="rId7"/>
    <p:sldId id="261" r:id="rId8"/>
    <p:sldId id="262" r:id="rId9"/>
    <p:sldId id="272" r:id="rId10"/>
    <p:sldId id="273" r:id="rId11"/>
    <p:sldId id="274" r:id="rId12"/>
    <p:sldId id="265" r:id="rId13"/>
    <p:sldId id="260" r:id="rId14"/>
    <p:sldId id="263" r:id="rId15"/>
    <p:sldId id="264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B4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1EA68F-12FF-48E7-BCC5-9BE46A398504}" type="doc">
      <dgm:prSet loTypeId="urn:microsoft.com/office/officeart/2005/8/layout/list1" loCatId="list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E45D095-A755-4134-A353-9B71B6D4FDCC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b="1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Tổng</a:t>
          </a:r>
          <a:r>
            <a:rPr lang="en-US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b="1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quan</a:t>
          </a:r>
          <a:r>
            <a:rPr lang="en-US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b="1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đồ</a:t>
          </a:r>
          <a:r>
            <a:rPr lang="en-US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b="1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án</a:t>
          </a:r>
          <a:endParaRPr lang="en-US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A99A12C2-035E-493F-9835-098C227212BF}" type="parTrans" cxnId="{8ABBFD0D-0A05-471A-8CF6-2666DE046724}">
      <dgm:prSet/>
      <dgm:spPr/>
      <dgm:t>
        <a:bodyPr/>
        <a:lstStyle/>
        <a:p>
          <a:endParaRPr lang="en-US"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A89F6C73-9A02-4612-851C-5D445A1EDFCF}" type="sibTrans" cxnId="{8ABBFD0D-0A05-471A-8CF6-2666DE046724}">
      <dgm:prSet/>
      <dgm:spPr/>
      <dgm:t>
        <a:bodyPr/>
        <a:lstStyle/>
        <a:p>
          <a:endParaRPr lang="en-US"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A46842BD-0A2D-4C9A-83E1-0B7A786CB8E2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b="1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Nội</a:t>
          </a:r>
          <a:r>
            <a:rPr lang="en-US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 dung </a:t>
          </a:r>
          <a:r>
            <a:rPr lang="en-US" b="1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thực</a:t>
          </a:r>
          <a:r>
            <a:rPr lang="en-US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b="1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hiện</a:t>
          </a:r>
          <a:endParaRPr lang="en-US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C89D89C1-ED22-4637-B48F-F7FA95C7FA9D}" type="parTrans" cxnId="{B735FED4-04E9-44EF-8435-A928FDC6B82F}">
      <dgm:prSet/>
      <dgm:spPr/>
      <dgm:t>
        <a:bodyPr/>
        <a:lstStyle/>
        <a:p>
          <a:endParaRPr lang="en-US"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4DF454FB-5FAF-441D-AF15-A6BD9DC49D4C}" type="sibTrans" cxnId="{B735FED4-04E9-44EF-8435-A928FDC6B82F}">
      <dgm:prSet/>
      <dgm:spPr/>
      <dgm:t>
        <a:bodyPr/>
        <a:lstStyle/>
        <a:p>
          <a:endParaRPr lang="en-US"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4620C89E-0943-4882-99E8-45091024868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b="1" smtClean="0"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rPr>
            <a:t>     </a:t>
          </a:r>
          <a:r>
            <a:rPr lang="en-US" b="1" cap="all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KẾT LUẬN	</a:t>
          </a:r>
          <a:endParaRPr lang="en-US" b="1" cap="all" spc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1B033D0A-42E7-42DD-BD07-617D469E0AB8}" type="parTrans" cxnId="{F56F6051-DBA4-460A-9D3B-E58F3CAF062B}">
      <dgm:prSet/>
      <dgm:spPr/>
      <dgm:t>
        <a:bodyPr/>
        <a:lstStyle/>
        <a:p>
          <a:endParaRPr lang="en-US"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1F435EA6-B67D-4280-A885-BE44089405D9}" type="sibTrans" cxnId="{F56F6051-DBA4-460A-9D3B-E58F3CAF062B}">
      <dgm:prSet/>
      <dgm:spPr/>
      <dgm:t>
        <a:bodyPr/>
        <a:lstStyle/>
        <a:p>
          <a:endParaRPr lang="en-US"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AA86564E-2D60-4625-81D0-C78EC1084979}" type="pres">
      <dgm:prSet presAssocID="{071EA68F-12FF-48E7-BCC5-9BE46A39850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DBDE43-D0E3-4461-91C3-2B952FD353BA}" type="pres">
      <dgm:prSet presAssocID="{7E45D095-A755-4134-A353-9B71B6D4FDCC}" presName="parentLin" presStyleCnt="0"/>
      <dgm:spPr/>
    </dgm:pt>
    <dgm:pt modelId="{F9A242B2-A9D7-406C-8239-273D9BF4119C}" type="pres">
      <dgm:prSet presAssocID="{7E45D095-A755-4134-A353-9B71B6D4FDC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487FD40-0A76-4500-A446-592B64C2D3CD}" type="pres">
      <dgm:prSet presAssocID="{7E45D095-A755-4134-A353-9B71B6D4FDCC}" presName="parentText" presStyleLbl="node1" presStyleIdx="0" presStyleCnt="3" custScaleX="118349" custLinFactNeighborX="80180" custLinFactNeighborY="-7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7E062-55D4-4EEB-8B62-571FF7C351C7}" type="pres">
      <dgm:prSet presAssocID="{7E45D095-A755-4134-A353-9B71B6D4FDCC}" presName="negativeSpace" presStyleCnt="0"/>
      <dgm:spPr/>
    </dgm:pt>
    <dgm:pt modelId="{9CCACBF4-B722-4659-9E5B-865439AD0421}" type="pres">
      <dgm:prSet presAssocID="{7E45D095-A755-4134-A353-9B71B6D4FDCC}" presName="childText" presStyleLbl="conFgAcc1" presStyleIdx="0" presStyleCnt="3">
        <dgm:presLayoutVars>
          <dgm:bulletEnabled val="1"/>
        </dgm:presLayoutVars>
      </dgm:prSet>
      <dgm:spPr/>
    </dgm:pt>
    <dgm:pt modelId="{039A9426-35A3-4AE5-9469-C6D8362FC192}" type="pres">
      <dgm:prSet presAssocID="{A89F6C73-9A02-4612-851C-5D445A1EDFCF}" presName="spaceBetweenRectangles" presStyleCnt="0"/>
      <dgm:spPr/>
    </dgm:pt>
    <dgm:pt modelId="{BFD8B728-B797-40FA-9E39-F4A6F051C089}" type="pres">
      <dgm:prSet presAssocID="{A46842BD-0A2D-4C9A-83E1-0B7A786CB8E2}" presName="parentLin" presStyleCnt="0"/>
      <dgm:spPr/>
    </dgm:pt>
    <dgm:pt modelId="{C6E572ED-EC3F-419B-A94B-537EC44D404A}" type="pres">
      <dgm:prSet presAssocID="{A46842BD-0A2D-4C9A-83E1-0B7A786CB8E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45A12DF-9707-43F1-8B77-EB9A96096FBE}" type="pres">
      <dgm:prSet presAssocID="{A46842BD-0A2D-4C9A-83E1-0B7A786CB8E2}" presName="parentText" presStyleLbl="node1" presStyleIdx="1" presStyleCnt="3" custScaleX="119004" custLinFactNeighborX="80180" custLinFactNeighborY="-44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94112-F817-41B0-9030-D71B97179C7F}" type="pres">
      <dgm:prSet presAssocID="{A46842BD-0A2D-4C9A-83E1-0B7A786CB8E2}" presName="negativeSpace" presStyleCnt="0"/>
      <dgm:spPr/>
    </dgm:pt>
    <dgm:pt modelId="{FDFA4E16-E49B-41E2-A03E-04663671FF73}" type="pres">
      <dgm:prSet presAssocID="{A46842BD-0A2D-4C9A-83E1-0B7A786CB8E2}" presName="childText" presStyleLbl="conFgAcc1" presStyleIdx="1" presStyleCnt="3">
        <dgm:presLayoutVars>
          <dgm:bulletEnabled val="1"/>
        </dgm:presLayoutVars>
      </dgm:prSet>
      <dgm:spPr/>
    </dgm:pt>
    <dgm:pt modelId="{2A67AEFB-3830-4CB9-AB40-01FB0F1A8834}" type="pres">
      <dgm:prSet presAssocID="{4DF454FB-5FAF-441D-AF15-A6BD9DC49D4C}" presName="spaceBetweenRectangles" presStyleCnt="0"/>
      <dgm:spPr/>
    </dgm:pt>
    <dgm:pt modelId="{9FC13377-8B28-4351-9CA9-FAEB3F95333C}" type="pres">
      <dgm:prSet presAssocID="{4620C89E-0943-4882-99E8-450910248689}" presName="parentLin" presStyleCnt="0"/>
      <dgm:spPr/>
    </dgm:pt>
    <dgm:pt modelId="{616516A3-877C-41C2-B81F-55CBED5572AF}" type="pres">
      <dgm:prSet presAssocID="{4620C89E-0943-4882-99E8-45091024868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2FA5F0A-7787-4772-A924-5842C127A694}" type="pres">
      <dgm:prSet presAssocID="{4620C89E-0943-4882-99E8-450910248689}" presName="parentText" presStyleLbl="node1" presStyleIdx="2" presStyleCnt="3" custScaleX="118349" custLinFactNeighborX="80180" custLinFactNeighborY="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D8105B-E3BF-4465-9231-7A62D388F119}" type="pres">
      <dgm:prSet presAssocID="{4620C89E-0943-4882-99E8-450910248689}" presName="negativeSpace" presStyleCnt="0"/>
      <dgm:spPr/>
    </dgm:pt>
    <dgm:pt modelId="{BF6AEF79-F00B-4EEA-904A-7E34AF73E800}" type="pres">
      <dgm:prSet presAssocID="{4620C89E-0943-4882-99E8-45091024868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735FED4-04E9-44EF-8435-A928FDC6B82F}" srcId="{071EA68F-12FF-48E7-BCC5-9BE46A398504}" destId="{A46842BD-0A2D-4C9A-83E1-0B7A786CB8E2}" srcOrd="1" destOrd="0" parTransId="{C89D89C1-ED22-4637-B48F-F7FA95C7FA9D}" sibTransId="{4DF454FB-5FAF-441D-AF15-A6BD9DC49D4C}"/>
    <dgm:cxn modelId="{F56F6051-DBA4-460A-9D3B-E58F3CAF062B}" srcId="{071EA68F-12FF-48E7-BCC5-9BE46A398504}" destId="{4620C89E-0943-4882-99E8-450910248689}" srcOrd="2" destOrd="0" parTransId="{1B033D0A-42E7-42DD-BD07-617D469E0AB8}" sibTransId="{1F435EA6-B67D-4280-A885-BE44089405D9}"/>
    <dgm:cxn modelId="{8ABBFD0D-0A05-471A-8CF6-2666DE046724}" srcId="{071EA68F-12FF-48E7-BCC5-9BE46A398504}" destId="{7E45D095-A755-4134-A353-9B71B6D4FDCC}" srcOrd="0" destOrd="0" parTransId="{A99A12C2-035E-493F-9835-098C227212BF}" sibTransId="{A89F6C73-9A02-4612-851C-5D445A1EDFCF}"/>
    <dgm:cxn modelId="{9856EF22-4DA6-43D8-8185-D32C853AFA98}" type="presOf" srcId="{071EA68F-12FF-48E7-BCC5-9BE46A398504}" destId="{AA86564E-2D60-4625-81D0-C78EC1084979}" srcOrd="0" destOrd="0" presId="urn:microsoft.com/office/officeart/2005/8/layout/list1"/>
    <dgm:cxn modelId="{99FF0D7C-09B7-4CC9-BF5F-8668C86C4616}" type="presOf" srcId="{7E45D095-A755-4134-A353-9B71B6D4FDCC}" destId="{F9A242B2-A9D7-406C-8239-273D9BF4119C}" srcOrd="0" destOrd="0" presId="urn:microsoft.com/office/officeart/2005/8/layout/list1"/>
    <dgm:cxn modelId="{C2B84F68-E149-4DAC-86EC-19D2ED9D7D35}" type="presOf" srcId="{A46842BD-0A2D-4C9A-83E1-0B7A786CB8E2}" destId="{C6E572ED-EC3F-419B-A94B-537EC44D404A}" srcOrd="0" destOrd="0" presId="urn:microsoft.com/office/officeart/2005/8/layout/list1"/>
    <dgm:cxn modelId="{D3EAA150-784F-4124-AFC6-95F5F9830BC1}" type="presOf" srcId="{4620C89E-0943-4882-99E8-450910248689}" destId="{616516A3-877C-41C2-B81F-55CBED5572AF}" srcOrd="0" destOrd="0" presId="urn:microsoft.com/office/officeart/2005/8/layout/list1"/>
    <dgm:cxn modelId="{D685F9AA-0FDD-4277-903C-76504D8C8A29}" type="presOf" srcId="{A46842BD-0A2D-4C9A-83E1-0B7A786CB8E2}" destId="{145A12DF-9707-43F1-8B77-EB9A96096FBE}" srcOrd="1" destOrd="0" presId="urn:microsoft.com/office/officeart/2005/8/layout/list1"/>
    <dgm:cxn modelId="{72921369-6601-4B61-A480-A7C623CFE62E}" type="presOf" srcId="{7E45D095-A755-4134-A353-9B71B6D4FDCC}" destId="{A487FD40-0A76-4500-A446-592B64C2D3CD}" srcOrd="1" destOrd="0" presId="urn:microsoft.com/office/officeart/2005/8/layout/list1"/>
    <dgm:cxn modelId="{3A9FC52F-188C-4C86-99D5-9E659FBF83E8}" type="presOf" srcId="{4620C89E-0943-4882-99E8-450910248689}" destId="{62FA5F0A-7787-4772-A924-5842C127A694}" srcOrd="1" destOrd="0" presId="urn:microsoft.com/office/officeart/2005/8/layout/list1"/>
    <dgm:cxn modelId="{86766994-1A01-4818-99E2-5D88672FD71A}" type="presParOf" srcId="{AA86564E-2D60-4625-81D0-C78EC1084979}" destId="{0FDBDE43-D0E3-4461-91C3-2B952FD353BA}" srcOrd="0" destOrd="0" presId="urn:microsoft.com/office/officeart/2005/8/layout/list1"/>
    <dgm:cxn modelId="{D842AF17-6E60-4A04-90C4-1DB0A8CD23BF}" type="presParOf" srcId="{0FDBDE43-D0E3-4461-91C3-2B952FD353BA}" destId="{F9A242B2-A9D7-406C-8239-273D9BF4119C}" srcOrd="0" destOrd="0" presId="urn:microsoft.com/office/officeart/2005/8/layout/list1"/>
    <dgm:cxn modelId="{750617DC-4581-4476-96D6-036310CDBC11}" type="presParOf" srcId="{0FDBDE43-D0E3-4461-91C3-2B952FD353BA}" destId="{A487FD40-0A76-4500-A446-592B64C2D3CD}" srcOrd="1" destOrd="0" presId="urn:microsoft.com/office/officeart/2005/8/layout/list1"/>
    <dgm:cxn modelId="{F1BC8E6C-651D-4C70-B051-E1115DA388FA}" type="presParOf" srcId="{AA86564E-2D60-4625-81D0-C78EC1084979}" destId="{DAF7E062-55D4-4EEB-8B62-571FF7C351C7}" srcOrd="1" destOrd="0" presId="urn:microsoft.com/office/officeart/2005/8/layout/list1"/>
    <dgm:cxn modelId="{ABB9D4EB-BD1E-425E-B63C-0773FCF556BA}" type="presParOf" srcId="{AA86564E-2D60-4625-81D0-C78EC1084979}" destId="{9CCACBF4-B722-4659-9E5B-865439AD0421}" srcOrd="2" destOrd="0" presId="urn:microsoft.com/office/officeart/2005/8/layout/list1"/>
    <dgm:cxn modelId="{0B4A0977-D38D-4E7E-A56C-70C6229C2B51}" type="presParOf" srcId="{AA86564E-2D60-4625-81D0-C78EC1084979}" destId="{039A9426-35A3-4AE5-9469-C6D8362FC192}" srcOrd="3" destOrd="0" presId="urn:microsoft.com/office/officeart/2005/8/layout/list1"/>
    <dgm:cxn modelId="{7AFC7CB3-AB73-4F32-AD43-1567DD143A04}" type="presParOf" srcId="{AA86564E-2D60-4625-81D0-C78EC1084979}" destId="{BFD8B728-B797-40FA-9E39-F4A6F051C089}" srcOrd="4" destOrd="0" presId="urn:microsoft.com/office/officeart/2005/8/layout/list1"/>
    <dgm:cxn modelId="{1863E665-C1AF-4D04-B843-551A41A0162C}" type="presParOf" srcId="{BFD8B728-B797-40FA-9E39-F4A6F051C089}" destId="{C6E572ED-EC3F-419B-A94B-537EC44D404A}" srcOrd="0" destOrd="0" presId="urn:microsoft.com/office/officeart/2005/8/layout/list1"/>
    <dgm:cxn modelId="{02EEC124-7383-4908-A738-E0D2D62CB86D}" type="presParOf" srcId="{BFD8B728-B797-40FA-9E39-F4A6F051C089}" destId="{145A12DF-9707-43F1-8B77-EB9A96096FBE}" srcOrd="1" destOrd="0" presId="urn:microsoft.com/office/officeart/2005/8/layout/list1"/>
    <dgm:cxn modelId="{890DBB1B-550F-4DCE-8679-1451AE602B79}" type="presParOf" srcId="{AA86564E-2D60-4625-81D0-C78EC1084979}" destId="{2CE94112-F817-41B0-9030-D71B97179C7F}" srcOrd="5" destOrd="0" presId="urn:microsoft.com/office/officeart/2005/8/layout/list1"/>
    <dgm:cxn modelId="{A00B24BF-DE59-4D62-9E42-C1FAF06BACCD}" type="presParOf" srcId="{AA86564E-2D60-4625-81D0-C78EC1084979}" destId="{FDFA4E16-E49B-41E2-A03E-04663671FF73}" srcOrd="6" destOrd="0" presId="urn:microsoft.com/office/officeart/2005/8/layout/list1"/>
    <dgm:cxn modelId="{2F1218A4-22D4-4B17-9F24-BAAE9294B1B9}" type="presParOf" srcId="{AA86564E-2D60-4625-81D0-C78EC1084979}" destId="{2A67AEFB-3830-4CB9-AB40-01FB0F1A8834}" srcOrd="7" destOrd="0" presId="urn:microsoft.com/office/officeart/2005/8/layout/list1"/>
    <dgm:cxn modelId="{EE870794-9780-43B2-BEA1-29CFD3EACFD2}" type="presParOf" srcId="{AA86564E-2D60-4625-81D0-C78EC1084979}" destId="{9FC13377-8B28-4351-9CA9-FAEB3F95333C}" srcOrd="8" destOrd="0" presId="urn:microsoft.com/office/officeart/2005/8/layout/list1"/>
    <dgm:cxn modelId="{DB2CD2E6-B90F-4F34-945F-249F4F99FD69}" type="presParOf" srcId="{9FC13377-8B28-4351-9CA9-FAEB3F95333C}" destId="{616516A3-877C-41C2-B81F-55CBED5572AF}" srcOrd="0" destOrd="0" presId="urn:microsoft.com/office/officeart/2005/8/layout/list1"/>
    <dgm:cxn modelId="{C4BC5463-FB5B-4DB2-A338-B3C491450CAC}" type="presParOf" srcId="{9FC13377-8B28-4351-9CA9-FAEB3F95333C}" destId="{62FA5F0A-7787-4772-A924-5842C127A694}" srcOrd="1" destOrd="0" presId="urn:microsoft.com/office/officeart/2005/8/layout/list1"/>
    <dgm:cxn modelId="{109C629C-A9E3-41A9-BD2D-9AA9EFF74B1B}" type="presParOf" srcId="{AA86564E-2D60-4625-81D0-C78EC1084979}" destId="{DCD8105B-E3BF-4465-9231-7A62D388F119}" srcOrd="9" destOrd="0" presId="urn:microsoft.com/office/officeart/2005/8/layout/list1"/>
    <dgm:cxn modelId="{E02A70F1-3A1A-4A1C-A269-B36BC895C688}" type="presParOf" srcId="{AA86564E-2D60-4625-81D0-C78EC1084979}" destId="{BF6AEF79-F00B-4EEA-904A-7E34AF73E80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9743BC-70A1-4162-BDB7-D3E05F98A1F9}" type="doc">
      <dgm:prSet loTypeId="urn:microsoft.com/office/officeart/2009/3/layout/CircleRelationship" loCatId="relationship" qsTypeId="urn:microsoft.com/office/officeart/2005/8/quickstyle/3d1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8AE9A376-83E6-4D06-93DB-2936BBF75EF5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5100" b="1" cap="none" spc="0" dirty="0" err="1" smtClean="0">
              <a:ln w="900" cmpd="sng"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rPr>
            <a:t>Tổng</a:t>
          </a:r>
          <a:r>
            <a:rPr lang="en-US" sz="5100" b="1" cap="none" spc="0" dirty="0" smtClean="0">
              <a:ln w="900" cmpd="sng"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5100" b="1" cap="none" spc="0" dirty="0" err="1" smtClean="0">
              <a:ln w="900" cmpd="sng"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rPr>
            <a:t>quan</a:t>
          </a:r>
          <a:endParaRPr lang="en-US" sz="5100" b="1" cap="none" spc="0" dirty="0" smtClean="0">
            <a:ln w="900" cmpd="sng">
              <a:prstDash val="solid"/>
            </a:ln>
            <a:solidFill>
              <a:schemeClr val="bg1"/>
            </a:solidFill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50800" dist="38100" dir="16200000" rotWithShape="0">
                <a:prstClr val="black">
                  <a:alpha val="40000"/>
                </a:prst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r>
            <a:rPr lang="en-US" sz="5100" b="1" cap="none" spc="0" dirty="0" smtClean="0">
              <a:ln w="900" cmpd="sng"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5100" b="1" cap="none" spc="0" dirty="0" err="1" smtClean="0">
              <a:ln w="900" cmpd="sng"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rPr>
            <a:t>đồ</a:t>
          </a:r>
          <a:r>
            <a:rPr lang="en-US" sz="5100" b="1" cap="none" spc="0" dirty="0" smtClean="0">
              <a:ln w="900" cmpd="sng"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5100" b="1" cap="none" spc="0" dirty="0" err="1" smtClean="0">
              <a:ln w="900" cmpd="sng"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rPr>
            <a:t>án</a:t>
          </a:r>
          <a:endParaRPr lang="en-US" sz="5100" b="1" cap="none" spc="0" dirty="0">
            <a:ln w="900" cmpd="sng">
              <a:prstDash val="solid"/>
            </a:ln>
            <a:solidFill>
              <a:schemeClr val="bg1"/>
            </a:solidFill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50800" dist="38100" dir="16200000" rotWithShape="0">
                <a:prstClr val="black">
                  <a:alpha val="40000"/>
                </a:prst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72ACC70-0176-422D-B47F-7D0AC6C0EDF0}" type="parTrans" cxnId="{EC3A6849-187A-48BD-8C0E-6672C6AD2652}">
      <dgm:prSet/>
      <dgm:spPr/>
      <dgm:t>
        <a:bodyPr/>
        <a:lstStyle/>
        <a:p>
          <a:endParaRPr lang="en-US" sz="180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A4BFE0FB-4655-43E4-B497-83A35A9F3BD2}" type="sibTrans" cxnId="{EC3A6849-187A-48BD-8C0E-6672C6AD2652}">
      <dgm:prSet/>
      <dgm:spPr/>
      <dgm:t>
        <a:bodyPr/>
        <a:lstStyle/>
        <a:p>
          <a:endParaRPr lang="en-US" sz="180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2C5E0651-6D55-47B3-A8FA-E578D95C78FF}">
      <dgm:prSet phldrT="[Text]"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z="3000" b="1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Lí</a:t>
          </a:r>
          <a:r>
            <a:rPr lang="en-US" sz="3000" b="1" cap="none" spc="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do </a:t>
          </a:r>
          <a:r>
            <a:rPr lang="en-US" sz="3000" b="1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chọn</a:t>
          </a:r>
          <a:r>
            <a:rPr lang="en-US" sz="3000" b="1" cap="none" spc="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3000" b="1" cap="none" spc="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tài</a:t>
          </a:r>
          <a:endParaRPr lang="en-US" sz="3000" b="1" cap="none" spc="0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B9A445CC-55E5-47AC-AB89-BB2D17911246}" type="parTrans" cxnId="{341B514B-F3BD-4856-A23A-42BF8C43F8E6}">
      <dgm:prSet/>
      <dgm:spPr/>
      <dgm:t>
        <a:bodyPr/>
        <a:lstStyle/>
        <a:p>
          <a:endParaRPr lang="en-US" sz="180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776B1AF2-1C62-4621-A947-D60302443C43}" type="sibTrans" cxnId="{341B514B-F3BD-4856-A23A-42BF8C43F8E6}">
      <dgm:prSet/>
      <dgm:spPr/>
      <dgm:t>
        <a:bodyPr/>
        <a:lstStyle/>
        <a:p>
          <a:endParaRPr lang="en-US" sz="180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9DB7612A-E57F-4847-95A7-8C8A5C097850}">
      <dgm:prSet phldrT="[Text]"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z="2800" b="1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2800" b="1" cap="none" spc="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đích</a:t>
          </a:r>
          <a:r>
            <a:rPr lang="en-US" sz="2800" b="1" cap="none" spc="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chọn</a:t>
          </a:r>
          <a:r>
            <a:rPr lang="en-US" sz="2800" b="1" cap="none" spc="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2800" b="1" cap="none" spc="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tài</a:t>
          </a:r>
          <a:endParaRPr lang="en-US" sz="2800" b="1" cap="none" spc="0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9BA8FD7-CA8B-4468-8AA9-4E3C39D531B3}" type="parTrans" cxnId="{AC22BD2F-D42B-40B0-AD8B-DB509742F67F}">
      <dgm:prSet/>
      <dgm:spPr/>
      <dgm:t>
        <a:bodyPr/>
        <a:lstStyle/>
        <a:p>
          <a:endParaRPr lang="en-US" sz="180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AF4B7442-D0A5-45D7-93CA-958A8898884C}" type="sibTrans" cxnId="{AC22BD2F-D42B-40B0-AD8B-DB509742F67F}">
      <dgm:prSet/>
      <dgm:spPr/>
      <dgm:t>
        <a:bodyPr/>
        <a:lstStyle/>
        <a:p>
          <a:endParaRPr lang="en-US" sz="180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91415A17-EB6B-4E62-8D7B-97F9471280AF}">
      <dgm:prSet phldrT="[Text]"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z="3000" b="1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Giải</a:t>
          </a:r>
          <a:r>
            <a:rPr lang="en-US" sz="3000" b="1" cap="none" spc="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thuật</a:t>
          </a:r>
          <a:endParaRPr lang="en-US" sz="3000" b="1" cap="none" spc="0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33886083-A776-43BB-89A1-87C012FF4C45}" type="parTrans" cxnId="{5D66E464-AEA7-4ED9-BF7F-967D6BD09B62}">
      <dgm:prSet/>
      <dgm:spPr/>
      <dgm:t>
        <a:bodyPr/>
        <a:lstStyle/>
        <a:p>
          <a:endParaRPr lang="en-US"/>
        </a:p>
      </dgm:t>
    </dgm:pt>
    <dgm:pt modelId="{47BE90DD-F1C5-4C9C-99EA-DD4944050D4E}" type="sibTrans" cxnId="{5D66E464-AEA7-4ED9-BF7F-967D6BD09B62}">
      <dgm:prSet/>
      <dgm:spPr/>
      <dgm:t>
        <a:bodyPr/>
        <a:lstStyle/>
        <a:p>
          <a:endParaRPr lang="en-US"/>
        </a:p>
      </dgm:t>
    </dgm:pt>
    <dgm:pt modelId="{AE24D7B7-7191-4BDD-B5CC-49074C699BCC}" type="pres">
      <dgm:prSet presAssocID="{789743BC-70A1-4162-BDB7-D3E05F98A1F9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ADD302E-F404-41A9-B029-B46CB1E10423}" type="pres">
      <dgm:prSet presAssocID="{8AE9A376-83E6-4D06-93DB-2936BBF75EF5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4FF03136-7B57-45C6-B989-9DEEF3CA3C91}" type="pres">
      <dgm:prSet presAssocID="{8AE9A376-83E6-4D06-93DB-2936BBF75EF5}" presName="Accent1" presStyleLbl="node1" presStyleIdx="0" presStyleCnt="15"/>
      <dgm:spPr/>
    </dgm:pt>
    <dgm:pt modelId="{11470A73-E5FD-44E3-A51E-006372B07313}" type="pres">
      <dgm:prSet presAssocID="{8AE9A376-83E6-4D06-93DB-2936BBF75EF5}" presName="Accent2" presStyleLbl="node1" presStyleIdx="1" presStyleCnt="15"/>
      <dgm:spPr/>
    </dgm:pt>
    <dgm:pt modelId="{D8F1164F-52D2-4C7C-AC87-B60231CD44F3}" type="pres">
      <dgm:prSet presAssocID="{8AE9A376-83E6-4D06-93DB-2936BBF75EF5}" presName="Accent3" presStyleLbl="node1" presStyleIdx="2" presStyleCnt="15" custLinFactNeighborX="-9426" custLinFactNeighborY="17440"/>
      <dgm:spPr/>
    </dgm:pt>
    <dgm:pt modelId="{DF71626C-3F0C-4F07-935D-6F392CE1D6B6}" type="pres">
      <dgm:prSet presAssocID="{8AE9A376-83E6-4D06-93DB-2936BBF75EF5}" presName="Accent4" presStyleLbl="node1" presStyleIdx="3" presStyleCnt="15"/>
      <dgm:spPr/>
    </dgm:pt>
    <dgm:pt modelId="{0D3D77FA-66F9-47B1-9B8E-E1428885EFB2}" type="pres">
      <dgm:prSet presAssocID="{8AE9A376-83E6-4D06-93DB-2936BBF75EF5}" presName="Accent5" presStyleLbl="node1" presStyleIdx="4" presStyleCnt="15" custLinFactNeighborX="-77906" custLinFactNeighborY="-51255"/>
      <dgm:spPr/>
    </dgm:pt>
    <dgm:pt modelId="{D4281106-225C-4891-9FCD-AACC9B880AB4}" type="pres">
      <dgm:prSet presAssocID="{8AE9A376-83E6-4D06-93DB-2936BBF75EF5}" presName="Accent6" presStyleLbl="node1" presStyleIdx="5" presStyleCnt="15"/>
      <dgm:spPr/>
    </dgm:pt>
    <dgm:pt modelId="{31E3265D-B593-4BDC-97ED-FF27EEF210DD}" type="pres">
      <dgm:prSet presAssocID="{2C5E0651-6D55-47B3-A8FA-E578D95C78FF}" presName="Child1" presStyleLbl="node1" presStyleIdx="6" presStyleCnt="15" custScaleX="118847" custScaleY="114468" custLinFactNeighborX="7875" custLinFactNeighborY="-1203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95491C1-3B04-40D9-A2EA-C58FFEAF6D69}" type="pres">
      <dgm:prSet presAssocID="{2C5E0651-6D55-47B3-A8FA-E578D95C78FF}" presName="Accent7" presStyleCnt="0"/>
      <dgm:spPr/>
    </dgm:pt>
    <dgm:pt modelId="{57525DC2-59E6-498D-9464-6D967511E7E9}" type="pres">
      <dgm:prSet presAssocID="{2C5E0651-6D55-47B3-A8FA-E578D95C78FF}" presName="AccentHold1" presStyleLbl="node1" presStyleIdx="7" presStyleCnt="15" custLinFactNeighborX="9699" custLinFactNeighborY="-40301"/>
      <dgm:spPr/>
    </dgm:pt>
    <dgm:pt modelId="{A90938DA-2694-4BFD-B02F-5EB14958B8D4}" type="pres">
      <dgm:prSet presAssocID="{2C5E0651-6D55-47B3-A8FA-E578D95C78FF}" presName="Accent8" presStyleCnt="0"/>
      <dgm:spPr/>
    </dgm:pt>
    <dgm:pt modelId="{2EF75CDD-C8DE-4929-8841-5D427536B79F}" type="pres">
      <dgm:prSet presAssocID="{2C5E0651-6D55-47B3-A8FA-E578D95C78FF}" presName="AccentHold2" presStyleLbl="node1" presStyleIdx="8" presStyleCnt="15" custLinFactNeighborX="22250" custLinFactNeighborY="-11292"/>
      <dgm:spPr/>
    </dgm:pt>
    <dgm:pt modelId="{6F8B77E3-DD3C-41A4-A845-B5E85C1F5D73}" type="pres">
      <dgm:prSet presAssocID="{9DB7612A-E57F-4847-95A7-8C8A5C097850}" presName="Child2" presStyleLbl="node1" presStyleIdx="9" presStyleCnt="15" custScaleX="127725" custScaleY="127134" custLinFactNeighborX="-9178" custLinFactNeighborY="-59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485B498-F0D5-4034-B0D1-FE9B2D2C31D2}" type="pres">
      <dgm:prSet presAssocID="{9DB7612A-E57F-4847-95A7-8C8A5C097850}" presName="Accent9" presStyleCnt="0"/>
      <dgm:spPr/>
    </dgm:pt>
    <dgm:pt modelId="{AC26F62C-7D61-45B5-9878-7442187523EB}" type="pres">
      <dgm:prSet presAssocID="{9DB7612A-E57F-4847-95A7-8C8A5C097850}" presName="AccentHold1" presStyleLbl="node1" presStyleIdx="10" presStyleCnt="15"/>
      <dgm:spPr/>
    </dgm:pt>
    <dgm:pt modelId="{500A2194-9BDE-4B0A-A1AB-8D72D28C6BC1}" type="pres">
      <dgm:prSet presAssocID="{9DB7612A-E57F-4847-95A7-8C8A5C097850}" presName="Accent10" presStyleCnt="0"/>
      <dgm:spPr/>
    </dgm:pt>
    <dgm:pt modelId="{F431893A-59A7-46E4-BBB7-F45F54E306DA}" type="pres">
      <dgm:prSet presAssocID="{9DB7612A-E57F-4847-95A7-8C8A5C097850}" presName="AccentHold2" presStyleLbl="node1" presStyleIdx="11" presStyleCnt="15" custLinFactNeighborX="73483" custLinFactNeighborY="-17342"/>
      <dgm:spPr/>
    </dgm:pt>
    <dgm:pt modelId="{0CA653A9-BBCC-48FA-BC63-81E83EDB6ACF}" type="pres">
      <dgm:prSet presAssocID="{9DB7612A-E57F-4847-95A7-8C8A5C097850}" presName="Accent11" presStyleCnt="0"/>
      <dgm:spPr/>
    </dgm:pt>
    <dgm:pt modelId="{82228724-7758-4398-8248-8CDFD4A8910B}" type="pres">
      <dgm:prSet presAssocID="{9DB7612A-E57F-4847-95A7-8C8A5C097850}" presName="AccentHold3" presStyleLbl="node1" presStyleIdx="12" presStyleCnt="15" custLinFactNeighborX="20554" custLinFactNeighborY="38455"/>
      <dgm:spPr/>
    </dgm:pt>
    <dgm:pt modelId="{A8CA53D2-A474-4DAE-885F-EB06DC5D3B7B}" type="pres">
      <dgm:prSet presAssocID="{91415A17-EB6B-4E62-8D7B-97F9471280AF}" presName="Child3" presStyleLbl="node1" presStyleIdx="13" presStyleCnt="15" custScaleX="127725" custScaleY="127134" custLinFactNeighborX="-64224" custLinFactNeighborY="182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457F2E3-2361-4E65-8CDF-EC55358AEF97}" type="pres">
      <dgm:prSet presAssocID="{91415A17-EB6B-4E62-8D7B-97F9471280AF}" presName="Accent12" presStyleCnt="0"/>
      <dgm:spPr/>
    </dgm:pt>
    <dgm:pt modelId="{A72BE7E6-F86B-4751-B18F-2C68B0943131}" type="pres">
      <dgm:prSet presAssocID="{91415A17-EB6B-4E62-8D7B-97F9471280AF}" presName="AccentHold1" presStyleLbl="node1" presStyleIdx="14" presStyleCnt="15" custLinFactX="-100000" custLinFactNeighborX="-151571" custLinFactNeighborY="3618"/>
      <dgm:spPr/>
    </dgm:pt>
  </dgm:ptLst>
  <dgm:cxnLst>
    <dgm:cxn modelId="{9FB04D03-3E30-43A4-A68E-4C415E58E7B9}" type="presOf" srcId="{9DB7612A-E57F-4847-95A7-8C8A5C097850}" destId="{6F8B77E3-DD3C-41A4-A845-B5E85C1F5D73}" srcOrd="0" destOrd="0" presId="urn:microsoft.com/office/officeart/2009/3/layout/CircleRelationship"/>
    <dgm:cxn modelId="{D95AB7CE-831B-4FDD-9C87-E1A9A3FB01F8}" type="presOf" srcId="{789743BC-70A1-4162-BDB7-D3E05F98A1F9}" destId="{AE24D7B7-7191-4BDD-B5CC-49074C699BCC}" srcOrd="0" destOrd="0" presId="urn:microsoft.com/office/officeart/2009/3/layout/CircleRelationship"/>
    <dgm:cxn modelId="{EC3A6849-187A-48BD-8C0E-6672C6AD2652}" srcId="{789743BC-70A1-4162-BDB7-D3E05F98A1F9}" destId="{8AE9A376-83E6-4D06-93DB-2936BBF75EF5}" srcOrd="0" destOrd="0" parTransId="{472ACC70-0176-422D-B47F-7D0AC6C0EDF0}" sibTransId="{A4BFE0FB-4655-43E4-B497-83A35A9F3BD2}"/>
    <dgm:cxn modelId="{D1EF0812-6F6B-4490-AE0B-9BF3258F8FC1}" type="presOf" srcId="{2C5E0651-6D55-47B3-A8FA-E578D95C78FF}" destId="{31E3265D-B593-4BDC-97ED-FF27EEF210DD}" srcOrd="0" destOrd="0" presId="urn:microsoft.com/office/officeart/2009/3/layout/CircleRelationship"/>
    <dgm:cxn modelId="{AC22BD2F-D42B-40B0-AD8B-DB509742F67F}" srcId="{8AE9A376-83E6-4D06-93DB-2936BBF75EF5}" destId="{9DB7612A-E57F-4847-95A7-8C8A5C097850}" srcOrd="1" destOrd="0" parTransId="{89BA8FD7-CA8B-4468-8AA9-4E3C39D531B3}" sibTransId="{AF4B7442-D0A5-45D7-93CA-958A8898884C}"/>
    <dgm:cxn modelId="{A62E5789-4108-4DB0-9A7A-C81A315499F1}" type="presOf" srcId="{8AE9A376-83E6-4D06-93DB-2936BBF75EF5}" destId="{DADD302E-F404-41A9-B029-B46CB1E10423}" srcOrd="0" destOrd="0" presId="urn:microsoft.com/office/officeart/2009/3/layout/CircleRelationship"/>
    <dgm:cxn modelId="{341B514B-F3BD-4856-A23A-42BF8C43F8E6}" srcId="{8AE9A376-83E6-4D06-93DB-2936BBF75EF5}" destId="{2C5E0651-6D55-47B3-A8FA-E578D95C78FF}" srcOrd="0" destOrd="0" parTransId="{B9A445CC-55E5-47AC-AB89-BB2D17911246}" sibTransId="{776B1AF2-1C62-4621-A947-D60302443C43}"/>
    <dgm:cxn modelId="{5D66E464-AEA7-4ED9-BF7F-967D6BD09B62}" srcId="{8AE9A376-83E6-4D06-93DB-2936BBF75EF5}" destId="{91415A17-EB6B-4E62-8D7B-97F9471280AF}" srcOrd="2" destOrd="0" parTransId="{33886083-A776-43BB-89A1-87C012FF4C45}" sibTransId="{47BE90DD-F1C5-4C9C-99EA-DD4944050D4E}"/>
    <dgm:cxn modelId="{2A3D1E6B-FD79-4BBA-8797-40F3EC95B6C9}" type="presOf" srcId="{91415A17-EB6B-4E62-8D7B-97F9471280AF}" destId="{A8CA53D2-A474-4DAE-885F-EB06DC5D3B7B}" srcOrd="0" destOrd="0" presId="urn:microsoft.com/office/officeart/2009/3/layout/CircleRelationship"/>
    <dgm:cxn modelId="{3889F62B-80CB-4B5D-A081-A5E95E1D3DE3}" type="presParOf" srcId="{AE24D7B7-7191-4BDD-B5CC-49074C699BCC}" destId="{DADD302E-F404-41A9-B029-B46CB1E10423}" srcOrd="0" destOrd="0" presId="urn:microsoft.com/office/officeart/2009/3/layout/CircleRelationship"/>
    <dgm:cxn modelId="{92CFF341-8D61-40BB-AEB9-61BB49F0986F}" type="presParOf" srcId="{AE24D7B7-7191-4BDD-B5CC-49074C699BCC}" destId="{4FF03136-7B57-45C6-B989-9DEEF3CA3C91}" srcOrd="1" destOrd="0" presId="urn:microsoft.com/office/officeart/2009/3/layout/CircleRelationship"/>
    <dgm:cxn modelId="{93B54598-7AB9-4731-8093-26086A6CD766}" type="presParOf" srcId="{AE24D7B7-7191-4BDD-B5CC-49074C699BCC}" destId="{11470A73-E5FD-44E3-A51E-006372B07313}" srcOrd="2" destOrd="0" presId="urn:microsoft.com/office/officeart/2009/3/layout/CircleRelationship"/>
    <dgm:cxn modelId="{FE2AD136-436D-46C9-9AB7-1EF83074D0C8}" type="presParOf" srcId="{AE24D7B7-7191-4BDD-B5CC-49074C699BCC}" destId="{D8F1164F-52D2-4C7C-AC87-B60231CD44F3}" srcOrd="3" destOrd="0" presId="urn:microsoft.com/office/officeart/2009/3/layout/CircleRelationship"/>
    <dgm:cxn modelId="{02BAA9A0-F363-44A2-BF9F-DD53876CA6EE}" type="presParOf" srcId="{AE24D7B7-7191-4BDD-B5CC-49074C699BCC}" destId="{DF71626C-3F0C-4F07-935D-6F392CE1D6B6}" srcOrd="4" destOrd="0" presId="urn:microsoft.com/office/officeart/2009/3/layout/CircleRelationship"/>
    <dgm:cxn modelId="{36B8722F-C2DA-4FE6-8201-53F40BE5678F}" type="presParOf" srcId="{AE24D7B7-7191-4BDD-B5CC-49074C699BCC}" destId="{0D3D77FA-66F9-47B1-9B8E-E1428885EFB2}" srcOrd="5" destOrd="0" presId="urn:microsoft.com/office/officeart/2009/3/layout/CircleRelationship"/>
    <dgm:cxn modelId="{28F8F934-A691-4F53-AD5E-0CC2DDE630FD}" type="presParOf" srcId="{AE24D7B7-7191-4BDD-B5CC-49074C699BCC}" destId="{D4281106-225C-4891-9FCD-AACC9B880AB4}" srcOrd="6" destOrd="0" presId="urn:microsoft.com/office/officeart/2009/3/layout/CircleRelationship"/>
    <dgm:cxn modelId="{0E450A7A-3ACF-4ECC-BDAC-CC8AEAD64F86}" type="presParOf" srcId="{AE24D7B7-7191-4BDD-B5CC-49074C699BCC}" destId="{31E3265D-B593-4BDC-97ED-FF27EEF210DD}" srcOrd="7" destOrd="0" presId="urn:microsoft.com/office/officeart/2009/3/layout/CircleRelationship"/>
    <dgm:cxn modelId="{5CE76515-7FE9-4DB7-8C1F-7AD972E942B3}" type="presParOf" srcId="{AE24D7B7-7191-4BDD-B5CC-49074C699BCC}" destId="{295491C1-3B04-40D9-A2EA-C58FFEAF6D69}" srcOrd="8" destOrd="0" presId="urn:microsoft.com/office/officeart/2009/3/layout/CircleRelationship"/>
    <dgm:cxn modelId="{0D145CB8-05AA-42E5-9262-685F5DFFEFB0}" type="presParOf" srcId="{295491C1-3B04-40D9-A2EA-C58FFEAF6D69}" destId="{57525DC2-59E6-498D-9464-6D967511E7E9}" srcOrd="0" destOrd="0" presId="urn:microsoft.com/office/officeart/2009/3/layout/CircleRelationship"/>
    <dgm:cxn modelId="{5D0C2E0C-DE71-41E3-9677-9F73707317F4}" type="presParOf" srcId="{AE24D7B7-7191-4BDD-B5CC-49074C699BCC}" destId="{A90938DA-2694-4BFD-B02F-5EB14958B8D4}" srcOrd="9" destOrd="0" presId="urn:microsoft.com/office/officeart/2009/3/layout/CircleRelationship"/>
    <dgm:cxn modelId="{F6441000-25E1-4DE7-8481-B5B876F1BDFA}" type="presParOf" srcId="{A90938DA-2694-4BFD-B02F-5EB14958B8D4}" destId="{2EF75CDD-C8DE-4929-8841-5D427536B79F}" srcOrd="0" destOrd="0" presId="urn:microsoft.com/office/officeart/2009/3/layout/CircleRelationship"/>
    <dgm:cxn modelId="{43A0DCEE-3071-426A-A145-31EB10C5981C}" type="presParOf" srcId="{AE24D7B7-7191-4BDD-B5CC-49074C699BCC}" destId="{6F8B77E3-DD3C-41A4-A845-B5E85C1F5D73}" srcOrd="10" destOrd="0" presId="urn:microsoft.com/office/officeart/2009/3/layout/CircleRelationship"/>
    <dgm:cxn modelId="{8794C8D5-AB25-4E61-BD07-B53061F1B0E4}" type="presParOf" srcId="{AE24D7B7-7191-4BDD-B5CC-49074C699BCC}" destId="{5485B498-F0D5-4034-B0D1-FE9B2D2C31D2}" srcOrd="11" destOrd="0" presId="urn:microsoft.com/office/officeart/2009/3/layout/CircleRelationship"/>
    <dgm:cxn modelId="{9CEBE0EC-0958-433A-9BAF-D2F2F530E90D}" type="presParOf" srcId="{5485B498-F0D5-4034-B0D1-FE9B2D2C31D2}" destId="{AC26F62C-7D61-45B5-9878-7442187523EB}" srcOrd="0" destOrd="0" presId="urn:microsoft.com/office/officeart/2009/3/layout/CircleRelationship"/>
    <dgm:cxn modelId="{B688A0FB-4F64-4F52-B0BF-D5A145573F3E}" type="presParOf" srcId="{AE24D7B7-7191-4BDD-B5CC-49074C699BCC}" destId="{500A2194-9BDE-4B0A-A1AB-8D72D28C6BC1}" srcOrd="12" destOrd="0" presId="urn:microsoft.com/office/officeart/2009/3/layout/CircleRelationship"/>
    <dgm:cxn modelId="{DB35C3BA-8701-4000-B9C6-6263E52A1F49}" type="presParOf" srcId="{500A2194-9BDE-4B0A-A1AB-8D72D28C6BC1}" destId="{F431893A-59A7-46E4-BBB7-F45F54E306DA}" srcOrd="0" destOrd="0" presId="urn:microsoft.com/office/officeart/2009/3/layout/CircleRelationship"/>
    <dgm:cxn modelId="{06A16587-4650-465D-94DD-6962D7D8170F}" type="presParOf" srcId="{AE24D7B7-7191-4BDD-B5CC-49074C699BCC}" destId="{0CA653A9-BBCC-48FA-BC63-81E83EDB6ACF}" srcOrd="13" destOrd="0" presId="urn:microsoft.com/office/officeart/2009/3/layout/CircleRelationship"/>
    <dgm:cxn modelId="{C821F341-2B43-41CF-A5BF-B1F36B5F19CC}" type="presParOf" srcId="{0CA653A9-BBCC-48FA-BC63-81E83EDB6ACF}" destId="{82228724-7758-4398-8248-8CDFD4A8910B}" srcOrd="0" destOrd="0" presId="urn:microsoft.com/office/officeart/2009/3/layout/CircleRelationship"/>
    <dgm:cxn modelId="{5755FBB2-2D75-4DE1-BDD7-D10797CA8700}" type="presParOf" srcId="{AE24D7B7-7191-4BDD-B5CC-49074C699BCC}" destId="{A8CA53D2-A474-4DAE-885F-EB06DC5D3B7B}" srcOrd="14" destOrd="0" presId="urn:microsoft.com/office/officeart/2009/3/layout/CircleRelationship"/>
    <dgm:cxn modelId="{1730A8AF-8DAF-4532-BC33-6ED4DE17D74F}" type="presParOf" srcId="{AE24D7B7-7191-4BDD-B5CC-49074C699BCC}" destId="{7457F2E3-2361-4E65-8CDF-EC55358AEF97}" srcOrd="15" destOrd="0" presId="urn:microsoft.com/office/officeart/2009/3/layout/CircleRelationship"/>
    <dgm:cxn modelId="{15A8ED31-7D77-4D06-A563-EE68E22A5352}" type="presParOf" srcId="{7457F2E3-2361-4E65-8CDF-EC55358AEF97}" destId="{A72BE7E6-F86B-4751-B18F-2C68B0943131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0751C2-5CFF-4BD4-9723-D9F2CD2C4D8A}" type="doc">
      <dgm:prSet loTypeId="urn:microsoft.com/office/officeart/2009/3/layout/StepUpProcess" loCatId="process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375CC50-5EE2-4A95-A8ED-B970D9438EC8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3500" b="1" cap="all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XÂY DỰNG ỨNG DỤNG QUẢN LÝ   SINH VIÊN</a:t>
          </a:r>
          <a:endParaRPr lang="en-US" sz="3500" b="1" cap="all" spc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27044481-4D8D-414F-ADDB-DF03A9A30C41}" type="parTrans" cxnId="{08C8AD72-5723-4E0E-84AA-374819E64B3D}">
      <dgm:prSet/>
      <dgm:spPr/>
      <dgm:t>
        <a:bodyPr/>
        <a:lstStyle/>
        <a:p>
          <a:endParaRPr lang="en-US"/>
        </a:p>
      </dgm:t>
    </dgm:pt>
    <dgm:pt modelId="{0D0040AE-9494-4AE2-8518-A4B1E40DBB84}" type="sibTrans" cxnId="{08C8AD72-5723-4E0E-84AA-374819E64B3D}">
      <dgm:prSet/>
      <dgm:spPr/>
      <dgm:t>
        <a:bodyPr/>
        <a:lstStyle/>
        <a:p>
          <a:endParaRPr lang="en-US"/>
        </a:p>
      </dgm:t>
    </dgm:pt>
    <dgm:pt modelId="{B978E850-B979-4523-B239-9DE64E1D8DE5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anchor="ctr"/>
        <a:lstStyle/>
        <a:p>
          <a:pPr algn="ctr"/>
          <a:r>
            <a:rPr lang="en-US" sz="35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GIỚI THIỆU VỀ DANH SÁCH LIÊN KẾT ĐƠN</a:t>
          </a:r>
          <a:endParaRPr lang="en-US" sz="35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89DC8D23-E643-4942-A688-2E5817D27C4D}" type="sibTrans" cxnId="{3566366E-B7C1-476E-A803-0D53E6769DD7}">
      <dgm:prSet/>
      <dgm:spPr/>
      <dgm:t>
        <a:bodyPr/>
        <a:lstStyle/>
        <a:p>
          <a:endParaRPr lang="en-US"/>
        </a:p>
      </dgm:t>
    </dgm:pt>
    <dgm:pt modelId="{D2C61851-7522-4ADE-A115-6A9335027D2B}" type="parTrans" cxnId="{3566366E-B7C1-476E-A803-0D53E6769DD7}">
      <dgm:prSet/>
      <dgm:spPr/>
      <dgm:t>
        <a:bodyPr/>
        <a:lstStyle/>
        <a:p>
          <a:endParaRPr lang="en-US"/>
        </a:p>
      </dgm:t>
    </dgm:pt>
    <dgm:pt modelId="{FFE01C63-7217-4875-8E4E-283D527E3565}">
      <dgm:prSet phldrT="[Text]" custT="1"/>
      <dgm:spPr/>
      <dgm:t>
        <a:bodyPr/>
        <a:lstStyle/>
        <a:p>
          <a:pPr algn="l"/>
          <a:endParaRPr lang="en-US" sz="3000">
            <a:effectLst/>
            <a:latin typeface="Times New Roman" pitchFamily="18" charset="0"/>
            <a:cs typeface="Times New Roman" pitchFamily="18" charset="0"/>
          </a:endParaRPr>
        </a:p>
      </dgm:t>
    </dgm:pt>
    <dgm:pt modelId="{B444A1D3-0C60-4421-8CF0-80AB699CBEFB}" type="sibTrans" cxnId="{2897ECAE-35A7-406B-955F-78643E2D19E7}">
      <dgm:prSet/>
      <dgm:spPr/>
      <dgm:t>
        <a:bodyPr/>
        <a:lstStyle/>
        <a:p>
          <a:endParaRPr lang="en-US"/>
        </a:p>
      </dgm:t>
    </dgm:pt>
    <dgm:pt modelId="{086F63C6-DB62-4E9E-845C-7EB5A001C694}" type="parTrans" cxnId="{2897ECAE-35A7-406B-955F-78643E2D19E7}">
      <dgm:prSet/>
      <dgm:spPr/>
      <dgm:t>
        <a:bodyPr/>
        <a:lstStyle/>
        <a:p>
          <a:endParaRPr lang="en-US"/>
        </a:p>
      </dgm:t>
    </dgm:pt>
    <dgm:pt modelId="{6F2D78AC-BD25-4B38-A17B-9D28A4C80CEA}">
      <dgm:prSet phldrT="[Text]" custT="1"/>
      <dgm:spPr/>
      <dgm:t>
        <a:bodyPr/>
        <a:lstStyle/>
        <a:p>
          <a:pPr algn="l"/>
          <a:r>
            <a:rPr lang="en-US" sz="2500" i="1" u="none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dirty="0" err="1" smtClean="0">
              <a:effectLst/>
              <a:latin typeface="Times New Roman" pitchFamily="18" charset="0"/>
              <a:cs typeface="Times New Roman" pitchFamily="18" charset="0"/>
            </a:rPr>
            <a:t>Giao</a:t>
          </a:r>
          <a:r>
            <a:rPr lang="en-US" sz="2500" i="1" u="none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dirty="0" err="1" smtClean="0">
              <a:effectLst/>
              <a:latin typeface="Times New Roman" pitchFamily="18" charset="0"/>
              <a:cs typeface="Times New Roman" pitchFamily="18" charset="0"/>
            </a:rPr>
            <a:t>diện</a:t>
          </a:r>
          <a:r>
            <a:rPr lang="en-US" sz="2500" i="1" u="none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dirty="0" err="1" smtClean="0">
              <a:effectLst/>
              <a:latin typeface="Times New Roman" pitchFamily="18" charset="0"/>
              <a:cs typeface="Times New Roman" pitchFamily="18" charset="0"/>
            </a:rPr>
            <a:t>chính</a:t>
          </a:r>
          <a:endParaRPr lang="en-US" sz="2500" i="1" u="none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5D1BD298-5E16-436C-BAEB-0CA9C2883CE3}" type="sibTrans" cxnId="{0E04B75C-2601-4341-9F46-4E81A424DE47}">
      <dgm:prSet/>
      <dgm:spPr/>
      <dgm:t>
        <a:bodyPr/>
        <a:lstStyle/>
        <a:p>
          <a:endParaRPr lang="en-US"/>
        </a:p>
      </dgm:t>
    </dgm:pt>
    <dgm:pt modelId="{EAA4DE30-F13F-42C4-B46A-C2A014839E80}" type="parTrans" cxnId="{0E04B75C-2601-4341-9F46-4E81A424DE47}">
      <dgm:prSet/>
      <dgm:spPr/>
      <dgm:t>
        <a:bodyPr/>
        <a:lstStyle/>
        <a:p>
          <a:endParaRPr lang="en-US"/>
        </a:p>
      </dgm:t>
    </dgm:pt>
    <dgm:pt modelId="{23A3A8A6-DC1D-4B28-9A60-C48FD956B48A}">
      <dgm:prSet phldrT="[Text]" custT="1"/>
      <dgm:spPr/>
      <dgm:t>
        <a:bodyPr/>
        <a:lstStyle/>
        <a:p>
          <a:pPr algn="l"/>
          <a:r>
            <a:rPr lang="en-US" sz="2500" i="1" u="none" dirty="0" err="1" smtClean="0">
              <a:effectLst/>
              <a:latin typeface="Times New Roman" pitchFamily="18" charset="0"/>
              <a:cs typeface="Times New Roman" pitchFamily="18" charset="0"/>
            </a:rPr>
            <a:t>Các</a:t>
          </a:r>
          <a:r>
            <a:rPr lang="en-US" sz="2500" i="1" u="none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dirty="0" err="1" smtClean="0">
              <a:effectLst/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2500" i="1" u="none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dirty="0" err="1" smtClean="0">
              <a:effectLst/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2500" i="1" u="none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dirty="0" err="1" smtClean="0">
              <a:effectLst/>
              <a:latin typeface="Times New Roman" pitchFamily="18" charset="0"/>
              <a:cs typeface="Times New Roman" pitchFamily="18" charset="0"/>
            </a:rPr>
            <a:t>chính</a:t>
          </a:r>
          <a:endParaRPr lang="en-US" sz="2500" i="1" u="none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FE74F35-6738-4460-927D-7145EA9B9A98}" type="parTrans" cxnId="{F708C225-7C62-4772-B37A-BFDCB692C1CB}">
      <dgm:prSet/>
      <dgm:spPr/>
      <dgm:t>
        <a:bodyPr/>
        <a:lstStyle/>
        <a:p>
          <a:endParaRPr lang="en-US"/>
        </a:p>
      </dgm:t>
    </dgm:pt>
    <dgm:pt modelId="{4B3C9025-4744-4648-94D5-28D4CA1681DB}" type="sibTrans" cxnId="{F708C225-7C62-4772-B37A-BFDCB692C1CB}">
      <dgm:prSet/>
      <dgm:spPr/>
      <dgm:t>
        <a:bodyPr/>
        <a:lstStyle/>
        <a:p>
          <a:endParaRPr lang="en-US"/>
        </a:p>
      </dgm:t>
    </dgm:pt>
    <dgm:pt modelId="{C4C0FAD6-9039-4231-BA6C-8ACA0428E1B6}">
      <dgm:prSet phldrT="[Text]" custT="1"/>
      <dgm:spPr/>
      <dgm:t>
        <a:bodyPr/>
        <a:lstStyle/>
        <a:p>
          <a:pPr algn="l"/>
          <a:r>
            <a:rPr lang="en-US" sz="2500" i="1" u="none" dirty="0" err="1" smtClean="0">
              <a:effectLst/>
              <a:latin typeface="Times New Roman" pitchFamily="18" charset="0"/>
              <a:cs typeface="Times New Roman" pitchFamily="18" charset="0"/>
            </a:rPr>
            <a:t>Ứng</a:t>
          </a:r>
          <a:r>
            <a:rPr lang="en-US" sz="2500" i="1" u="none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dirty="0" err="1" smtClean="0">
              <a:effectLst/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2500" i="1" u="none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dirty="0" err="1" smtClean="0">
              <a:effectLst/>
              <a:latin typeface="Times New Roman" pitchFamily="18" charset="0"/>
              <a:cs typeface="Times New Roman" pitchFamily="18" charset="0"/>
            </a:rPr>
            <a:t>thuật</a:t>
          </a:r>
          <a:r>
            <a:rPr lang="en-US" sz="2500" i="1" u="none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dirty="0" err="1" smtClean="0">
              <a:effectLst/>
              <a:latin typeface="Times New Roman" pitchFamily="18" charset="0"/>
              <a:cs typeface="Times New Roman" pitchFamily="18" charset="0"/>
            </a:rPr>
            <a:t>toán</a:t>
          </a:r>
          <a:endParaRPr lang="en-US" sz="2500" i="1" u="none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FCBEF9D7-5B78-474B-BB4C-3CBB56487704}" type="parTrans" cxnId="{215604CF-38CA-4D38-92FB-A3BBDA5934AC}">
      <dgm:prSet/>
      <dgm:spPr/>
      <dgm:t>
        <a:bodyPr/>
        <a:lstStyle/>
        <a:p>
          <a:endParaRPr lang="en-US"/>
        </a:p>
      </dgm:t>
    </dgm:pt>
    <dgm:pt modelId="{7009FCE3-169B-4D54-8DA6-C02F2F2DBE4C}" type="sibTrans" cxnId="{215604CF-38CA-4D38-92FB-A3BBDA5934AC}">
      <dgm:prSet/>
      <dgm:spPr/>
      <dgm:t>
        <a:bodyPr/>
        <a:lstStyle/>
        <a:p>
          <a:endParaRPr lang="en-US"/>
        </a:p>
      </dgm:t>
    </dgm:pt>
    <dgm:pt modelId="{B5990A5B-83F6-4CD7-B733-B32AFC9E7E85}" type="pres">
      <dgm:prSet presAssocID="{E40751C2-5CFF-4BD4-9723-D9F2CD2C4D8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A00A38-EF44-49C0-99B2-F9AB1F2B36E4}" type="pres">
      <dgm:prSet presAssocID="{B978E850-B979-4523-B239-9DE64E1D8DE5}" presName="composite" presStyleCnt="0"/>
      <dgm:spPr/>
    </dgm:pt>
    <dgm:pt modelId="{BDB8803E-324B-41DF-82F7-33C2AE686B28}" type="pres">
      <dgm:prSet presAssocID="{B978E850-B979-4523-B239-9DE64E1D8DE5}" presName="LShape" presStyleLbl="alignNode1" presStyleIdx="0" presStyleCnt="3" custLinFactNeighborX="-89" custLinFactNeighborY="-10393"/>
      <dgm:spPr/>
    </dgm:pt>
    <dgm:pt modelId="{2B92816E-9B4A-440D-B34A-140E07153CD6}" type="pres">
      <dgm:prSet presAssocID="{B978E850-B979-4523-B239-9DE64E1D8DE5}" presName="ParentText" presStyleLbl="revTx" presStyleIdx="0" presStyleCnt="2" custLinFactNeighborX="-841" custLinFactNeighborY="-87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3951C-4045-4EDF-92E9-2F453FD0EA53}" type="pres">
      <dgm:prSet presAssocID="{B978E850-B979-4523-B239-9DE64E1D8DE5}" presName="Triangle" presStyleLbl="alignNode1" presStyleIdx="1" presStyleCnt="3"/>
      <dgm:spPr/>
    </dgm:pt>
    <dgm:pt modelId="{628A4F0F-6076-4508-9F1A-6C7AA79BEF6D}" type="pres">
      <dgm:prSet presAssocID="{89DC8D23-E643-4942-A688-2E5817D27C4D}" presName="sibTrans" presStyleCnt="0"/>
      <dgm:spPr/>
    </dgm:pt>
    <dgm:pt modelId="{CBEEA08A-F4A6-4E4C-A2D2-6A93EF638A20}" type="pres">
      <dgm:prSet presAssocID="{89DC8D23-E643-4942-A688-2E5817D27C4D}" presName="space" presStyleCnt="0"/>
      <dgm:spPr/>
    </dgm:pt>
    <dgm:pt modelId="{545E872E-E282-440D-9187-8FEBD6BF990F}" type="pres">
      <dgm:prSet presAssocID="{5375CC50-5EE2-4A95-A8ED-B970D9438EC8}" presName="composite" presStyleCnt="0"/>
      <dgm:spPr/>
    </dgm:pt>
    <dgm:pt modelId="{2D2FC72B-D921-4FD4-9AE5-7550272F0ABC}" type="pres">
      <dgm:prSet presAssocID="{5375CC50-5EE2-4A95-A8ED-B970D9438EC8}" presName="LShape" presStyleLbl="alignNode1" presStyleIdx="2" presStyleCnt="3"/>
      <dgm:spPr/>
    </dgm:pt>
    <dgm:pt modelId="{9FF50D1E-946D-4EC1-9019-E04013AF6700}" type="pres">
      <dgm:prSet presAssocID="{5375CC50-5EE2-4A95-A8ED-B970D9438EC8}" presName="ParentText" presStyleLbl="revTx" presStyleIdx="1" presStyleCnt="2" custScaleY="109871" custLinFactNeighborX="272" custLinFactNeighborY="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79EA57-216C-445A-A17D-481DABD84CE1}" type="presOf" srcId="{23A3A8A6-DC1D-4B28-9A60-C48FD956B48A}" destId="{9FF50D1E-946D-4EC1-9019-E04013AF6700}" srcOrd="0" destOrd="2" presId="urn:microsoft.com/office/officeart/2009/3/layout/StepUpProcess"/>
    <dgm:cxn modelId="{8CFCFE45-19CD-4CEE-AE4A-8EBD48BD3FFF}" type="presOf" srcId="{C4C0FAD6-9039-4231-BA6C-8ACA0428E1B6}" destId="{9FF50D1E-946D-4EC1-9019-E04013AF6700}" srcOrd="0" destOrd="3" presId="urn:microsoft.com/office/officeart/2009/3/layout/StepUpProcess"/>
    <dgm:cxn modelId="{0E04B75C-2601-4341-9F46-4E81A424DE47}" srcId="{5375CC50-5EE2-4A95-A8ED-B970D9438EC8}" destId="{6F2D78AC-BD25-4B38-A17B-9D28A4C80CEA}" srcOrd="0" destOrd="0" parTransId="{EAA4DE30-F13F-42C4-B46A-C2A014839E80}" sibTransId="{5D1BD298-5E16-436C-BAEB-0CA9C2883CE3}"/>
    <dgm:cxn modelId="{215604CF-38CA-4D38-92FB-A3BBDA5934AC}" srcId="{5375CC50-5EE2-4A95-A8ED-B970D9438EC8}" destId="{C4C0FAD6-9039-4231-BA6C-8ACA0428E1B6}" srcOrd="2" destOrd="0" parTransId="{FCBEF9D7-5B78-474B-BB4C-3CBB56487704}" sibTransId="{7009FCE3-169B-4D54-8DA6-C02F2F2DBE4C}"/>
    <dgm:cxn modelId="{56B4E135-F519-4538-90D1-4792A6E21587}" type="presOf" srcId="{6F2D78AC-BD25-4B38-A17B-9D28A4C80CEA}" destId="{9FF50D1E-946D-4EC1-9019-E04013AF6700}" srcOrd="0" destOrd="1" presId="urn:microsoft.com/office/officeart/2009/3/layout/StepUpProcess"/>
    <dgm:cxn modelId="{EE363159-B9F3-4845-A55C-4786C7FC5281}" type="presOf" srcId="{FFE01C63-7217-4875-8E4E-283D527E3565}" destId="{9FF50D1E-946D-4EC1-9019-E04013AF6700}" srcOrd="0" destOrd="4" presId="urn:microsoft.com/office/officeart/2009/3/layout/StepUpProcess"/>
    <dgm:cxn modelId="{F708C225-7C62-4772-B37A-BFDCB692C1CB}" srcId="{5375CC50-5EE2-4A95-A8ED-B970D9438EC8}" destId="{23A3A8A6-DC1D-4B28-9A60-C48FD956B48A}" srcOrd="1" destOrd="0" parTransId="{DFE74F35-6738-4460-927D-7145EA9B9A98}" sibTransId="{4B3C9025-4744-4648-94D5-28D4CA1681DB}"/>
    <dgm:cxn modelId="{2897ECAE-35A7-406B-955F-78643E2D19E7}" srcId="{5375CC50-5EE2-4A95-A8ED-B970D9438EC8}" destId="{FFE01C63-7217-4875-8E4E-283D527E3565}" srcOrd="3" destOrd="0" parTransId="{086F63C6-DB62-4E9E-845C-7EB5A001C694}" sibTransId="{B444A1D3-0C60-4421-8CF0-80AB699CBEFB}"/>
    <dgm:cxn modelId="{3566366E-B7C1-476E-A803-0D53E6769DD7}" srcId="{E40751C2-5CFF-4BD4-9723-D9F2CD2C4D8A}" destId="{B978E850-B979-4523-B239-9DE64E1D8DE5}" srcOrd="0" destOrd="0" parTransId="{D2C61851-7522-4ADE-A115-6A9335027D2B}" sibTransId="{89DC8D23-E643-4942-A688-2E5817D27C4D}"/>
    <dgm:cxn modelId="{08C8AD72-5723-4E0E-84AA-374819E64B3D}" srcId="{E40751C2-5CFF-4BD4-9723-D9F2CD2C4D8A}" destId="{5375CC50-5EE2-4A95-A8ED-B970D9438EC8}" srcOrd="1" destOrd="0" parTransId="{27044481-4D8D-414F-ADDB-DF03A9A30C41}" sibTransId="{0D0040AE-9494-4AE2-8518-A4B1E40DBB84}"/>
    <dgm:cxn modelId="{3723DDAC-4FE8-46EB-A115-E26B79BAF9AC}" type="presOf" srcId="{E40751C2-5CFF-4BD4-9723-D9F2CD2C4D8A}" destId="{B5990A5B-83F6-4CD7-B733-B32AFC9E7E85}" srcOrd="0" destOrd="0" presId="urn:microsoft.com/office/officeart/2009/3/layout/StepUpProcess"/>
    <dgm:cxn modelId="{758082F4-DAB7-43D1-B31F-2CFFD6411E75}" type="presOf" srcId="{B978E850-B979-4523-B239-9DE64E1D8DE5}" destId="{2B92816E-9B4A-440D-B34A-140E07153CD6}" srcOrd="0" destOrd="0" presId="urn:microsoft.com/office/officeart/2009/3/layout/StepUpProcess"/>
    <dgm:cxn modelId="{3A0B7860-3FEF-4D83-A4E9-A0DCE1C0B450}" type="presOf" srcId="{5375CC50-5EE2-4A95-A8ED-B970D9438EC8}" destId="{9FF50D1E-946D-4EC1-9019-E04013AF6700}" srcOrd="0" destOrd="0" presId="urn:microsoft.com/office/officeart/2009/3/layout/StepUpProcess"/>
    <dgm:cxn modelId="{5D89BFD8-A754-4C20-B67B-5CAB4F8DE8C5}" type="presParOf" srcId="{B5990A5B-83F6-4CD7-B733-B32AFC9E7E85}" destId="{29A00A38-EF44-49C0-99B2-F9AB1F2B36E4}" srcOrd="0" destOrd="0" presId="urn:microsoft.com/office/officeart/2009/3/layout/StepUpProcess"/>
    <dgm:cxn modelId="{125DDB10-4D8A-41DF-A070-81901259B07B}" type="presParOf" srcId="{29A00A38-EF44-49C0-99B2-F9AB1F2B36E4}" destId="{BDB8803E-324B-41DF-82F7-33C2AE686B28}" srcOrd="0" destOrd="0" presId="urn:microsoft.com/office/officeart/2009/3/layout/StepUpProcess"/>
    <dgm:cxn modelId="{D15C31FC-AB16-4508-9E90-EBD2DF9B2243}" type="presParOf" srcId="{29A00A38-EF44-49C0-99B2-F9AB1F2B36E4}" destId="{2B92816E-9B4A-440D-B34A-140E07153CD6}" srcOrd="1" destOrd="0" presId="urn:microsoft.com/office/officeart/2009/3/layout/StepUpProcess"/>
    <dgm:cxn modelId="{2623774A-C616-4CCB-8CD3-C5F89AD3D318}" type="presParOf" srcId="{29A00A38-EF44-49C0-99B2-F9AB1F2B36E4}" destId="{04D3951C-4045-4EDF-92E9-2F453FD0EA53}" srcOrd="2" destOrd="0" presId="urn:microsoft.com/office/officeart/2009/3/layout/StepUpProcess"/>
    <dgm:cxn modelId="{8C2602D4-E8B9-4BA5-B709-BA2C42B5EC9D}" type="presParOf" srcId="{B5990A5B-83F6-4CD7-B733-B32AFC9E7E85}" destId="{628A4F0F-6076-4508-9F1A-6C7AA79BEF6D}" srcOrd="1" destOrd="0" presId="urn:microsoft.com/office/officeart/2009/3/layout/StepUpProcess"/>
    <dgm:cxn modelId="{E1A9735E-AD25-466D-953D-C54F61724B4F}" type="presParOf" srcId="{628A4F0F-6076-4508-9F1A-6C7AA79BEF6D}" destId="{CBEEA08A-F4A6-4E4C-A2D2-6A93EF638A20}" srcOrd="0" destOrd="0" presId="urn:microsoft.com/office/officeart/2009/3/layout/StepUpProcess"/>
    <dgm:cxn modelId="{D62BB1EB-A887-4865-AD26-C745042B1007}" type="presParOf" srcId="{B5990A5B-83F6-4CD7-B733-B32AFC9E7E85}" destId="{545E872E-E282-440D-9187-8FEBD6BF990F}" srcOrd="2" destOrd="0" presId="urn:microsoft.com/office/officeart/2009/3/layout/StepUpProcess"/>
    <dgm:cxn modelId="{D2CBD977-7129-4DFB-96F8-56D6272BE49B}" type="presParOf" srcId="{545E872E-E282-440D-9187-8FEBD6BF990F}" destId="{2D2FC72B-D921-4FD4-9AE5-7550272F0ABC}" srcOrd="0" destOrd="0" presId="urn:microsoft.com/office/officeart/2009/3/layout/StepUpProcess"/>
    <dgm:cxn modelId="{B9D7C9D1-EDDD-4D9E-90C7-8E9D5DCFB7F4}" type="presParOf" srcId="{545E872E-E282-440D-9187-8FEBD6BF990F}" destId="{9FF50D1E-946D-4EC1-9019-E04013AF670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16DD9D-5C7D-4066-AEB9-96B9AD67EF02}" type="doc">
      <dgm:prSet loTypeId="urn:microsoft.com/office/officeart/2005/8/layout/hList3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46C237C-5830-453D-84FA-231F52F1A564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en-US" sz="8000" b="1" cap="all" smtClean="0">
              <a:ln w="9000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Times New Roman" pitchFamily="18" charset="0"/>
              <a:ea typeface="Tahoma" pitchFamily="34" charset="0"/>
              <a:cs typeface="Times New Roman" pitchFamily="18" charset="0"/>
            </a:rPr>
            <a:t>KẾT LUẬN</a:t>
          </a:r>
          <a:endParaRPr lang="en-US" sz="8000"/>
        </a:p>
      </dgm:t>
    </dgm:pt>
    <dgm:pt modelId="{30DD2C75-8789-4C73-A7FE-CA3711851F46}" type="parTrans" cxnId="{F70E1E7E-7805-4937-885E-55A8E5E4DA29}">
      <dgm:prSet/>
      <dgm:spPr/>
      <dgm:t>
        <a:bodyPr/>
        <a:lstStyle/>
        <a:p>
          <a:endParaRPr lang="en-US"/>
        </a:p>
      </dgm:t>
    </dgm:pt>
    <dgm:pt modelId="{61D3CC5A-3C65-42A4-939E-B6E8FDE46F88}" type="sibTrans" cxnId="{F70E1E7E-7805-4937-885E-55A8E5E4DA29}">
      <dgm:prSet/>
      <dgm:spPr/>
      <dgm:t>
        <a:bodyPr/>
        <a:lstStyle/>
        <a:p>
          <a:endParaRPr lang="en-US"/>
        </a:p>
      </dgm:t>
    </dgm:pt>
    <dgm:pt modelId="{F769E6CA-940E-4753-A33C-E66FE0023662}">
      <dgm:prSet phldrT="[Text]" custT="1"/>
      <dgm:spPr>
        <a:scene3d>
          <a:camera prst="obliqueTopRight"/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5300" b="1" cap="all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ƯU ĐIỂM</a:t>
          </a:r>
          <a:endParaRPr lang="en-US" sz="5300" b="1" cap="all" spc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2168EE41-44A6-40D6-996E-5764AB4F7E26}" type="parTrans" cxnId="{001809A1-88AA-4251-AC43-3FC881141A32}">
      <dgm:prSet/>
      <dgm:spPr/>
      <dgm:t>
        <a:bodyPr/>
        <a:lstStyle/>
        <a:p>
          <a:endParaRPr lang="en-US"/>
        </a:p>
      </dgm:t>
    </dgm:pt>
    <dgm:pt modelId="{B15BD81E-68FC-4DB9-B79A-FBC542F9D414}" type="sibTrans" cxnId="{001809A1-88AA-4251-AC43-3FC881141A32}">
      <dgm:prSet/>
      <dgm:spPr/>
      <dgm:t>
        <a:bodyPr/>
        <a:lstStyle/>
        <a:p>
          <a:endParaRPr lang="en-US"/>
        </a:p>
      </dgm:t>
    </dgm:pt>
    <dgm:pt modelId="{57146CF0-6E81-4955-9696-6CA95E43C176}">
      <dgm:prSet phldrT="[Text]" custT="1"/>
      <dgm:spPr>
        <a:scene3d>
          <a:camera prst="obliqueTopRight"/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5300" b="1" cap="all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NHƯỢC ĐIỂM</a:t>
          </a:r>
          <a:endParaRPr lang="en-US" sz="5300" b="1" cap="all" spc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8127ABEC-988D-486A-8551-89359060DB9F}" type="parTrans" cxnId="{8099AA8D-BF08-4288-8842-ED88647CD377}">
      <dgm:prSet/>
      <dgm:spPr/>
      <dgm:t>
        <a:bodyPr/>
        <a:lstStyle/>
        <a:p>
          <a:endParaRPr lang="en-US"/>
        </a:p>
      </dgm:t>
    </dgm:pt>
    <dgm:pt modelId="{C9A81488-2B32-4E07-A68B-7EB2D381E34C}" type="sibTrans" cxnId="{8099AA8D-BF08-4288-8842-ED88647CD377}">
      <dgm:prSet/>
      <dgm:spPr/>
      <dgm:t>
        <a:bodyPr/>
        <a:lstStyle/>
        <a:p>
          <a:endParaRPr lang="en-US"/>
        </a:p>
      </dgm:t>
    </dgm:pt>
    <dgm:pt modelId="{5F810850-6706-41DA-BE67-9E82AD619500}">
      <dgm:prSet phldrT="[Text]" custT="1"/>
      <dgm:spPr>
        <a:scene3d>
          <a:camera prst="obliqueTopRight"/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5300" b="1" cap="all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HƯỚNG PHÁT TRIỂN</a:t>
          </a:r>
          <a:endParaRPr lang="en-US" sz="5300" b="1" cap="all" spc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638C2A93-0951-47A8-9E4D-5161E61E1D6E}" type="parTrans" cxnId="{55EDCAAA-261E-4B55-BE7B-0CDDE3FE0708}">
      <dgm:prSet/>
      <dgm:spPr/>
      <dgm:t>
        <a:bodyPr/>
        <a:lstStyle/>
        <a:p>
          <a:endParaRPr lang="en-US"/>
        </a:p>
      </dgm:t>
    </dgm:pt>
    <dgm:pt modelId="{39AFDA10-7C17-4D3B-8E0A-38E01F640035}" type="sibTrans" cxnId="{55EDCAAA-261E-4B55-BE7B-0CDDE3FE0708}">
      <dgm:prSet/>
      <dgm:spPr/>
      <dgm:t>
        <a:bodyPr/>
        <a:lstStyle/>
        <a:p>
          <a:endParaRPr lang="en-US"/>
        </a:p>
      </dgm:t>
    </dgm:pt>
    <dgm:pt modelId="{99CC02C8-1E19-4CD7-9543-64B87E6541D0}" type="pres">
      <dgm:prSet presAssocID="{AA16DD9D-5C7D-4066-AEB9-96B9AD67EF0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1A74E9-9298-4ACB-A1A3-863693E647B1}" type="pres">
      <dgm:prSet presAssocID="{846C237C-5830-453D-84FA-231F52F1A564}" presName="roof" presStyleLbl="dkBgShp" presStyleIdx="0" presStyleCnt="2"/>
      <dgm:spPr/>
      <dgm:t>
        <a:bodyPr/>
        <a:lstStyle/>
        <a:p>
          <a:endParaRPr lang="en-US"/>
        </a:p>
      </dgm:t>
    </dgm:pt>
    <dgm:pt modelId="{152A2374-3E18-490E-A217-E39A85E88A43}" type="pres">
      <dgm:prSet presAssocID="{846C237C-5830-453D-84FA-231F52F1A564}" presName="pillars" presStyleCnt="0"/>
      <dgm:spPr/>
    </dgm:pt>
    <dgm:pt modelId="{D2B495C3-5444-4A5E-A672-043D0C7FD6FE}" type="pres">
      <dgm:prSet presAssocID="{846C237C-5830-453D-84FA-231F52F1A564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8F390-78D2-4D99-BF31-907A80AE27C4}" type="pres">
      <dgm:prSet presAssocID="{57146CF0-6E81-4955-9696-6CA95E43C176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DE0B5F-8D40-429C-A4A6-87223BFC391A}" type="pres">
      <dgm:prSet presAssocID="{5F810850-6706-41DA-BE67-9E82AD619500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2D3D1-38B9-45EB-8FCE-632F5F0EBDFA}" type="pres">
      <dgm:prSet presAssocID="{846C237C-5830-453D-84FA-231F52F1A564}" presName="base" presStyleLbl="dkBgShp" presStyleIdx="1" presStyleCnt="2"/>
      <dgm:spPr/>
    </dgm:pt>
  </dgm:ptLst>
  <dgm:cxnLst>
    <dgm:cxn modelId="{AE9A77C6-223E-4E17-BAE1-8294EA3C4E3B}" type="presOf" srcId="{5F810850-6706-41DA-BE67-9E82AD619500}" destId="{4DDE0B5F-8D40-429C-A4A6-87223BFC391A}" srcOrd="0" destOrd="0" presId="urn:microsoft.com/office/officeart/2005/8/layout/hList3"/>
    <dgm:cxn modelId="{F6ED1D28-0F30-44D5-A714-85F6BC940F9E}" type="presOf" srcId="{F769E6CA-940E-4753-A33C-E66FE0023662}" destId="{D2B495C3-5444-4A5E-A672-043D0C7FD6FE}" srcOrd="0" destOrd="0" presId="urn:microsoft.com/office/officeart/2005/8/layout/hList3"/>
    <dgm:cxn modelId="{11465D60-E161-458D-A16C-594BBAF6C250}" type="presOf" srcId="{57146CF0-6E81-4955-9696-6CA95E43C176}" destId="{0F48F390-78D2-4D99-BF31-907A80AE27C4}" srcOrd="0" destOrd="0" presId="urn:microsoft.com/office/officeart/2005/8/layout/hList3"/>
    <dgm:cxn modelId="{5F00AEE8-AE30-470D-B8DD-58A2D7BAF26B}" type="presOf" srcId="{846C237C-5830-453D-84FA-231F52F1A564}" destId="{561A74E9-9298-4ACB-A1A3-863693E647B1}" srcOrd="0" destOrd="0" presId="urn:microsoft.com/office/officeart/2005/8/layout/hList3"/>
    <dgm:cxn modelId="{F70E1E7E-7805-4937-885E-55A8E5E4DA29}" srcId="{AA16DD9D-5C7D-4066-AEB9-96B9AD67EF02}" destId="{846C237C-5830-453D-84FA-231F52F1A564}" srcOrd="0" destOrd="0" parTransId="{30DD2C75-8789-4C73-A7FE-CA3711851F46}" sibTransId="{61D3CC5A-3C65-42A4-939E-B6E8FDE46F88}"/>
    <dgm:cxn modelId="{E954B6AA-22A9-46D9-A865-27106FCA2154}" type="presOf" srcId="{AA16DD9D-5C7D-4066-AEB9-96B9AD67EF02}" destId="{99CC02C8-1E19-4CD7-9543-64B87E6541D0}" srcOrd="0" destOrd="0" presId="urn:microsoft.com/office/officeart/2005/8/layout/hList3"/>
    <dgm:cxn modelId="{001809A1-88AA-4251-AC43-3FC881141A32}" srcId="{846C237C-5830-453D-84FA-231F52F1A564}" destId="{F769E6CA-940E-4753-A33C-E66FE0023662}" srcOrd="0" destOrd="0" parTransId="{2168EE41-44A6-40D6-996E-5764AB4F7E26}" sibTransId="{B15BD81E-68FC-4DB9-B79A-FBC542F9D414}"/>
    <dgm:cxn modelId="{8099AA8D-BF08-4288-8842-ED88647CD377}" srcId="{846C237C-5830-453D-84FA-231F52F1A564}" destId="{57146CF0-6E81-4955-9696-6CA95E43C176}" srcOrd="1" destOrd="0" parTransId="{8127ABEC-988D-486A-8551-89359060DB9F}" sibTransId="{C9A81488-2B32-4E07-A68B-7EB2D381E34C}"/>
    <dgm:cxn modelId="{55EDCAAA-261E-4B55-BE7B-0CDDE3FE0708}" srcId="{846C237C-5830-453D-84FA-231F52F1A564}" destId="{5F810850-6706-41DA-BE67-9E82AD619500}" srcOrd="2" destOrd="0" parTransId="{638C2A93-0951-47A8-9E4D-5161E61E1D6E}" sibTransId="{39AFDA10-7C17-4D3B-8E0A-38E01F640035}"/>
    <dgm:cxn modelId="{0EA1C131-9AAC-4B89-B061-7D96E6FE991E}" type="presParOf" srcId="{99CC02C8-1E19-4CD7-9543-64B87E6541D0}" destId="{561A74E9-9298-4ACB-A1A3-863693E647B1}" srcOrd="0" destOrd="0" presId="urn:microsoft.com/office/officeart/2005/8/layout/hList3"/>
    <dgm:cxn modelId="{0F786E20-29A9-4407-A552-B7B17161AA60}" type="presParOf" srcId="{99CC02C8-1E19-4CD7-9543-64B87E6541D0}" destId="{152A2374-3E18-490E-A217-E39A85E88A43}" srcOrd="1" destOrd="0" presId="urn:microsoft.com/office/officeart/2005/8/layout/hList3"/>
    <dgm:cxn modelId="{E0A5C84D-B5AE-4BF8-8D89-85CB0C752FB7}" type="presParOf" srcId="{152A2374-3E18-490E-A217-E39A85E88A43}" destId="{D2B495C3-5444-4A5E-A672-043D0C7FD6FE}" srcOrd="0" destOrd="0" presId="urn:microsoft.com/office/officeart/2005/8/layout/hList3"/>
    <dgm:cxn modelId="{E57221D8-8469-471A-8D7C-9B95C58F1339}" type="presParOf" srcId="{152A2374-3E18-490E-A217-E39A85E88A43}" destId="{0F48F390-78D2-4D99-BF31-907A80AE27C4}" srcOrd="1" destOrd="0" presId="urn:microsoft.com/office/officeart/2005/8/layout/hList3"/>
    <dgm:cxn modelId="{3242AAE9-1F6D-431C-92E8-D23C57C2A81A}" type="presParOf" srcId="{152A2374-3E18-490E-A217-E39A85E88A43}" destId="{4DDE0B5F-8D40-429C-A4A6-87223BFC391A}" srcOrd="2" destOrd="0" presId="urn:microsoft.com/office/officeart/2005/8/layout/hList3"/>
    <dgm:cxn modelId="{32354B26-8597-4055-AFD2-222C55022292}" type="presParOf" srcId="{99CC02C8-1E19-4CD7-9543-64B87E6541D0}" destId="{9EF2D3D1-38B9-45EB-8FCE-632F5F0EBDF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268811-F5C7-4A35-8D85-829792209853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46AEF-507C-45A5-8560-BA8A57AA475F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 w="63500"/>
      </dgm:spPr>
      <dgm:t>
        <a:bodyPr/>
        <a:lstStyle/>
        <a:p>
          <a:pPr algn="just"/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truyền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truyền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từ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hàm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sẵn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tái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lần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dirty="0" err="1" smtClean="0">
              <a:latin typeface="Times New Roman" pitchFamily="18" charset="0"/>
              <a:cs typeface="Times New Roman" pitchFamily="18" charset="0"/>
            </a:rPr>
            <a:t>sau</a:t>
          </a:r>
          <a:r>
            <a:rPr lang="en-US" sz="30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3000" dirty="0">
            <a:latin typeface="Times New Roman" pitchFamily="18" charset="0"/>
            <a:cs typeface="Times New Roman" pitchFamily="18" charset="0"/>
          </a:endParaRPr>
        </a:p>
      </dgm:t>
    </dgm:pt>
    <dgm:pt modelId="{B1585B78-7235-49B4-9647-29CE89C37A9C}" type="parTrans" cxnId="{1CCCE45F-197E-4F95-A278-5FD9FF9F949E}">
      <dgm:prSet/>
      <dgm:spPr/>
      <dgm:t>
        <a:bodyPr/>
        <a:lstStyle/>
        <a:p>
          <a:endParaRPr lang="en-US"/>
        </a:p>
      </dgm:t>
    </dgm:pt>
    <dgm:pt modelId="{D15206B3-07C4-462B-902A-A38984BC7743}" type="sibTrans" cxnId="{1CCCE45F-197E-4F95-A278-5FD9FF9F949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 w="63500"/>
      </dgm:spPr>
      <dgm:t>
        <a:bodyPr/>
        <a:lstStyle/>
        <a:p>
          <a:endParaRPr lang="en-US"/>
        </a:p>
      </dgm:t>
    </dgm:pt>
    <dgm:pt modelId="{5B10663B-0707-4C44-9308-EA2ACC4CE74C}" type="pres">
      <dgm:prSet presAssocID="{0A268811-F5C7-4A35-8D85-82979220985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A0AEE3-13A3-4B30-B1D9-754FF810CF55}" type="pres">
      <dgm:prSet presAssocID="{94F46AEF-507C-45A5-8560-BA8A57AA475F}" presName="node" presStyleLbl="node1" presStyleIdx="0" presStyleCnt="1" custScaleX="90135" custScaleY="67862" custRadScaleRad="93192" custRadScaleInc="1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CCE45F-197E-4F95-A278-5FD9FF9F949E}" srcId="{0A268811-F5C7-4A35-8D85-829792209853}" destId="{94F46AEF-507C-45A5-8560-BA8A57AA475F}" srcOrd="0" destOrd="0" parTransId="{B1585B78-7235-49B4-9647-29CE89C37A9C}" sibTransId="{D15206B3-07C4-462B-902A-A38984BC7743}"/>
    <dgm:cxn modelId="{70465CB4-2A73-45C3-9478-5F0E66AA34B6}" type="presOf" srcId="{94F46AEF-507C-45A5-8560-BA8A57AA475F}" destId="{B3A0AEE3-13A3-4B30-B1D9-754FF810CF55}" srcOrd="0" destOrd="0" presId="urn:microsoft.com/office/officeart/2005/8/layout/cycle7"/>
    <dgm:cxn modelId="{8478FE6C-9EAE-44CD-8E2C-72189E8650A1}" type="presOf" srcId="{0A268811-F5C7-4A35-8D85-829792209853}" destId="{5B10663B-0707-4C44-9308-EA2ACC4CE74C}" srcOrd="0" destOrd="0" presId="urn:microsoft.com/office/officeart/2005/8/layout/cycle7"/>
    <dgm:cxn modelId="{C0F9EC97-CAEC-4854-9D03-F184AE9634A5}" type="presParOf" srcId="{5B10663B-0707-4C44-9308-EA2ACC4CE74C}" destId="{B3A0AEE3-13A3-4B30-B1D9-754FF810CF55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ACBF4-B722-4659-9E5B-865439AD0421}">
      <dsp:nvSpPr>
        <dsp:cNvPr id="0" name=""/>
        <dsp:cNvSpPr/>
      </dsp:nvSpPr>
      <dsp:spPr>
        <a:xfrm>
          <a:off x="0" y="464019"/>
          <a:ext cx="8382000" cy="781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87FD40-0A76-4500-A446-592B64C2D3CD}">
      <dsp:nvSpPr>
        <dsp:cNvPr id="0" name=""/>
        <dsp:cNvSpPr/>
      </dsp:nvSpPr>
      <dsp:spPr>
        <a:xfrm>
          <a:off x="755134" y="0"/>
          <a:ext cx="6944009" cy="91512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Tổng</a:t>
          </a:r>
          <a:r>
            <a:rPr lang="en-US" sz="31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3100" b="1" kern="1200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quan</a:t>
          </a:r>
          <a:r>
            <a:rPr lang="en-US" sz="31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3100" b="1" kern="1200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đồ</a:t>
          </a:r>
          <a:r>
            <a:rPr lang="en-US" sz="31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3100" b="1" kern="1200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án</a:t>
          </a:r>
          <a:endParaRPr lang="en-US" sz="31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799806" y="44672"/>
        <a:ext cx="6854665" cy="825776"/>
      </dsp:txXfrm>
    </dsp:sp>
    <dsp:sp modelId="{FDFA4E16-E49B-41E2-A03E-04663671FF73}">
      <dsp:nvSpPr>
        <dsp:cNvPr id="0" name=""/>
        <dsp:cNvSpPr/>
      </dsp:nvSpPr>
      <dsp:spPr>
        <a:xfrm>
          <a:off x="0" y="1870179"/>
          <a:ext cx="8382000" cy="781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5A12DF-9707-43F1-8B77-EB9A96096FBE}">
      <dsp:nvSpPr>
        <dsp:cNvPr id="0" name=""/>
        <dsp:cNvSpPr/>
      </dsp:nvSpPr>
      <dsp:spPr>
        <a:xfrm>
          <a:off x="755134" y="1371604"/>
          <a:ext cx="6982440" cy="91512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Nội</a:t>
          </a:r>
          <a:r>
            <a:rPr lang="en-US" sz="31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 dung </a:t>
          </a:r>
          <a:r>
            <a:rPr lang="en-US" sz="3100" b="1" kern="1200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thực</a:t>
          </a:r>
          <a:r>
            <a:rPr lang="en-US" sz="31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3100" b="1" kern="1200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hiện</a:t>
          </a:r>
          <a:endParaRPr lang="en-US" sz="31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799806" y="1416276"/>
        <a:ext cx="6893096" cy="825776"/>
      </dsp:txXfrm>
    </dsp:sp>
    <dsp:sp modelId="{BF6AEF79-F00B-4EEA-904A-7E34AF73E800}">
      <dsp:nvSpPr>
        <dsp:cNvPr id="0" name=""/>
        <dsp:cNvSpPr/>
      </dsp:nvSpPr>
      <dsp:spPr>
        <a:xfrm>
          <a:off x="0" y="3276340"/>
          <a:ext cx="8382000" cy="781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FA5F0A-7787-4772-A924-5842C127A694}">
      <dsp:nvSpPr>
        <dsp:cNvPr id="0" name=""/>
        <dsp:cNvSpPr/>
      </dsp:nvSpPr>
      <dsp:spPr>
        <a:xfrm>
          <a:off x="755134" y="2819402"/>
          <a:ext cx="6944009" cy="91512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rPr>
            <a:t>     </a:t>
          </a:r>
          <a:r>
            <a:rPr lang="en-US" sz="3100" b="1" kern="1200" cap="all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KẾT LUẬN	</a:t>
          </a:r>
          <a:endParaRPr lang="en-US" sz="3100" b="1" kern="1200" cap="all" spc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799806" y="2864074"/>
        <a:ext cx="6854665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D302E-F404-41A9-B029-B46CB1E10423}">
      <dsp:nvSpPr>
        <dsp:cNvPr id="0" name=""/>
        <dsp:cNvSpPr/>
      </dsp:nvSpPr>
      <dsp:spPr>
        <a:xfrm>
          <a:off x="1438359" y="1004853"/>
          <a:ext cx="4457700" cy="4458201"/>
        </a:xfrm>
        <a:prstGeom prst="ellipse">
          <a:avLst/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b="1" kern="1200" cap="none" spc="0" dirty="0" err="1" smtClean="0">
              <a:ln w="900" cmpd="sng"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rPr>
            <a:t>Tổng</a:t>
          </a:r>
          <a:r>
            <a:rPr lang="en-US" sz="5100" b="1" kern="1200" cap="none" spc="0" dirty="0" smtClean="0">
              <a:ln w="900" cmpd="sng"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5100" b="1" kern="1200" cap="none" spc="0" dirty="0" err="1" smtClean="0">
              <a:ln w="900" cmpd="sng"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rPr>
            <a:t>quan</a:t>
          </a:r>
          <a:endParaRPr lang="en-US" sz="5100" b="1" kern="1200" cap="none" spc="0" dirty="0" smtClean="0">
            <a:ln w="900" cmpd="sng">
              <a:prstDash val="solid"/>
            </a:ln>
            <a:solidFill>
              <a:schemeClr val="bg1"/>
            </a:solidFill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50800" dist="38100" dir="16200000" rotWithShape="0">
                <a:prstClr val="black">
                  <a:alpha val="40000"/>
                </a:prst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b="1" kern="1200" cap="none" spc="0" dirty="0" smtClean="0">
              <a:ln w="900" cmpd="sng"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5100" b="1" kern="1200" cap="none" spc="0" dirty="0" err="1" smtClean="0">
              <a:ln w="900" cmpd="sng"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rPr>
            <a:t>đồ</a:t>
          </a:r>
          <a:r>
            <a:rPr lang="en-US" sz="5100" b="1" kern="1200" cap="none" spc="0" dirty="0" smtClean="0">
              <a:ln w="900" cmpd="sng"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5100" b="1" kern="1200" cap="none" spc="0" dirty="0" err="1" smtClean="0">
              <a:ln w="900" cmpd="sng"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rPr>
            <a:t>án</a:t>
          </a:r>
          <a:endParaRPr lang="en-US" sz="5100" b="1" kern="1200" cap="none" spc="0" dirty="0">
            <a:ln w="900" cmpd="sng">
              <a:prstDash val="solid"/>
            </a:ln>
            <a:solidFill>
              <a:schemeClr val="bg1"/>
            </a:solidFill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50800" dist="38100" dir="16200000" rotWithShape="0">
                <a:prstClr val="black">
                  <a:alpha val="40000"/>
                </a:prst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2091174" y="1657741"/>
        <a:ext cx="3152070" cy="3152425"/>
      </dsp:txXfrm>
    </dsp:sp>
    <dsp:sp modelId="{4FF03136-7B57-45C6-B989-9DEEF3CA3C91}">
      <dsp:nvSpPr>
        <dsp:cNvPr id="0" name=""/>
        <dsp:cNvSpPr/>
      </dsp:nvSpPr>
      <dsp:spPr>
        <a:xfrm>
          <a:off x="3982220" y="801734"/>
          <a:ext cx="495604" cy="495818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470A73-E5FD-44E3-A51E-006372B07313}">
      <dsp:nvSpPr>
        <dsp:cNvPr id="0" name=""/>
        <dsp:cNvSpPr/>
      </dsp:nvSpPr>
      <dsp:spPr>
        <a:xfrm>
          <a:off x="2809045" y="5131814"/>
          <a:ext cx="359359" cy="359364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1773"/>
                <a:lumOff val="4977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1773"/>
                <a:lumOff val="4977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1773"/>
                <a:lumOff val="49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F1164F-52D2-4C7C-AC87-B60231CD44F3}">
      <dsp:nvSpPr>
        <dsp:cNvPr id="0" name=""/>
        <dsp:cNvSpPr/>
      </dsp:nvSpPr>
      <dsp:spPr>
        <a:xfrm>
          <a:off x="6149308" y="2876847"/>
          <a:ext cx="359359" cy="359364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3547"/>
                <a:lumOff val="9955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3547"/>
                <a:lumOff val="9955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3547"/>
                <a:lumOff val="99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71626C-3F0C-4F07-935D-6F392CE1D6B6}">
      <dsp:nvSpPr>
        <dsp:cNvPr id="0" name=""/>
        <dsp:cNvSpPr/>
      </dsp:nvSpPr>
      <dsp:spPr>
        <a:xfrm>
          <a:off x="4465938" y="5514094"/>
          <a:ext cx="495604" cy="495818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5320"/>
                <a:lumOff val="14932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5320"/>
                <a:lumOff val="14932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5320"/>
                <a:lumOff val="149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3D77FA-66F9-47B1-9B8E-E1428885EFB2}">
      <dsp:nvSpPr>
        <dsp:cNvPr id="0" name=""/>
        <dsp:cNvSpPr/>
      </dsp:nvSpPr>
      <dsp:spPr>
        <a:xfrm>
          <a:off x="2629667" y="1322208"/>
          <a:ext cx="359359" cy="359364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7094"/>
                <a:lumOff val="19909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7094"/>
                <a:lumOff val="19909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7094"/>
                <a:lumOff val="1990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281106-225C-4891-9FCD-AACC9B880AB4}">
      <dsp:nvSpPr>
        <dsp:cNvPr id="0" name=""/>
        <dsp:cNvSpPr/>
      </dsp:nvSpPr>
      <dsp:spPr>
        <a:xfrm>
          <a:off x="1778516" y="3562068"/>
          <a:ext cx="359359" cy="359364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8867"/>
                <a:lumOff val="24887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8867"/>
                <a:lumOff val="24887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8867"/>
                <a:lumOff val="2488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E3265D-B593-4BDC-97ED-FF27EEF210DD}">
      <dsp:nvSpPr>
        <dsp:cNvPr id="0" name=""/>
        <dsp:cNvSpPr/>
      </dsp:nvSpPr>
      <dsp:spPr>
        <a:xfrm>
          <a:off x="16750" y="1460394"/>
          <a:ext cx="2153912" cy="2074074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10641"/>
                <a:lumOff val="29864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10641"/>
                <a:lumOff val="29864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10641"/>
                <a:lumOff val="2986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Lí</a:t>
          </a:r>
          <a:r>
            <a:rPr lang="en-US" sz="3000" b="1" kern="1200" cap="none" spc="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do </a:t>
          </a:r>
          <a:r>
            <a:rPr lang="en-US" sz="3000" b="1" kern="1200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chọn</a:t>
          </a:r>
          <a:r>
            <a:rPr lang="en-US" sz="3000" b="1" kern="1200" cap="none" spc="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kern="1200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3000" b="1" kern="1200" cap="none" spc="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kern="1200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tài</a:t>
          </a:r>
          <a:endParaRPr lang="en-US" sz="3000" b="1" kern="1200" cap="none" spc="0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332183" y="1764135"/>
        <a:ext cx="1523046" cy="1466592"/>
      </dsp:txXfrm>
    </dsp:sp>
    <dsp:sp modelId="{57525DC2-59E6-498D-9464-6D967511E7E9}">
      <dsp:nvSpPr>
        <dsp:cNvPr id="0" name=""/>
        <dsp:cNvSpPr/>
      </dsp:nvSpPr>
      <dsp:spPr>
        <a:xfrm>
          <a:off x="3529198" y="1322205"/>
          <a:ext cx="495604" cy="495818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12414"/>
                <a:lumOff val="34841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12414"/>
                <a:lumOff val="34841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12414"/>
                <a:lumOff val="348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F75CDD-C8DE-4929-8841-5D427536B79F}">
      <dsp:nvSpPr>
        <dsp:cNvPr id="0" name=""/>
        <dsp:cNvSpPr/>
      </dsp:nvSpPr>
      <dsp:spPr>
        <a:xfrm>
          <a:off x="415192" y="4051463"/>
          <a:ext cx="896112" cy="896327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12414"/>
                <a:lumOff val="34841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12414"/>
                <a:lumOff val="34841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12414"/>
                <a:lumOff val="348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8B77E3-DD3C-41A4-A845-B5E85C1F5D73}">
      <dsp:nvSpPr>
        <dsp:cNvPr id="0" name=""/>
        <dsp:cNvSpPr/>
      </dsp:nvSpPr>
      <dsp:spPr>
        <a:xfrm>
          <a:off x="5936601" y="700351"/>
          <a:ext cx="2314812" cy="230357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10641"/>
                <a:lumOff val="29864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10641"/>
                <a:lumOff val="29864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10641"/>
                <a:lumOff val="2986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2800" b="1" kern="1200" cap="none" spc="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đích</a:t>
          </a:r>
          <a:r>
            <a:rPr lang="en-US" sz="2800" b="1" kern="1200" cap="none" spc="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chọn</a:t>
          </a:r>
          <a:r>
            <a:rPr lang="en-US" sz="2800" b="1" kern="1200" cap="none" spc="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2800" b="1" kern="1200" cap="none" spc="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tài</a:t>
          </a:r>
          <a:endParaRPr lang="en-US" sz="2800" b="1" kern="1200" cap="none" spc="0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6275597" y="1037701"/>
        <a:ext cx="1636820" cy="1628873"/>
      </dsp:txXfrm>
    </dsp:sp>
    <dsp:sp modelId="{AC26F62C-7D61-45B5-9878-7442187523EB}">
      <dsp:nvSpPr>
        <dsp:cNvPr id="0" name=""/>
        <dsp:cNvSpPr/>
      </dsp:nvSpPr>
      <dsp:spPr>
        <a:xfrm>
          <a:off x="5544930" y="2207942"/>
          <a:ext cx="495604" cy="495818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8867"/>
                <a:lumOff val="24887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8867"/>
                <a:lumOff val="24887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8867"/>
                <a:lumOff val="2488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31893A-59A7-46E4-BBB7-F45F54E306DA}">
      <dsp:nvSpPr>
        <dsp:cNvPr id="0" name=""/>
        <dsp:cNvSpPr/>
      </dsp:nvSpPr>
      <dsp:spPr>
        <a:xfrm>
          <a:off x="138803" y="5156990"/>
          <a:ext cx="359359" cy="359364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7094"/>
                <a:lumOff val="19909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7094"/>
                <a:lumOff val="19909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7094"/>
                <a:lumOff val="1990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28724-7758-4398-8248-8CDFD4A8910B}">
      <dsp:nvSpPr>
        <dsp:cNvPr id="0" name=""/>
        <dsp:cNvSpPr/>
      </dsp:nvSpPr>
      <dsp:spPr>
        <a:xfrm>
          <a:off x="3529388" y="4846061"/>
          <a:ext cx="359359" cy="359364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5320"/>
                <a:lumOff val="14932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5320"/>
                <a:lumOff val="14932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5320"/>
                <a:lumOff val="149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CA53D2-A474-4DAE-885F-EB06DC5D3B7B}">
      <dsp:nvSpPr>
        <dsp:cNvPr id="0" name=""/>
        <dsp:cNvSpPr/>
      </dsp:nvSpPr>
      <dsp:spPr>
        <a:xfrm>
          <a:off x="5791201" y="4173427"/>
          <a:ext cx="2314812" cy="230357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3547"/>
                <a:lumOff val="9955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3547"/>
                <a:lumOff val="9955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3547"/>
                <a:lumOff val="99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Giải</a:t>
          </a:r>
          <a:r>
            <a:rPr lang="en-US" sz="3000" b="1" kern="1200" cap="none" spc="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kern="1200" cap="none" spc="0" dirty="0" err="1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thuật</a:t>
          </a:r>
          <a:endParaRPr lang="en-US" sz="3000" b="1" kern="1200" cap="none" spc="0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6130197" y="4510777"/>
        <a:ext cx="1636820" cy="1628873"/>
      </dsp:txXfrm>
    </dsp:sp>
    <dsp:sp modelId="{A72BE7E6-F86B-4751-B18F-2C68B0943131}">
      <dsp:nvSpPr>
        <dsp:cNvPr id="0" name=""/>
        <dsp:cNvSpPr/>
      </dsp:nvSpPr>
      <dsp:spPr>
        <a:xfrm>
          <a:off x="5791201" y="4038598"/>
          <a:ext cx="359359" cy="359364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1773"/>
                <a:lumOff val="4977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1773"/>
                <a:lumOff val="4977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1773"/>
                <a:lumOff val="49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8803E-324B-41DF-82F7-33C2AE686B28}">
      <dsp:nvSpPr>
        <dsp:cNvPr id="0" name=""/>
        <dsp:cNvSpPr/>
      </dsp:nvSpPr>
      <dsp:spPr>
        <a:xfrm rot="5400000">
          <a:off x="821804" y="245005"/>
          <a:ext cx="2475340" cy="41189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B92816E-9B4A-440D-B34A-140E07153CD6}">
      <dsp:nvSpPr>
        <dsp:cNvPr id="0" name=""/>
        <dsp:cNvSpPr/>
      </dsp:nvSpPr>
      <dsp:spPr>
        <a:xfrm>
          <a:off x="381001" y="1447788"/>
          <a:ext cx="3718576" cy="3259550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GIỚI THIỆU VỀ DANH SÁCH LIÊN KẾT ĐƠN</a:t>
          </a:r>
          <a:endParaRPr lang="en-US" sz="35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381001" y="1447788"/>
        <a:ext cx="3718576" cy="3259550"/>
      </dsp:txXfrm>
    </dsp:sp>
    <dsp:sp modelId="{04D3951C-4045-4EDF-92E9-2F453FD0EA53}">
      <dsp:nvSpPr>
        <dsp:cNvPr id="0" name=""/>
        <dsp:cNvSpPr/>
      </dsp:nvSpPr>
      <dsp:spPr>
        <a:xfrm>
          <a:off x="3429232" y="199028"/>
          <a:ext cx="701618" cy="70161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16974"/>
                <a:lumOff val="7553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16974"/>
                <a:lumOff val="7553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16974"/>
                <a:lumOff val="7553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0"/>
              <a:satOff val="16974"/>
              <a:lumOff val="755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2FC72B-D921-4FD4-9AE5-7550272F0ABC}">
      <dsp:nvSpPr>
        <dsp:cNvPr id="0" name=""/>
        <dsp:cNvSpPr/>
      </dsp:nvSpPr>
      <dsp:spPr>
        <a:xfrm rot="5400000">
          <a:off x="5377734" y="-785070"/>
          <a:ext cx="2475340" cy="41189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33949"/>
                <a:lumOff val="15106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33949"/>
                <a:lumOff val="15106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33949"/>
                <a:lumOff val="15106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0"/>
              <a:satOff val="33949"/>
              <a:lumOff val="1510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F50D1E-946D-4EC1-9019-E04013AF6700}">
      <dsp:nvSpPr>
        <dsp:cNvPr id="0" name=""/>
        <dsp:cNvSpPr/>
      </dsp:nvSpPr>
      <dsp:spPr>
        <a:xfrm>
          <a:off x="4968223" y="300661"/>
          <a:ext cx="3718576" cy="3581300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cap="all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XÂY DỰNG ỨNG DỤNG QUẢN LÝ   SINH VIÊN</a:t>
          </a:r>
          <a:endParaRPr lang="en-US" sz="3500" b="1" kern="1200" cap="all" spc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i="1" u="none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kern="1200" dirty="0" err="1" smtClean="0">
              <a:effectLst/>
              <a:latin typeface="Times New Roman" pitchFamily="18" charset="0"/>
              <a:cs typeface="Times New Roman" pitchFamily="18" charset="0"/>
            </a:rPr>
            <a:t>Giao</a:t>
          </a:r>
          <a:r>
            <a:rPr lang="en-US" sz="2500" i="1" u="none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kern="1200" dirty="0" err="1" smtClean="0">
              <a:effectLst/>
              <a:latin typeface="Times New Roman" pitchFamily="18" charset="0"/>
              <a:cs typeface="Times New Roman" pitchFamily="18" charset="0"/>
            </a:rPr>
            <a:t>diện</a:t>
          </a:r>
          <a:r>
            <a:rPr lang="en-US" sz="2500" i="1" u="none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kern="1200" dirty="0" err="1" smtClean="0">
              <a:effectLst/>
              <a:latin typeface="Times New Roman" pitchFamily="18" charset="0"/>
              <a:cs typeface="Times New Roman" pitchFamily="18" charset="0"/>
            </a:rPr>
            <a:t>chính</a:t>
          </a:r>
          <a:endParaRPr lang="en-US" sz="2500" i="1" u="none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i="1" u="none" kern="1200" dirty="0" err="1" smtClean="0">
              <a:effectLst/>
              <a:latin typeface="Times New Roman" pitchFamily="18" charset="0"/>
              <a:cs typeface="Times New Roman" pitchFamily="18" charset="0"/>
            </a:rPr>
            <a:t>Các</a:t>
          </a:r>
          <a:r>
            <a:rPr lang="en-US" sz="2500" i="1" u="none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kern="1200" dirty="0" err="1" smtClean="0">
              <a:effectLst/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2500" i="1" u="none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kern="1200" dirty="0" err="1" smtClean="0">
              <a:effectLst/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2500" i="1" u="none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kern="1200" dirty="0" err="1" smtClean="0">
              <a:effectLst/>
              <a:latin typeface="Times New Roman" pitchFamily="18" charset="0"/>
              <a:cs typeface="Times New Roman" pitchFamily="18" charset="0"/>
            </a:rPr>
            <a:t>chính</a:t>
          </a:r>
          <a:endParaRPr lang="en-US" sz="2500" i="1" u="none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i="1" u="none" kern="1200" dirty="0" err="1" smtClean="0">
              <a:effectLst/>
              <a:latin typeface="Times New Roman" pitchFamily="18" charset="0"/>
              <a:cs typeface="Times New Roman" pitchFamily="18" charset="0"/>
            </a:rPr>
            <a:t>Ứng</a:t>
          </a:r>
          <a:r>
            <a:rPr lang="en-US" sz="2500" i="1" u="none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kern="1200" dirty="0" err="1" smtClean="0">
              <a:effectLst/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2500" i="1" u="none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kern="1200" dirty="0" err="1" smtClean="0">
              <a:effectLst/>
              <a:latin typeface="Times New Roman" pitchFamily="18" charset="0"/>
              <a:cs typeface="Times New Roman" pitchFamily="18" charset="0"/>
            </a:rPr>
            <a:t>thuật</a:t>
          </a:r>
          <a:r>
            <a:rPr lang="en-US" sz="2500" i="1" u="none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500" i="1" u="none" kern="1200" dirty="0" err="1" smtClean="0">
              <a:effectLst/>
              <a:latin typeface="Times New Roman" pitchFamily="18" charset="0"/>
              <a:cs typeface="Times New Roman" pitchFamily="18" charset="0"/>
            </a:rPr>
            <a:t>toán</a:t>
          </a:r>
          <a:endParaRPr lang="en-US" sz="2500" i="1" u="none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000" kern="1200"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4968223" y="300661"/>
        <a:ext cx="3718576" cy="3581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A74E9-9298-4ACB-A1A3-863693E647B1}">
      <dsp:nvSpPr>
        <dsp:cNvPr id="0" name=""/>
        <dsp:cNvSpPr/>
      </dsp:nvSpPr>
      <dsp:spPr>
        <a:xfrm>
          <a:off x="0" y="0"/>
          <a:ext cx="9144000" cy="1851660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b="1" kern="1200" cap="all" smtClean="0">
              <a:ln w="9000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Times New Roman" pitchFamily="18" charset="0"/>
              <a:ea typeface="Tahoma" pitchFamily="34" charset="0"/>
              <a:cs typeface="Times New Roman" pitchFamily="18" charset="0"/>
            </a:rPr>
            <a:t>KẾT LUẬN</a:t>
          </a:r>
          <a:endParaRPr lang="en-US" sz="8000" kern="1200"/>
        </a:p>
      </dsp:txBody>
      <dsp:txXfrm>
        <a:off x="0" y="0"/>
        <a:ext cx="9144000" cy="1851660"/>
      </dsp:txXfrm>
    </dsp:sp>
    <dsp:sp modelId="{D2B495C3-5444-4A5E-A672-043D0C7FD6FE}">
      <dsp:nvSpPr>
        <dsp:cNvPr id="0" name=""/>
        <dsp:cNvSpPr/>
      </dsp:nvSpPr>
      <dsp:spPr>
        <a:xfrm>
          <a:off x="4464" y="1851660"/>
          <a:ext cx="3045023" cy="38884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bliqueTopRight"/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b="1" kern="1200" cap="all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ƯU ĐIỂM</a:t>
          </a:r>
          <a:endParaRPr lang="en-US" sz="5300" b="1" kern="1200" cap="all" spc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4464" y="1851660"/>
        <a:ext cx="3045023" cy="3888486"/>
      </dsp:txXfrm>
    </dsp:sp>
    <dsp:sp modelId="{0F48F390-78D2-4D99-BF31-907A80AE27C4}">
      <dsp:nvSpPr>
        <dsp:cNvPr id="0" name=""/>
        <dsp:cNvSpPr/>
      </dsp:nvSpPr>
      <dsp:spPr>
        <a:xfrm>
          <a:off x="3049488" y="1851660"/>
          <a:ext cx="3045023" cy="38884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bliqueTopRight"/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b="1" kern="1200" cap="all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NHƯỢC ĐIỂM</a:t>
          </a:r>
          <a:endParaRPr lang="en-US" sz="5300" b="1" kern="1200" cap="all" spc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3049488" y="1851660"/>
        <a:ext cx="3045023" cy="3888486"/>
      </dsp:txXfrm>
    </dsp:sp>
    <dsp:sp modelId="{4DDE0B5F-8D40-429C-A4A6-87223BFC391A}">
      <dsp:nvSpPr>
        <dsp:cNvPr id="0" name=""/>
        <dsp:cNvSpPr/>
      </dsp:nvSpPr>
      <dsp:spPr>
        <a:xfrm>
          <a:off x="6094511" y="1851660"/>
          <a:ext cx="3045023" cy="38884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bliqueTopRight"/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b="1" kern="1200" cap="all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rPr>
            <a:t>HƯỚNG PHÁT TRIỂN</a:t>
          </a:r>
          <a:endParaRPr lang="en-US" sz="5300" b="1" kern="1200" cap="all" spc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6094511" y="1851660"/>
        <a:ext cx="3045023" cy="3888486"/>
      </dsp:txXfrm>
    </dsp:sp>
    <dsp:sp modelId="{9EF2D3D1-38B9-45EB-8FCE-632F5F0EBDFA}">
      <dsp:nvSpPr>
        <dsp:cNvPr id="0" name=""/>
        <dsp:cNvSpPr/>
      </dsp:nvSpPr>
      <dsp:spPr>
        <a:xfrm>
          <a:off x="0" y="5740146"/>
          <a:ext cx="9144000" cy="432054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0AEE3-13A3-4B30-B1D9-754FF810CF55}">
      <dsp:nvSpPr>
        <dsp:cNvPr id="0" name=""/>
        <dsp:cNvSpPr/>
      </dsp:nvSpPr>
      <dsp:spPr>
        <a:xfrm>
          <a:off x="798466" y="1752609"/>
          <a:ext cx="8687009" cy="32701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63500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just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truyền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truyền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từ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hàm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sẵn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tái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lần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dirty="0" err="1" smtClean="0">
              <a:latin typeface="Times New Roman" pitchFamily="18" charset="0"/>
              <a:cs typeface="Times New Roman" pitchFamily="18" charset="0"/>
            </a:rPr>
            <a:t>sau</a:t>
          </a:r>
          <a:r>
            <a:rPr lang="en-US" sz="30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3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894247" y="1848390"/>
        <a:ext cx="8495447" cy="3078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848F1-98A7-42C1-9422-2CFF21519B1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9EE9-8AB1-4251-BDC6-328E3474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452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0C1FB-A2B3-463E-9A28-EDABBD79618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18D19-4488-4813-9C43-157CD11B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30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18D19-4488-4813-9C43-157CD11BF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18D19-4488-4813-9C43-157CD11BF1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2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42CD1FB-A838-4C97-8D38-E4A2F2299E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4862B5-4A50-4321-95A8-E785B8A83E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5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4BA6AE-C397-41AF-AC94-E1E6EB13DE2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91185-BED2-47C7-9977-07552DB499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4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1B8B3A-AA2A-4FB7-9FA5-AE324E6DCE0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5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C64EFE-0804-4EC9-88F9-6D8CCE581A0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6FC900-B39B-44AC-8FB0-B55BC39DA5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594E07-DB74-4EC3-87F8-2E24B33D3C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7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E1D75-1FE4-4556-8EC9-5EB626DBD8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7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767C2C-516A-4477-9741-A5AED9DAB1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38D19E-A1DA-4AD2-AE7A-AD02ABEE18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8E8AC3EB-6867-4666-80B1-05DBB1CDE8A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9144000" cy="2944090"/>
          </a:xfrm>
        </p:spPr>
        <p:txBody>
          <a:bodyPr/>
          <a:lstStyle/>
          <a:p>
            <a:pPr algn="ctr"/>
            <a:r>
              <a:rPr lang="en-US" sz="52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br>
              <a:rPr lang="en-US" sz="52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LÍ SINH VIÊN BẰNG DANH SÁCH LIÊN KẾT ĐƠN</a:t>
            </a:r>
            <a:endParaRPr lang="en-US" sz="5200" b="1" cap="all" dirty="0">
              <a:ln w="9000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927" y="4343400"/>
            <a:ext cx="9144000" cy="2057400"/>
          </a:xfrm>
        </p:spPr>
        <p:txBody>
          <a:bodyPr/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Nguyễn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17110130</a:t>
            </a:r>
          </a:p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Nguyễn Song Hoàng 	17110141</a:t>
            </a:r>
          </a:p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ThS.Trần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4" name="Picture 3" descr="C:\Users\Hikari\AppData\Local\Microsoft\Windows\INetCache\Content.Word\dhspkttphcm.png">
            <a:extLst>
              <a:ext uri="{FF2B5EF4-FFF2-40B4-BE49-F238E27FC236}">
                <a16:creationId xmlns:a16="http://schemas.microsoft.com/office/drawing/2014/main" id="{AF6D424F-1D91-43C2-8068-1847C7CF83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5"/>
            <a:ext cx="9144000" cy="16680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E2EEE5-EC8B-4F3F-A4CD-498F70B1B877}" type="slidenum">
              <a:rPr lang="en-US" sz="1400" b="1" smtClean="0">
                <a:ea typeface="Tahoma" pitchFamily="34" charset="0"/>
                <a:cs typeface="Times New Roman" pitchFamily="18" charset="0"/>
              </a:rPr>
              <a:t>1</a:t>
            </a:fld>
            <a:endParaRPr lang="en-US" sz="1400" b="1"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121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0782" y="401778"/>
            <a:ext cx="9144000" cy="88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5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Các</a:t>
            </a:r>
            <a:r>
              <a:rPr lang="en-US" sz="5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5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chức</a:t>
            </a:r>
            <a:r>
              <a:rPr lang="en-US" sz="5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5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năng</a:t>
            </a:r>
            <a:r>
              <a:rPr lang="en-US" sz="5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5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chính</a:t>
            </a:r>
            <a:endParaRPr lang="en-US" sz="5000" b="1" cap="all" dirty="0">
              <a:ln w="9000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91185-BED2-47C7-9977-07552DB49967}" type="slidenum">
              <a:rPr lang="en-US" sz="1400" smtClean="0"/>
              <a:pPr/>
              <a:t>10</a:t>
            </a:fld>
            <a:endParaRPr lang="en-US" sz="1400"/>
          </a:p>
        </p:txBody>
      </p:sp>
      <p:sp>
        <p:nvSpPr>
          <p:cNvPr id="2" name="Right Arrow 1">
            <a:hlinkClick r:id="rId2" action="ppaction://hlinksldjump"/>
          </p:cNvPr>
          <p:cNvSpPr/>
          <p:nvPr/>
        </p:nvSpPr>
        <p:spPr bwMode="auto">
          <a:xfrm>
            <a:off x="7439891" y="6352451"/>
            <a:ext cx="914400" cy="40150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096" y="1288469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6" y="1773519"/>
            <a:ext cx="8299704" cy="450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392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0782" y="401778"/>
            <a:ext cx="9144000" cy="88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5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Các</a:t>
            </a:r>
            <a:r>
              <a:rPr lang="en-US" sz="5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5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chức</a:t>
            </a:r>
            <a:r>
              <a:rPr lang="en-US" sz="5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5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năng</a:t>
            </a:r>
            <a:r>
              <a:rPr lang="en-US" sz="5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5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chính</a:t>
            </a:r>
            <a:endParaRPr lang="en-US" sz="5000" b="1" cap="all" dirty="0">
              <a:ln w="9000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91185-BED2-47C7-9977-07552DB49967}" type="slidenum">
              <a:rPr lang="en-US" sz="1400" smtClean="0"/>
              <a:pPr/>
              <a:t>11</a:t>
            </a:fld>
            <a:endParaRPr lang="en-US" sz="1400"/>
          </a:p>
        </p:txBody>
      </p:sp>
      <p:sp>
        <p:nvSpPr>
          <p:cNvPr id="2" name="Right Arrow 1">
            <a:hlinkClick r:id="rId2" action="ppaction://hlinksldjump"/>
          </p:cNvPr>
          <p:cNvSpPr/>
          <p:nvPr/>
        </p:nvSpPr>
        <p:spPr bwMode="auto">
          <a:xfrm>
            <a:off x="7439891" y="6352451"/>
            <a:ext cx="914400" cy="40150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096" y="1288469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2" y="1905000"/>
            <a:ext cx="848796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108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91185-BED2-47C7-9977-07552DB49967}" type="slidenum">
              <a:rPr lang="en-US" sz="1400" smtClean="0"/>
              <a:pPr/>
              <a:t>12</a:t>
            </a:fld>
            <a:endParaRPr lang="en-US" sz="1400"/>
          </a:p>
        </p:txBody>
      </p:sp>
      <p:sp>
        <p:nvSpPr>
          <p:cNvPr id="2" name="Rectangle 1"/>
          <p:cNvSpPr/>
          <p:nvPr/>
        </p:nvSpPr>
        <p:spPr>
          <a:xfrm>
            <a:off x="-20781" y="436418"/>
            <a:ext cx="91440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5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Ứng</a:t>
            </a:r>
            <a:r>
              <a:rPr lang="en-US" sz="55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55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dụng</a:t>
            </a:r>
            <a:r>
              <a:rPr lang="en-US" sz="55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55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Thuật</a:t>
            </a:r>
            <a:r>
              <a:rPr lang="en-US" sz="55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55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toán</a:t>
            </a:r>
            <a:endParaRPr lang="en-US" sz="5500" b="1" cap="all" dirty="0">
              <a:ln w="9000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143000"/>
            <a:ext cx="17110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tưởng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>
            <a:hlinkClick r:id="rId2" action="ppaction://hlinksldjump"/>
          </p:cNvPr>
          <p:cNvSpPr/>
          <p:nvPr/>
        </p:nvSpPr>
        <p:spPr bwMode="auto">
          <a:xfrm>
            <a:off x="7315200" y="6292014"/>
            <a:ext cx="852055" cy="41358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2438400"/>
            <a:ext cx="7162800" cy="1447800"/>
          </a:xfrm>
          <a:prstGeom prst="roundRect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700" dirty="0">
              <a:ln w="1905"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038600"/>
            <a:ext cx="1731819" cy="2571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038601"/>
            <a:ext cx="1594649" cy="25713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002" y="4038600"/>
            <a:ext cx="132519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611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7783933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91185-BED2-47C7-9977-07552DB49967}" type="slidenum">
              <a:rPr lang="en-US" sz="1400" smtClean="0"/>
              <a:pPr/>
              <a:t>13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04219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 bwMode="auto">
          <a:xfrm>
            <a:off x="76200" y="2057401"/>
            <a:ext cx="3200400" cy="2743199"/>
          </a:xfrm>
          <a:prstGeom prst="ellipse">
            <a:avLst/>
          </a:prstGeom>
          <a:ln w="101600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6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ƯU ĐIỂM</a:t>
            </a:r>
            <a:endParaRPr lang="en-US" sz="6000" dirty="0"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076700" y="838200"/>
            <a:ext cx="5067300" cy="1524000"/>
          </a:xfrm>
          <a:prstGeom prst="roundRect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just">
              <a:buFontTx/>
              <a:buChar char="-"/>
            </a:pPr>
            <a:r>
              <a:rPr lang="en-US" sz="2000" dirty="0" err="1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000" dirty="0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000" dirty="0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endParaRPr lang="en-US" sz="2000" dirty="0" smtClean="0">
              <a:ln w="1905"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000" dirty="0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endParaRPr lang="en-US" sz="2000" dirty="0" smtClean="0">
              <a:ln w="1905"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700" dirty="0">
              <a:ln w="1905"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879274" y="3657600"/>
            <a:ext cx="5074226" cy="1981200"/>
          </a:xfrm>
          <a:prstGeom prst="roundRect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800" dirty="0" err="1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800" dirty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dirty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2800" dirty="0" err="1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800" dirty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800" dirty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(excel</a:t>
            </a:r>
            <a:r>
              <a:rPr lang="en-US" sz="2800" dirty="0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70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0" idx="7"/>
            <a:endCxn id="13" idx="1"/>
          </p:cNvCxnSpPr>
          <p:nvPr/>
        </p:nvCxnSpPr>
        <p:spPr bwMode="auto">
          <a:xfrm flipV="1">
            <a:off x="2807912" y="1600200"/>
            <a:ext cx="1268788" cy="85893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10" idx="5"/>
            <a:endCxn id="14" idx="1"/>
          </p:cNvCxnSpPr>
          <p:nvPr/>
        </p:nvCxnSpPr>
        <p:spPr bwMode="auto">
          <a:xfrm>
            <a:off x="2807912" y="4398868"/>
            <a:ext cx="1071362" cy="24933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91185-BED2-47C7-9977-07552DB49967}" type="slidenum">
              <a:rPr lang="en-US" sz="1400" smtClean="0"/>
              <a:pPr/>
              <a:t>14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379100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639797712"/>
              </p:ext>
            </p:extLst>
          </p:nvPr>
        </p:nvGraphicFramePr>
        <p:xfrm>
          <a:off x="-493776" y="762000"/>
          <a:ext cx="9637776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762000"/>
            <a:ext cx="8077200" cy="21852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endParaRPr lang="en-US" b="1" cap="all" dirty="0" smtClean="0">
              <a:ln w="9000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lvl="0" algn="ctr"/>
            <a:r>
              <a:rPr lang="en-US" sz="5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NHƯỢC </a:t>
            </a:r>
            <a:r>
              <a:rPr lang="en-US" sz="5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Điểm</a:t>
            </a:r>
            <a:endParaRPr lang="en-US" sz="5000" b="1" cap="all" dirty="0">
              <a:ln w="9000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lvl="0" algn="ctr"/>
            <a:r>
              <a:rPr lang="en-US" sz="5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endParaRPr lang="en-US" sz="5000" dirty="0"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91185-BED2-47C7-9977-07552DB49967}" type="slidenum">
              <a:rPr lang="en-US" sz="1400" smtClean="0"/>
              <a:pPr/>
              <a:t>15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83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54" y="602672"/>
            <a:ext cx="9144000" cy="838200"/>
          </a:xfrm>
        </p:spPr>
        <p:txBody>
          <a:bodyPr/>
          <a:lstStyle/>
          <a:p>
            <a:pPr algn="ctr"/>
            <a:r>
              <a:rPr lang="en-US" sz="6600" b="1" cap="all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Hướng phát triển</a:t>
            </a:r>
            <a:endParaRPr lang="en-US" sz="6600" b="1" cap="all">
              <a:ln w="9000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91185-BED2-47C7-9977-07552DB4996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7818" y="1371600"/>
            <a:ext cx="86313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604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6019800"/>
          </a:xfrm>
        </p:spPr>
        <p:txBody>
          <a:bodyPr/>
          <a:lstStyle/>
          <a:p>
            <a:pPr algn="ctr"/>
            <a:r>
              <a:rPr lang="en-US" sz="90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CẢM ƠN THẦY </a:t>
            </a:r>
            <a:br>
              <a:rPr lang="en-US" sz="90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r>
              <a:rPr lang="en-US" sz="90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VÀ CÁC BẠN </a:t>
            </a:r>
            <a:br>
              <a:rPr lang="en-US" sz="90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r>
              <a:rPr lang="en-US" sz="90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ĐÃ LẮNG NGHE!</a:t>
            </a:r>
            <a:endParaRPr lang="en-US" sz="9000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91185-BED2-47C7-9977-07552DB499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888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algn="ctr"/>
            <a:r>
              <a:rPr lang="en-US" sz="8000" b="1" cap="all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NỘI DUNG</a:t>
            </a:r>
            <a:endParaRPr lang="en-US" sz="8000" b="1" cap="all">
              <a:ln w="9000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5084842"/>
              </p:ext>
            </p:extLst>
          </p:nvPr>
        </p:nvGraphicFramePr>
        <p:xfrm>
          <a:off x="381000" y="2209800"/>
          <a:ext cx="8382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91185-BED2-47C7-9977-07552DB49967}" type="slidenum">
              <a:rPr lang="en-US" sz="1400" smtClean="0"/>
              <a:pPr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516829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6450762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91185-BED2-47C7-9977-07552DB49967}" type="slidenum">
              <a:rPr lang="en-US" sz="1400" smtClean="0"/>
              <a:pPr/>
              <a:t>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671382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822325" y="1876425"/>
            <a:ext cx="1912938" cy="3605213"/>
            <a:chOff x="513" y="998"/>
            <a:chExt cx="1109" cy="2271"/>
          </a:xfrm>
        </p:grpSpPr>
        <p:sp>
          <p:nvSpPr>
            <p:cNvPr id="9220" name="Freeform 4"/>
            <p:cNvSpPr>
              <a:spLocks/>
            </p:cNvSpPr>
            <p:nvPr/>
          </p:nvSpPr>
          <p:spPr bwMode="gray">
            <a:xfrm flipV="1">
              <a:off x="683" y="2087"/>
              <a:ext cx="933" cy="1182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gray">
            <a:xfrm rot="-5400000">
              <a:off x="917" y="1548"/>
              <a:ext cx="301" cy="1109"/>
            </a:xfrm>
            <a:custGeom>
              <a:avLst/>
              <a:gdLst/>
              <a:ahLst/>
              <a:cxnLst>
                <a:cxn ang="0">
                  <a:pos x="37" y="1"/>
                </a:cxn>
                <a:cxn ang="0">
                  <a:pos x="45" y="472"/>
                </a:cxn>
                <a:cxn ang="0">
                  <a:pos x="0" y="474"/>
                </a:cxn>
                <a:cxn ang="0">
                  <a:pos x="72" y="604"/>
                </a:cxn>
                <a:cxn ang="0">
                  <a:pos x="142" y="474"/>
                </a:cxn>
                <a:cxn ang="0">
                  <a:pos x="100" y="474"/>
                </a:cxn>
                <a:cxn ang="0">
                  <a:pos x="99" y="0"/>
                </a:cxn>
                <a:cxn ang="0">
                  <a:pos x="37" y="1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gray">
            <a:xfrm>
              <a:off x="677" y="998"/>
              <a:ext cx="933" cy="1182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3" name="AutoShape 7"/>
          <p:cNvSpPr>
            <a:spLocks noChangeArrowheads="1"/>
          </p:cNvSpPr>
          <p:nvPr/>
        </p:nvSpPr>
        <p:spPr bwMode="gray">
          <a:xfrm>
            <a:off x="3408363" y="3030538"/>
            <a:ext cx="5457825" cy="13049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gray">
          <a:xfrm>
            <a:off x="4287838" y="3476625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ltGray">
          <a:xfrm>
            <a:off x="3446463" y="4552950"/>
            <a:ext cx="5422900" cy="131445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gray">
          <a:xfrm>
            <a:off x="4260850" y="5018088"/>
            <a:ext cx="376238" cy="347662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gray">
          <a:xfrm>
            <a:off x="3408363" y="1535113"/>
            <a:ext cx="5457825" cy="13049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hlink">
                  <a:alpha val="80000"/>
                </a:schemeClr>
              </a:gs>
              <a:gs pos="100000">
                <a:schemeClr val="hlink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gray">
          <a:xfrm>
            <a:off x="4268788" y="1981200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gray">
          <a:xfrm>
            <a:off x="2825750" y="1519238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Freeform 14"/>
          <p:cNvSpPr>
            <a:spLocks/>
          </p:cNvSpPr>
          <p:nvPr/>
        </p:nvSpPr>
        <p:spPr bwMode="gray">
          <a:xfrm>
            <a:off x="2889250" y="1584325"/>
            <a:ext cx="811213" cy="64928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gray">
          <a:xfrm>
            <a:off x="2838450" y="3021013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32" name="Freeform 16"/>
          <p:cNvSpPr>
            <a:spLocks/>
          </p:cNvSpPr>
          <p:nvPr/>
        </p:nvSpPr>
        <p:spPr bwMode="gray">
          <a:xfrm>
            <a:off x="2892425" y="3086100"/>
            <a:ext cx="811213" cy="64928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48627"/>
                  <a:invGamma/>
                </a:schemeClr>
              </a:gs>
              <a:gs pos="50000">
                <a:schemeClr val="folHlink">
                  <a:alpha val="0"/>
                </a:schemeClr>
              </a:gs>
              <a:gs pos="100000">
                <a:schemeClr val="folHlink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gray">
          <a:xfrm>
            <a:off x="2819400" y="4543425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Freeform 18"/>
          <p:cNvSpPr>
            <a:spLocks/>
          </p:cNvSpPr>
          <p:nvPr/>
        </p:nvSpPr>
        <p:spPr bwMode="gray">
          <a:xfrm>
            <a:off x="2873375" y="4598988"/>
            <a:ext cx="811213" cy="649287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235" name="Picture 19" descr="YG_circl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2695575"/>
            <a:ext cx="1882775" cy="1879600"/>
          </a:xfrm>
          <a:prstGeom prst="rect">
            <a:avLst/>
          </a:prstGeom>
          <a:noFill/>
        </p:spPr>
      </p:pic>
      <p:sp>
        <p:nvSpPr>
          <p:cNvPr id="9236" name="Text Box 20"/>
          <p:cNvSpPr txBox="1">
            <a:spLocks noChangeArrowheads="1"/>
          </p:cNvSpPr>
          <p:nvPr/>
        </p:nvSpPr>
        <p:spPr bwMode="black">
          <a:xfrm>
            <a:off x="4678363" y="1747838"/>
            <a:ext cx="393223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hangingPunct="0"/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black">
          <a:xfrm>
            <a:off x="4678363" y="3243263"/>
            <a:ext cx="393223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6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black">
          <a:xfrm>
            <a:off x="4678363" y="4824413"/>
            <a:ext cx="393223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gray">
          <a:xfrm>
            <a:off x="407988" y="3348038"/>
            <a:ext cx="157321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án</a:t>
            </a:r>
            <a:endParaRPr lang="en-US" b="1" dirty="0"/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white">
          <a:xfrm>
            <a:off x="2806700" y="1689100"/>
            <a:ext cx="16732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EFFFF"/>
                </a:solidFill>
              </a:rPr>
              <a:t> </a:t>
            </a:r>
            <a:r>
              <a:rPr lang="en-US" sz="2400" b="1" dirty="0" err="1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 dirty="0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b="1" dirty="0" err="1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b="1" dirty="0">
              <a:solidFill>
                <a:srgbClr val="FE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white">
          <a:xfrm>
            <a:off x="2806700" y="3248025"/>
            <a:ext cx="16732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solidFill>
                  <a:srgbClr val="FEFFFF"/>
                </a:solidFill>
              </a:rPr>
              <a:t> </a:t>
            </a:r>
            <a:r>
              <a:rPr lang="en-US" sz="2400" b="1" dirty="0" err="1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b="1" dirty="0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b="1" dirty="0">
              <a:solidFill>
                <a:srgbClr val="FE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white">
          <a:xfrm>
            <a:off x="2735263" y="4806950"/>
            <a:ext cx="16732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EFFFF"/>
                </a:solidFill>
              </a:rPr>
              <a:t> </a:t>
            </a:r>
            <a:r>
              <a:rPr lang="en-US" sz="2400" b="1" dirty="0" err="1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2400" b="1" dirty="0">
              <a:solidFill>
                <a:srgbClr val="FE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154335"/>
              </p:ext>
            </p:extLst>
          </p:nvPr>
        </p:nvGraphicFramePr>
        <p:xfrm>
          <a:off x="228600" y="1676400"/>
          <a:ext cx="8686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50" y="381000"/>
            <a:ext cx="9117013" cy="1371600"/>
          </a:xfrm>
        </p:spPr>
        <p:txBody>
          <a:bodyPr/>
          <a:lstStyle/>
          <a:p>
            <a:pPr algn="ctr"/>
            <a:r>
              <a:rPr lang="en-US" sz="6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Nội</a:t>
            </a:r>
            <a:r>
              <a:rPr lang="en-US" sz="6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dung </a:t>
            </a:r>
            <a:r>
              <a:rPr lang="en-US" sz="6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thực</a:t>
            </a:r>
            <a:r>
              <a:rPr lang="en-US" sz="6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6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hiện</a:t>
            </a:r>
            <a:endParaRPr lang="en-US" sz="6000" b="1" cap="all" dirty="0">
              <a:ln w="9000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91185-BED2-47C7-9977-07552DB49967}" type="slidenum">
              <a:rPr lang="en-US" sz="1400" smtClean="0"/>
              <a:pPr/>
              <a:t>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635807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600200"/>
          </a:xfrm>
        </p:spPr>
        <p:txBody>
          <a:bodyPr/>
          <a:lstStyle/>
          <a:p>
            <a:pPr algn="ctr"/>
            <a:r>
              <a:rPr lang="en-US" sz="5000" b="1" cap="all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GIỚI THIỆU VỀ DANH SÁCH LIÊN KẾT ĐƠN</a:t>
            </a:r>
            <a:endParaRPr lang="en-US" sz="5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91185-BED2-47C7-9977-07552DB4996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Cáº¥u trÃºc dá»¯ liá»u Danh sÃ¡ch liÃªn káº¿t (Linked List)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973" y="3615622"/>
            <a:ext cx="8517082" cy="1752600"/>
          </a:xfrm>
          <a:prstGeom prst="rect">
            <a:avLst/>
          </a:prstGeom>
          <a:noFill/>
          <a:ln w="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78641" y="5562600"/>
            <a:ext cx="59451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500" i="1" smtClean="0">
                <a:latin typeface="Times New Roman" pitchFamily="18" charset="0"/>
                <a:cs typeface="Times New Roman" pitchFamily="18" charset="0"/>
              </a:rPr>
              <a:t>Tổ chức dữ liệu trong danh sách liên kết đơn</a:t>
            </a:r>
            <a:endParaRPr lang="en-US" sz="25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208" y="2369127"/>
            <a:ext cx="87595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Danh 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sách liên kết đơn có thể được biểu diễn như là một chuỗi các nút (node). Mỗi nút sẽ trỏ tới nút kế tiếp.</a:t>
            </a:r>
          </a:p>
          <a:p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756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0" y="4572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GIAO DIỆN </a:t>
            </a:r>
            <a:r>
              <a:rPr lang="en-US" sz="6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Chính</a:t>
            </a:r>
            <a:endParaRPr lang="en-US" sz="6000" b="1" cap="all" dirty="0">
              <a:ln w="9000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91185-BED2-47C7-9977-07552DB49967}" type="slidenum">
              <a:rPr lang="en-US" sz="1400" smtClean="0"/>
              <a:pPr/>
              <a:t>7</a:t>
            </a:fld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" y="1485900"/>
            <a:ext cx="8792308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096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0782" y="401778"/>
            <a:ext cx="9144000" cy="88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5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Các</a:t>
            </a:r>
            <a:r>
              <a:rPr lang="en-US" sz="5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5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chức</a:t>
            </a:r>
            <a:r>
              <a:rPr lang="en-US" sz="5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5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năng</a:t>
            </a:r>
            <a:r>
              <a:rPr lang="en-US" sz="5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5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chính</a:t>
            </a:r>
            <a:endParaRPr lang="en-US" sz="5000" b="1" cap="all" dirty="0">
              <a:ln w="9000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91185-BED2-47C7-9977-07552DB49967}" type="slidenum">
              <a:rPr lang="en-US" sz="1400" smtClean="0"/>
              <a:pPr/>
              <a:t>8</a:t>
            </a:fld>
            <a:endParaRPr lang="en-US" sz="1400"/>
          </a:p>
        </p:txBody>
      </p:sp>
      <p:sp>
        <p:nvSpPr>
          <p:cNvPr id="2" name="Right Arrow 1">
            <a:hlinkClick r:id="rId2" action="ppaction://hlinksldjump"/>
          </p:cNvPr>
          <p:cNvSpPr/>
          <p:nvPr/>
        </p:nvSpPr>
        <p:spPr bwMode="auto">
          <a:xfrm>
            <a:off x="7439891" y="6352451"/>
            <a:ext cx="914400" cy="40150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321582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806633"/>
            <a:ext cx="8686800" cy="444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223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2974" y="401778"/>
            <a:ext cx="9144000" cy="88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5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Các</a:t>
            </a:r>
            <a:r>
              <a:rPr lang="en-US" sz="5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5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chức</a:t>
            </a:r>
            <a:r>
              <a:rPr lang="en-US" sz="5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5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năng</a:t>
            </a:r>
            <a:r>
              <a:rPr lang="en-US" sz="50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5000" b="1" cap="all" dirty="0" err="1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chính</a:t>
            </a:r>
            <a:endParaRPr lang="en-US" sz="5000" b="1" cap="all" dirty="0">
              <a:ln w="9000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91185-BED2-47C7-9977-07552DB49967}" type="slidenum">
              <a:rPr lang="en-US" sz="1400" smtClean="0"/>
              <a:pPr/>
              <a:t>9</a:t>
            </a:fld>
            <a:endParaRPr lang="en-US" sz="1400"/>
          </a:p>
        </p:txBody>
      </p:sp>
      <p:sp>
        <p:nvSpPr>
          <p:cNvPr id="2" name="Right Arrow 1">
            <a:hlinkClick r:id="rId2" action="ppaction://hlinksldjump"/>
          </p:cNvPr>
          <p:cNvSpPr/>
          <p:nvPr/>
        </p:nvSpPr>
        <p:spPr bwMode="auto">
          <a:xfrm>
            <a:off x="7439891" y="6352451"/>
            <a:ext cx="914400" cy="40150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712" y="1288469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6" y="1773520"/>
            <a:ext cx="8449056" cy="447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062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TM02455519[[fn=Winter]]</Template>
  <TotalTime>850</TotalTime>
  <Words>377</Words>
  <Application>Microsoft Office PowerPoint</Application>
  <PresentationFormat>On-screen Show (4:3)</PresentationFormat>
  <Paragraphs>80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Tahoma</vt:lpstr>
      <vt:lpstr>Times New Roman</vt:lpstr>
      <vt:lpstr>Wingdings</vt:lpstr>
      <vt:lpstr>Pixel design template</vt:lpstr>
      <vt:lpstr>BÁO CÁO ĐỒ ÁN QUẢN LÍ SINH VIÊN BẰNG DANH SÁCH LIÊN KẾT ĐƠN</vt:lpstr>
      <vt:lpstr>NỘI DUNG</vt:lpstr>
      <vt:lpstr>PowerPoint Presentation</vt:lpstr>
      <vt:lpstr>PowerPoint Presentation</vt:lpstr>
      <vt:lpstr>Nội dung thực hiện</vt:lpstr>
      <vt:lpstr>GIỚI THIỆU VỀ DANH SÁCH LIÊN KẾT ĐƠN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Hướng phát triển</vt:lpstr>
      <vt:lpstr>CẢM ƠN THẦY  VÀ CÁC BẠN 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QUẢN LÍ SINH VIÊN BẰNG DANH SÁCH LIÊN KẾT ĐƠN</dc:title>
  <dc:creator>Windows User</dc:creator>
  <cp:lastModifiedBy>Hoàng Nguyễn Song</cp:lastModifiedBy>
  <cp:revision>73</cp:revision>
  <cp:lastPrinted>1601-01-01T00:00:00Z</cp:lastPrinted>
  <dcterms:created xsi:type="dcterms:W3CDTF">2018-12-06T04:10:15Z</dcterms:created>
  <dcterms:modified xsi:type="dcterms:W3CDTF">2019-12-14T03:40:45Z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  <property fmtid="{D5CDD505-2E9C-101B-9397-08002B2CF9AE}" pid="3" name="Tfs.IsStoryboard">
    <vt:bool>true</vt:bool>
  </property>
</Properties>
</file>