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hau Philomene" charset="1" panose="020008060400000200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2.png" Type="http://schemas.openxmlformats.org/officeDocument/2006/relationships/image"/><Relationship Id="rId5" Target="../media/image33.png" Type="http://schemas.openxmlformats.org/officeDocument/2006/relationships/image"/><Relationship Id="rId6" Target="../media/image34.svg" Type="http://schemas.openxmlformats.org/officeDocument/2006/relationships/image"/><Relationship Id="rId7" Target="../media/image35.png" Type="http://schemas.openxmlformats.org/officeDocument/2006/relationships/image"/><Relationship Id="rId8" Target="../media/image3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55452" y="1181100"/>
            <a:ext cx="14881896" cy="8313894"/>
            <a:chOff x="0" y="0"/>
            <a:chExt cx="19842527" cy="11085192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19842527" cy="11085192"/>
            </a:xfrm>
            <a:prstGeom prst="rect">
              <a:avLst/>
            </a:prstGeom>
            <a:solidFill>
              <a:srgbClr val="16796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703052" y="960146"/>
            <a:ext cx="14881896" cy="8366709"/>
          </a:xfrm>
          <a:custGeom>
            <a:avLst/>
            <a:gdLst/>
            <a:ahLst/>
            <a:cxnLst/>
            <a:rect r="r" b="b" t="t" l="l"/>
            <a:pathLst>
              <a:path h="8366709" w="14881896">
                <a:moveTo>
                  <a:pt x="0" y="0"/>
                </a:moveTo>
                <a:lnTo>
                  <a:pt x="14881896" y="0"/>
                </a:lnTo>
                <a:lnTo>
                  <a:pt x="14881896" y="8366708"/>
                </a:lnTo>
                <a:lnTo>
                  <a:pt x="0" y="8366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03100" y="0"/>
            <a:ext cx="868679" cy="2365216"/>
          </a:xfrm>
          <a:custGeom>
            <a:avLst/>
            <a:gdLst/>
            <a:ahLst/>
            <a:cxnLst/>
            <a:rect r="r" b="b" t="t" l="l"/>
            <a:pathLst>
              <a:path h="2365216" w="868679">
                <a:moveTo>
                  <a:pt x="0" y="0"/>
                </a:moveTo>
                <a:lnTo>
                  <a:pt x="868680" y="0"/>
                </a:lnTo>
                <a:lnTo>
                  <a:pt x="868680" y="2365216"/>
                </a:lnTo>
                <a:lnTo>
                  <a:pt x="0" y="23652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871780" y="6686196"/>
            <a:ext cx="297443" cy="314755"/>
          </a:xfrm>
          <a:custGeom>
            <a:avLst/>
            <a:gdLst/>
            <a:ahLst/>
            <a:cxnLst/>
            <a:rect r="r" b="b" t="t" l="l"/>
            <a:pathLst>
              <a:path h="314755" w="297443">
                <a:moveTo>
                  <a:pt x="0" y="0"/>
                </a:moveTo>
                <a:lnTo>
                  <a:pt x="297443" y="0"/>
                </a:lnTo>
                <a:lnTo>
                  <a:pt x="297443" y="314755"/>
                </a:lnTo>
                <a:lnTo>
                  <a:pt x="0" y="3147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998957" y="7866498"/>
            <a:ext cx="297443" cy="314755"/>
          </a:xfrm>
          <a:custGeom>
            <a:avLst/>
            <a:gdLst/>
            <a:ahLst/>
            <a:cxnLst/>
            <a:rect r="r" b="b" t="t" l="l"/>
            <a:pathLst>
              <a:path h="314755" w="297443">
                <a:moveTo>
                  <a:pt x="0" y="0"/>
                </a:moveTo>
                <a:lnTo>
                  <a:pt x="297443" y="0"/>
                </a:lnTo>
                <a:lnTo>
                  <a:pt x="297443" y="314755"/>
                </a:lnTo>
                <a:lnTo>
                  <a:pt x="0" y="3147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947303" y="5557875"/>
            <a:ext cx="297443" cy="314755"/>
          </a:xfrm>
          <a:custGeom>
            <a:avLst/>
            <a:gdLst/>
            <a:ahLst/>
            <a:cxnLst/>
            <a:rect r="r" b="b" t="t" l="l"/>
            <a:pathLst>
              <a:path h="314755" w="297443">
                <a:moveTo>
                  <a:pt x="0" y="0"/>
                </a:moveTo>
                <a:lnTo>
                  <a:pt x="297443" y="0"/>
                </a:lnTo>
                <a:lnTo>
                  <a:pt x="297443" y="314755"/>
                </a:lnTo>
                <a:lnTo>
                  <a:pt x="0" y="3147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894272" y="2365216"/>
            <a:ext cx="297443" cy="314755"/>
          </a:xfrm>
          <a:custGeom>
            <a:avLst/>
            <a:gdLst/>
            <a:ahLst/>
            <a:cxnLst/>
            <a:rect r="r" b="b" t="t" l="l"/>
            <a:pathLst>
              <a:path h="314755" w="297443">
                <a:moveTo>
                  <a:pt x="0" y="0"/>
                </a:moveTo>
                <a:lnTo>
                  <a:pt x="297443" y="0"/>
                </a:lnTo>
                <a:lnTo>
                  <a:pt x="297443" y="314755"/>
                </a:lnTo>
                <a:lnTo>
                  <a:pt x="0" y="3147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186739" y="2365216"/>
            <a:ext cx="297443" cy="314755"/>
          </a:xfrm>
          <a:custGeom>
            <a:avLst/>
            <a:gdLst/>
            <a:ahLst/>
            <a:cxnLst/>
            <a:rect r="r" b="b" t="t" l="l"/>
            <a:pathLst>
              <a:path h="314755" w="297443">
                <a:moveTo>
                  <a:pt x="0" y="0"/>
                </a:moveTo>
                <a:lnTo>
                  <a:pt x="297443" y="0"/>
                </a:lnTo>
                <a:lnTo>
                  <a:pt x="297443" y="314755"/>
                </a:lnTo>
                <a:lnTo>
                  <a:pt x="0" y="3147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765506" y="7602643"/>
            <a:ext cx="421233" cy="421233"/>
          </a:xfrm>
          <a:custGeom>
            <a:avLst/>
            <a:gdLst/>
            <a:ahLst/>
            <a:cxnLst/>
            <a:rect r="r" b="b" t="t" l="l"/>
            <a:pathLst>
              <a:path h="421233" w="421233">
                <a:moveTo>
                  <a:pt x="0" y="0"/>
                </a:moveTo>
                <a:lnTo>
                  <a:pt x="421233" y="0"/>
                </a:lnTo>
                <a:lnTo>
                  <a:pt x="421233" y="421233"/>
                </a:lnTo>
                <a:lnTo>
                  <a:pt x="0" y="4212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419802" y="7392027"/>
            <a:ext cx="421233" cy="421233"/>
          </a:xfrm>
          <a:custGeom>
            <a:avLst/>
            <a:gdLst/>
            <a:ahLst/>
            <a:cxnLst/>
            <a:rect r="r" b="b" t="t" l="l"/>
            <a:pathLst>
              <a:path h="421233" w="421233">
                <a:moveTo>
                  <a:pt x="0" y="0"/>
                </a:moveTo>
                <a:lnTo>
                  <a:pt x="421232" y="0"/>
                </a:lnTo>
                <a:lnTo>
                  <a:pt x="421232" y="421232"/>
                </a:lnTo>
                <a:lnTo>
                  <a:pt x="0" y="4212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475939" y="2258738"/>
            <a:ext cx="421233" cy="421233"/>
          </a:xfrm>
          <a:custGeom>
            <a:avLst/>
            <a:gdLst/>
            <a:ahLst/>
            <a:cxnLst/>
            <a:rect r="r" b="b" t="t" l="l"/>
            <a:pathLst>
              <a:path h="421233" w="421233">
                <a:moveTo>
                  <a:pt x="0" y="0"/>
                </a:moveTo>
                <a:lnTo>
                  <a:pt x="421233" y="0"/>
                </a:lnTo>
                <a:lnTo>
                  <a:pt x="421233" y="421233"/>
                </a:lnTo>
                <a:lnTo>
                  <a:pt x="0" y="4212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437440" y="3865706"/>
            <a:ext cx="421233" cy="421233"/>
          </a:xfrm>
          <a:custGeom>
            <a:avLst/>
            <a:gdLst/>
            <a:ahLst/>
            <a:cxnLst/>
            <a:rect r="r" b="b" t="t" l="l"/>
            <a:pathLst>
              <a:path h="421233" w="421233">
                <a:moveTo>
                  <a:pt x="0" y="0"/>
                </a:moveTo>
                <a:lnTo>
                  <a:pt x="421233" y="0"/>
                </a:lnTo>
                <a:lnTo>
                  <a:pt x="421233" y="421233"/>
                </a:lnTo>
                <a:lnTo>
                  <a:pt x="0" y="4212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5096024" y="7602643"/>
            <a:ext cx="2392885" cy="2478506"/>
          </a:xfrm>
          <a:custGeom>
            <a:avLst/>
            <a:gdLst/>
            <a:ahLst/>
            <a:cxnLst/>
            <a:rect r="r" b="b" t="t" l="l"/>
            <a:pathLst>
              <a:path h="2478506" w="2392885">
                <a:moveTo>
                  <a:pt x="0" y="0"/>
                </a:moveTo>
                <a:lnTo>
                  <a:pt x="2392886" y="0"/>
                </a:lnTo>
                <a:lnTo>
                  <a:pt x="2392886" y="2478506"/>
                </a:lnTo>
                <a:lnTo>
                  <a:pt x="0" y="247850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861310" y="3210560"/>
            <a:ext cx="8565379" cy="3475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20"/>
              </a:lnSpc>
            </a:pPr>
            <a:r>
              <a:rPr lang="en-US" sz="20300">
                <a:solidFill>
                  <a:srgbClr val="116F59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NOUNS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93794" y="9581769"/>
            <a:ext cx="5385523" cy="705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85"/>
              </a:lnSpc>
            </a:pPr>
            <a:r>
              <a:rPr lang="en-US" sz="399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Atika Nur Hidayah, S.Pd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55452" y="1181100"/>
            <a:ext cx="14881896" cy="8313894"/>
            <a:chOff x="0" y="0"/>
            <a:chExt cx="19842527" cy="11085192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19842527" cy="11085192"/>
            </a:xfrm>
            <a:prstGeom prst="rect">
              <a:avLst/>
            </a:prstGeom>
            <a:solidFill>
              <a:srgbClr val="16796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703052" y="960146"/>
            <a:ext cx="14881896" cy="8366709"/>
          </a:xfrm>
          <a:custGeom>
            <a:avLst/>
            <a:gdLst/>
            <a:ahLst/>
            <a:cxnLst/>
            <a:rect r="r" b="b" t="t" l="l"/>
            <a:pathLst>
              <a:path h="8366709" w="14881896">
                <a:moveTo>
                  <a:pt x="0" y="0"/>
                </a:moveTo>
                <a:lnTo>
                  <a:pt x="14881896" y="0"/>
                </a:lnTo>
                <a:lnTo>
                  <a:pt x="14881896" y="8366708"/>
                </a:lnTo>
                <a:lnTo>
                  <a:pt x="0" y="8366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03100" y="0"/>
            <a:ext cx="868679" cy="2365216"/>
          </a:xfrm>
          <a:custGeom>
            <a:avLst/>
            <a:gdLst/>
            <a:ahLst/>
            <a:cxnLst/>
            <a:rect r="r" b="b" t="t" l="l"/>
            <a:pathLst>
              <a:path h="2365216" w="868679">
                <a:moveTo>
                  <a:pt x="0" y="0"/>
                </a:moveTo>
                <a:lnTo>
                  <a:pt x="868680" y="0"/>
                </a:lnTo>
                <a:lnTo>
                  <a:pt x="868680" y="2365216"/>
                </a:lnTo>
                <a:lnTo>
                  <a:pt x="0" y="23652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365094" y="3032125"/>
            <a:ext cx="7557812" cy="4003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9"/>
              </a:lnSpc>
            </a:pPr>
            <a:r>
              <a:rPr lang="en-US" sz="11499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ACTIVITY TIME!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6468" y="796140"/>
            <a:ext cx="16167379" cy="9114687"/>
            <a:chOff x="0" y="0"/>
            <a:chExt cx="21556506" cy="12152916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21556506" cy="12152916"/>
            </a:xfrm>
            <a:prstGeom prst="rect">
              <a:avLst/>
            </a:prstGeom>
            <a:solidFill>
              <a:srgbClr val="16796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568" y="580946"/>
            <a:ext cx="16230863" cy="9125108"/>
          </a:xfrm>
          <a:custGeom>
            <a:avLst/>
            <a:gdLst/>
            <a:ahLst/>
            <a:cxnLst/>
            <a:rect r="r" b="b" t="t" l="l"/>
            <a:pathLst>
              <a:path h="9125108" w="16230863">
                <a:moveTo>
                  <a:pt x="0" y="0"/>
                </a:moveTo>
                <a:lnTo>
                  <a:pt x="16230864" y="0"/>
                </a:lnTo>
                <a:lnTo>
                  <a:pt x="16230864" y="9125108"/>
                </a:lnTo>
                <a:lnTo>
                  <a:pt x="0" y="9125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145834" y="901954"/>
            <a:ext cx="5996332" cy="1193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14"/>
              </a:lnSpc>
            </a:pPr>
            <a:r>
              <a:rPr lang="en-US" sz="701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Finding Nouns!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05130" y="2248027"/>
            <a:ext cx="13877740" cy="62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sz="350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Box all the nouns you discover in the sentences.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40684" y="3617649"/>
            <a:ext cx="10806632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80"/>
              </a:lnSpc>
            </a:pPr>
            <a:r>
              <a:rPr lang="en-US" sz="470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1. My grandpa bought a pizza for the family.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40684" y="4779985"/>
            <a:ext cx="10093251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2. Two elephants crossed the road.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40684" y="5946480"/>
            <a:ext cx="10093251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3. I have three pencils and two ballpens.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40684" y="7104656"/>
            <a:ext cx="10806632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4. The countries achieved peace without war.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40684" y="8266992"/>
            <a:ext cx="10806632" cy="79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80"/>
              </a:lnSpc>
            </a:pPr>
            <a:r>
              <a:rPr lang="en-US" sz="470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5. Annika has three cats and four dogs.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CAD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82417" y="2585139"/>
            <a:ext cx="12523166" cy="3724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414"/>
              </a:lnSpc>
              <a:spcBef>
                <a:spcPct val="0"/>
              </a:spcBef>
            </a:pPr>
            <a:r>
              <a:rPr lang="en-US" sz="21724" u="none">
                <a:solidFill>
                  <a:srgbClr val="116F59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CAD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45005" y="3652202"/>
            <a:ext cx="12397990" cy="2687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79"/>
              </a:lnSpc>
            </a:pPr>
            <a:r>
              <a:rPr lang="en-US" sz="15699" spc="1036">
                <a:solidFill>
                  <a:srgbClr val="116F59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LET'S START!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55452" y="1181100"/>
            <a:ext cx="14881896" cy="8313894"/>
            <a:chOff x="0" y="0"/>
            <a:chExt cx="19842527" cy="11085192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19842527" cy="11085192"/>
            </a:xfrm>
            <a:prstGeom prst="rect">
              <a:avLst/>
            </a:prstGeom>
            <a:solidFill>
              <a:srgbClr val="16796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703052" y="960146"/>
            <a:ext cx="14881896" cy="8366709"/>
          </a:xfrm>
          <a:custGeom>
            <a:avLst/>
            <a:gdLst/>
            <a:ahLst/>
            <a:cxnLst/>
            <a:rect r="r" b="b" t="t" l="l"/>
            <a:pathLst>
              <a:path h="8366709" w="14881896">
                <a:moveTo>
                  <a:pt x="0" y="0"/>
                </a:moveTo>
                <a:lnTo>
                  <a:pt x="14881896" y="0"/>
                </a:lnTo>
                <a:lnTo>
                  <a:pt x="14881896" y="8366708"/>
                </a:lnTo>
                <a:lnTo>
                  <a:pt x="0" y="8366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03100" y="0"/>
            <a:ext cx="868679" cy="2365216"/>
          </a:xfrm>
          <a:custGeom>
            <a:avLst/>
            <a:gdLst/>
            <a:ahLst/>
            <a:cxnLst/>
            <a:rect r="r" b="b" t="t" l="l"/>
            <a:pathLst>
              <a:path h="2365216" w="868679">
                <a:moveTo>
                  <a:pt x="0" y="0"/>
                </a:moveTo>
                <a:lnTo>
                  <a:pt x="868680" y="0"/>
                </a:lnTo>
                <a:lnTo>
                  <a:pt x="868680" y="2365216"/>
                </a:lnTo>
                <a:lnTo>
                  <a:pt x="0" y="23652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41607" y="1540080"/>
            <a:ext cx="11004785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 spc="367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Now, we will learn about?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28579" y="3794462"/>
            <a:ext cx="3929357" cy="705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85"/>
              </a:lnSpc>
            </a:pPr>
            <a:r>
              <a:rPr lang="en-US" sz="399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What is a Noun?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28579" y="5689002"/>
            <a:ext cx="3929357" cy="1029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29"/>
              </a:lnSpc>
            </a:pPr>
            <a:r>
              <a:rPr lang="en-US" sz="399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Noun as a name of a person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28579" y="7397850"/>
            <a:ext cx="3929357" cy="1029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9"/>
              </a:lnSpc>
            </a:pPr>
            <a:r>
              <a:rPr lang="en-US" sz="399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Noun as a name of a place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886080" y="3843865"/>
            <a:ext cx="3929357" cy="1029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9"/>
              </a:lnSpc>
            </a:pPr>
            <a:r>
              <a:rPr lang="en-US" sz="399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Noun as a name of a thing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86080" y="5689002"/>
            <a:ext cx="3929357" cy="1029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9"/>
              </a:lnSpc>
            </a:pPr>
            <a:r>
              <a:rPr lang="en-US" sz="399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Noun as a name of an animal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86080" y="7401961"/>
            <a:ext cx="3929357" cy="1029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29"/>
              </a:lnSpc>
            </a:pPr>
            <a:r>
              <a:rPr lang="en-US" sz="399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Noun as a name of an idea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72563" y="3366525"/>
            <a:ext cx="1333041" cy="1431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4"/>
              </a:lnSpc>
            </a:pPr>
            <a:r>
              <a:rPr lang="en-US" sz="7929">
                <a:solidFill>
                  <a:srgbClr val="16796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72563" y="5319393"/>
            <a:ext cx="1333041" cy="1370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01"/>
              </a:lnSpc>
            </a:pPr>
            <a:r>
              <a:rPr lang="en-US" sz="7929">
                <a:solidFill>
                  <a:srgbClr val="16796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02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16419" y="7106698"/>
            <a:ext cx="1245330" cy="1370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01"/>
              </a:lnSpc>
            </a:pPr>
            <a:r>
              <a:rPr lang="en-US" sz="7929">
                <a:solidFill>
                  <a:srgbClr val="16796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080183" y="3435555"/>
            <a:ext cx="1333041" cy="1370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01"/>
              </a:lnSpc>
            </a:pPr>
            <a:r>
              <a:rPr lang="en-US" sz="7929">
                <a:solidFill>
                  <a:srgbClr val="16796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04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080183" y="5348527"/>
            <a:ext cx="1333041" cy="1370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01"/>
              </a:lnSpc>
            </a:pPr>
            <a:r>
              <a:rPr lang="en-US" sz="7929">
                <a:solidFill>
                  <a:srgbClr val="16796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05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183609" y="7114514"/>
            <a:ext cx="1126188" cy="1370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01"/>
              </a:lnSpc>
            </a:pPr>
            <a:r>
              <a:rPr lang="en-US" sz="7929">
                <a:solidFill>
                  <a:srgbClr val="16796F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06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55452" y="1181100"/>
            <a:ext cx="14881896" cy="8313894"/>
            <a:chOff x="0" y="0"/>
            <a:chExt cx="19842527" cy="11085192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19842527" cy="11085192"/>
            </a:xfrm>
            <a:prstGeom prst="rect">
              <a:avLst/>
            </a:prstGeom>
            <a:solidFill>
              <a:srgbClr val="16796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703052" y="960146"/>
            <a:ext cx="14881896" cy="8366709"/>
          </a:xfrm>
          <a:custGeom>
            <a:avLst/>
            <a:gdLst/>
            <a:ahLst/>
            <a:cxnLst/>
            <a:rect r="r" b="b" t="t" l="l"/>
            <a:pathLst>
              <a:path h="8366709" w="14881896">
                <a:moveTo>
                  <a:pt x="0" y="0"/>
                </a:moveTo>
                <a:lnTo>
                  <a:pt x="14881896" y="0"/>
                </a:lnTo>
                <a:lnTo>
                  <a:pt x="14881896" y="8366708"/>
                </a:lnTo>
                <a:lnTo>
                  <a:pt x="0" y="8366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03100" y="0"/>
            <a:ext cx="868679" cy="2365216"/>
          </a:xfrm>
          <a:custGeom>
            <a:avLst/>
            <a:gdLst/>
            <a:ahLst/>
            <a:cxnLst/>
            <a:rect r="r" b="b" t="t" l="l"/>
            <a:pathLst>
              <a:path h="2365216" w="868679">
                <a:moveTo>
                  <a:pt x="0" y="0"/>
                </a:moveTo>
                <a:lnTo>
                  <a:pt x="868680" y="0"/>
                </a:lnTo>
                <a:lnTo>
                  <a:pt x="868680" y="2365216"/>
                </a:lnTo>
                <a:lnTo>
                  <a:pt x="0" y="23652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50285" y="8382405"/>
            <a:ext cx="3587430" cy="450059"/>
          </a:xfrm>
          <a:custGeom>
            <a:avLst/>
            <a:gdLst/>
            <a:ahLst/>
            <a:cxnLst/>
            <a:rect r="r" b="b" t="t" l="l"/>
            <a:pathLst>
              <a:path h="450059" w="3587430">
                <a:moveTo>
                  <a:pt x="0" y="0"/>
                </a:moveTo>
                <a:lnTo>
                  <a:pt x="3587430" y="0"/>
                </a:lnTo>
                <a:lnTo>
                  <a:pt x="3587430" y="450059"/>
                </a:lnTo>
                <a:lnTo>
                  <a:pt x="0" y="4500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166136">
            <a:off x="15062457" y="1225236"/>
            <a:ext cx="830522" cy="1401187"/>
          </a:xfrm>
          <a:custGeom>
            <a:avLst/>
            <a:gdLst/>
            <a:ahLst/>
            <a:cxnLst/>
            <a:rect r="r" b="b" t="t" l="l"/>
            <a:pathLst>
              <a:path h="1401187" w="830522">
                <a:moveTo>
                  <a:pt x="0" y="0"/>
                </a:moveTo>
                <a:lnTo>
                  <a:pt x="830522" y="0"/>
                </a:lnTo>
                <a:lnTo>
                  <a:pt x="830522" y="1401187"/>
                </a:lnTo>
                <a:lnTo>
                  <a:pt x="0" y="14011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641607" y="2996335"/>
            <a:ext cx="11004785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spc="441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What is a Noun?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17784" y="5128015"/>
            <a:ext cx="10652432" cy="2166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19"/>
              </a:lnSpc>
            </a:pPr>
            <a:r>
              <a:rPr lang="en-US" sz="3879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It is a word for a person, place, thing, animal, or idea. It can be a concrete or abstract and a common or proper noun.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6468" y="796140"/>
            <a:ext cx="16167379" cy="9114687"/>
            <a:chOff x="0" y="0"/>
            <a:chExt cx="21556506" cy="12152916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21556506" cy="12152916"/>
            </a:xfrm>
            <a:prstGeom prst="rect">
              <a:avLst/>
            </a:prstGeom>
            <a:solidFill>
              <a:srgbClr val="16796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568" y="580946"/>
            <a:ext cx="16230863" cy="9125108"/>
          </a:xfrm>
          <a:custGeom>
            <a:avLst/>
            <a:gdLst/>
            <a:ahLst/>
            <a:cxnLst/>
            <a:rect r="r" b="b" t="t" l="l"/>
            <a:pathLst>
              <a:path h="9125108" w="16230863">
                <a:moveTo>
                  <a:pt x="0" y="0"/>
                </a:moveTo>
                <a:lnTo>
                  <a:pt x="16230864" y="0"/>
                </a:lnTo>
                <a:lnTo>
                  <a:pt x="16230864" y="9125108"/>
                </a:lnTo>
                <a:lnTo>
                  <a:pt x="0" y="9125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56143" y="7770016"/>
            <a:ext cx="3013520" cy="1273343"/>
            <a:chOff x="0" y="0"/>
            <a:chExt cx="1989286" cy="8405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89287" cy="840560"/>
            </a:xfrm>
            <a:custGeom>
              <a:avLst/>
              <a:gdLst/>
              <a:ahLst/>
              <a:cxnLst/>
              <a:rect r="r" b="b" t="t" l="l"/>
              <a:pathLst>
                <a:path h="840560" w="1989287">
                  <a:moveTo>
                    <a:pt x="1864826" y="840560"/>
                  </a:moveTo>
                  <a:lnTo>
                    <a:pt x="124460" y="840560"/>
                  </a:lnTo>
                  <a:cubicBezTo>
                    <a:pt x="55880" y="840560"/>
                    <a:pt x="0" y="784680"/>
                    <a:pt x="0" y="7161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64826" y="0"/>
                  </a:lnTo>
                  <a:cubicBezTo>
                    <a:pt x="1933406" y="0"/>
                    <a:pt x="1989287" y="55880"/>
                    <a:pt x="1989287" y="124460"/>
                  </a:cubicBezTo>
                  <a:lnTo>
                    <a:pt x="1989287" y="716100"/>
                  </a:lnTo>
                  <a:cubicBezTo>
                    <a:pt x="1989287" y="784680"/>
                    <a:pt x="1933406" y="840560"/>
                    <a:pt x="1864826" y="840560"/>
                  </a:cubicBezTo>
                  <a:close/>
                </a:path>
              </a:pathLst>
            </a:custGeom>
            <a:solidFill>
              <a:srgbClr val="CADED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927865" y="3438012"/>
            <a:ext cx="4270075" cy="4114800"/>
          </a:xfrm>
          <a:custGeom>
            <a:avLst/>
            <a:gdLst/>
            <a:ahLst/>
            <a:cxnLst/>
            <a:rect r="r" b="b" t="t" l="l"/>
            <a:pathLst>
              <a:path h="4114800" w="4270075">
                <a:moveTo>
                  <a:pt x="0" y="0"/>
                </a:moveTo>
                <a:lnTo>
                  <a:pt x="4270075" y="0"/>
                </a:lnTo>
                <a:lnTo>
                  <a:pt x="42700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265518" y="7770016"/>
            <a:ext cx="3013520" cy="1273343"/>
            <a:chOff x="0" y="0"/>
            <a:chExt cx="1989286" cy="8405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89287" cy="840560"/>
            </a:xfrm>
            <a:custGeom>
              <a:avLst/>
              <a:gdLst/>
              <a:ahLst/>
              <a:cxnLst/>
              <a:rect r="r" b="b" t="t" l="l"/>
              <a:pathLst>
                <a:path h="840560" w="1989287">
                  <a:moveTo>
                    <a:pt x="1864826" y="840560"/>
                  </a:moveTo>
                  <a:lnTo>
                    <a:pt x="124460" y="840560"/>
                  </a:lnTo>
                  <a:cubicBezTo>
                    <a:pt x="55880" y="840560"/>
                    <a:pt x="0" y="784680"/>
                    <a:pt x="0" y="7161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64826" y="0"/>
                  </a:lnTo>
                  <a:cubicBezTo>
                    <a:pt x="1933406" y="0"/>
                    <a:pt x="1989287" y="55880"/>
                    <a:pt x="1989287" y="124460"/>
                  </a:cubicBezTo>
                  <a:lnTo>
                    <a:pt x="1989287" y="716100"/>
                  </a:lnTo>
                  <a:cubicBezTo>
                    <a:pt x="1989287" y="784680"/>
                    <a:pt x="1933406" y="840560"/>
                    <a:pt x="1864826" y="840560"/>
                  </a:cubicBezTo>
                  <a:close/>
                </a:path>
              </a:pathLst>
            </a:custGeom>
            <a:solidFill>
              <a:srgbClr val="CADEDF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8401535" y="3438012"/>
            <a:ext cx="2741486" cy="4114800"/>
          </a:xfrm>
          <a:custGeom>
            <a:avLst/>
            <a:gdLst/>
            <a:ahLst/>
            <a:cxnLst/>
            <a:rect r="r" b="b" t="t" l="l"/>
            <a:pathLst>
              <a:path h="4114800" w="2741486">
                <a:moveTo>
                  <a:pt x="0" y="0"/>
                </a:moveTo>
                <a:lnTo>
                  <a:pt x="2741486" y="0"/>
                </a:lnTo>
                <a:lnTo>
                  <a:pt x="27414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381584" y="3438012"/>
            <a:ext cx="2798064" cy="4114800"/>
          </a:xfrm>
          <a:custGeom>
            <a:avLst/>
            <a:gdLst/>
            <a:ahLst/>
            <a:cxnLst/>
            <a:rect r="r" b="b" t="t" l="l"/>
            <a:pathLst>
              <a:path h="4114800" w="2798064">
                <a:moveTo>
                  <a:pt x="0" y="0"/>
                </a:moveTo>
                <a:lnTo>
                  <a:pt x="2798064" y="0"/>
                </a:lnTo>
                <a:lnTo>
                  <a:pt x="27980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3346616" y="7770016"/>
            <a:ext cx="3013520" cy="1273343"/>
            <a:chOff x="0" y="0"/>
            <a:chExt cx="1989286" cy="8405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89287" cy="840560"/>
            </a:xfrm>
            <a:custGeom>
              <a:avLst/>
              <a:gdLst/>
              <a:ahLst/>
              <a:cxnLst/>
              <a:rect r="r" b="b" t="t" l="l"/>
              <a:pathLst>
                <a:path h="840560" w="1989287">
                  <a:moveTo>
                    <a:pt x="1864826" y="840560"/>
                  </a:moveTo>
                  <a:lnTo>
                    <a:pt x="124460" y="840560"/>
                  </a:lnTo>
                  <a:cubicBezTo>
                    <a:pt x="55880" y="840560"/>
                    <a:pt x="0" y="784680"/>
                    <a:pt x="0" y="7161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64826" y="0"/>
                  </a:lnTo>
                  <a:cubicBezTo>
                    <a:pt x="1933406" y="0"/>
                    <a:pt x="1989287" y="55880"/>
                    <a:pt x="1989287" y="124460"/>
                  </a:cubicBezTo>
                  <a:lnTo>
                    <a:pt x="1989287" y="716100"/>
                  </a:lnTo>
                  <a:cubicBezTo>
                    <a:pt x="1989287" y="784680"/>
                    <a:pt x="1933406" y="840560"/>
                    <a:pt x="1864826" y="840560"/>
                  </a:cubicBezTo>
                  <a:close/>
                </a:path>
              </a:pathLst>
            </a:custGeom>
            <a:solidFill>
              <a:srgbClr val="CADED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988312" y="1180620"/>
            <a:ext cx="12763691" cy="1186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02"/>
              </a:lnSpc>
            </a:pPr>
            <a:r>
              <a:rPr lang="en-US" sz="693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Example noun is a name of a person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574171" y="8011725"/>
            <a:ext cx="977462" cy="72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8"/>
              </a:lnSpc>
            </a:pPr>
            <a:r>
              <a:rPr lang="en-US" sz="422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girl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982159" y="8003081"/>
            <a:ext cx="1580238" cy="72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8"/>
              </a:lnSpc>
            </a:pPr>
            <a:r>
              <a:rPr lang="en-US" sz="422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doctor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027900" y="8044737"/>
            <a:ext cx="1650950" cy="679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6"/>
              </a:lnSpc>
            </a:pPr>
            <a:r>
              <a:rPr lang="en-US" sz="422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Albert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6468" y="796140"/>
            <a:ext cx="16167379" cy="9114687"/>
            <a:chOff x="0" y="0"/>
            <a:chExt cx="21556506" cy="12152916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21556506" cy="12152916"/>
            </a:xfrm>
            <a:prstGeom prst="rect">
              <a:avLst/>
            </a:prstGeom>
            <a:solidFill>
              <a:srgbClr val="16796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568" y="580946"/>
            <a:ext cx="16230863" cy="9125108"/>
          </a:xfrm>
          <a:custGeom>
            <a:avLst/>
            <a:gdLst/>
            <a:ahLst/>
            <a:cxnLst/>
            <a:rect r="r" b="b" t="t" l="l"/>
            <a:pathLst>
              <a:path h="9125108" w="16230863">
                <a:moveTo>
                  <a:pt x="0" y="0"/>
                </a:moveTo>
                <a:lnTo>
                  <a:pt x="16230864" y="0"/>
                </a:lnTo>
                <a:lnTo>
                  <a:pt x="16230864" y="9125108"/>
                </a:lnTo>
                <a:lnTo>
                  <a:pt x="0" y="9125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763455" y="6528035"/>
            <a:ext cx="3013520" cy="1273343"/>
            <a:chOff x="0" y="0"/>
            <a:chExt cx="1989286" cy="8405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89287" cy="840560"/>
            </a:xfrm>
            <a:custGeom>
              <a:avLst/>
              <a:gdLst/>
              <a:ahLst/>
              <a:cxnLst/>
              <a:rect r="r" b="b" t="t" l="l"/>
              <a:pathLst>
                <a:path h="840560" w="1989287">
                  <a:moveTo>
                    <a:pt x="1864826" y="840560"/>
                  </a:moveTo>
                  <a:lnTo>
                    <a:pt x="124460" y="840560"/>
                  </a:lnTo>
                  <a:cubicBezTo>
                    <a:pt x="55880" y="840560"/>
                    <a:pt x="0" y="784680"/>
                    <a:pt x="0" y="7161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64826" y="0"/>
                  </a:lnTo>
                  <a:cubicBezTo>
                    <a:pt x="1933406" y="0"/>
                    <a:pt x="1989287" y="55880"/>
                    <a:pt x="1989287" y="124460"/>
                  </a:cubicBezTo>
                  <a:lnTo>
                    <a:pt x="1989287" y="716100"/>
                  </a:lnTo>
                  <a:cubicBezTo>
                    <a:pt x="1989287" y="784680"/>
                    <a:pt x="1933406" y="840560"/>
                    <a:pt x="1864826" y="840560"/>
                  </a:cubicBezTo>
                  <a:close/>
                </a:path>
              </a:pathLst>
            </a:custGeom>
            <a:solidFill>
              <a:srgbClr val="CADED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774653" y="3197500"/>
            <a:ext cx="4991124" cy="3151898"/>
          </a:xfrm>
          <a:custGeom>
            <a:avLst/>
            <a:gdLst/>
            <a:ahLst/>
            <a:cxnLst/>
            <a:rect r="r" b="b" t="t" l="l"/>
            <a:pathLst>
              <a:path h="3151898" w="4991124">
                <a:moveTo>
                  <a:pt x="0" y="0"/>
                </a:moveTo>
                <a:lnTo>
                  <a:pt x="4991124" y="0"/>
                </a:lnTo>
                <a:lnTo>
                  <a:pt x="4991124" y="3151898"/>
                </a:lnTo>
                <a:lnTo>
                  <a:pt x="0" y="31518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3121542" y="6528035"/>
            <a:ext cx="3013520" cy="1273343"/>
            <a:chOff x="0" y="0"/>
            <a:chExt cx="1989286" cy="8405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89287" cy="840560"/>
            </a:xfrm>
            <a:custGeom>
              <a:avLst/>
              <a:gdLst/>
              <a:ahLst/>
              <a:cxnLst/>
              <a:rect r="r" b="b" t="t" l="l"/>
              <a:pathLst>
                <a:path h="840560" w="1989287">
                  <a:moveTo>
                    <a:pt x="1864826" y="840560"/>
                  </a:moveTo>
                  <a:lnTo>
                    <a:pt x="124460" y="840560"/>
                  </a:lnTo>
                  <a:cubicBezTo>
                    <a:pt x="55880" y="840560"/>
                    <a:pt x="0" y="784680"/>
                    <a:pt x="0" y="7161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64826" y="0"/>
                  </a:lnTo>
                  <a:cubicBezTo>
                    <a:pt x="1933406" y="0"/>
                    <a:pt x="1989287" y="55880"/>
                    <a:pt x="1989287" y="124460"/>
                  </a:cubicBezTo>
                  <a:lnTo>
                    <a:pt x="1989287" y="716100"/>
                  </a:lnTo>
                  <a:cubicBezTo>
                    <a:pt x="1989287" y="784680"/>
                    <a:pt x="1933406" y="840560"/>
                    <a:pt x="1864826" y="840560"/>
                  </a:cubicBezTo>
                  <a:close/>
                </a:path>
              </a:pathLst>
            </a:custGeom>
            <a:solidFill>
              <a:srgbClr val="CADEDF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2289222" y="3799083"/>
            <a:ext cx="4224124" cy="2550315"/>
          </a:xfrm>
          <a:custGeom>
            <a:avLst/>
            <a:gdLst/>
            <a:ahLst/>
            <a:cxnLst/>
            <a:rect r="r" b="b" t="t" l="l"/>
            <a:pathLst>
              <a:path h="2550315" w="4224124">
                <a:moveTo>
                  <a:pt x="0" y="0"/>
                </a:moveTo>
                <a:lnTo>
                  <a:pt x="4224125" y="0"/>
                </a:lnTo>
                <a:lnTo>
                  <a:pt x="4224125" y="2550315"/>
                </a:lnTo>
                <a:lnTo>
                  <a:pt x="0" y="2550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8023077" y="7984957"/>
            <a:ext cx="3013520" cy="1273343"/>
            <a:chOff x="0" y="0"/>
            <a:chExt cx="1989286" cy="8405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89287" cy="840560"/>
            </a:xfrm>
            <a:custGeom>
              <a:avLst/>
              <a:gdLst/>
              <a:ahLst/>
              <a:cxnLst/>
              <a:rect r="r" b="b" t="t" l="l"/>
              <a:pathLst>
                <a:path h="840560" w="1989287">
                  <a:moveTo>
                    <a:pt x="1864826" y="840560"/>
                  </a:moveTo>
                  <a:lnTo>
                    <a:pt x="124460" y="840560"/>
                  </a:lnTo>
                  <a:cubicBezTo>
                    <a:pt x="55880" y="840560"/>
                    <a:pt x="0" y="784680"/>
                    <a:pt x="0" y="7161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64826" y="0"/>
                  </a:lnTo>
                  <a:cubicBezTo>
                    <a:pt x="1933406" y="0"/>
                    <a:pt x="1989287" y="55880"/>
                    <a:pt x="1989287" y="124460"/>
                  </a:cubicBezTo>
                  <a:lnTo>
                    <a:pt x="1989287" y="716100"/>
                  </a:lnTo>
                  <a:cubicBezTo>
                    <a:pt x="1989287" y="784680"/>
                    <a:pt x="1933406" y="840560"/>
                    <a:pt x="1864826" y="840560"/>
                  </a:cubicBezTo>
                  <a:close/>
                </a:path>
              </a:pathLst>
            </a:custGeom>
            <a:solidFill>
              <a:srgbClr val="CADED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7227240" y="3799083"/>
            <a:ext cx="4285835" cy="3744749"/>
          </a:xfrm>
          <a:custGeom>
            <a:avLst/>
            <a:gdLst/>
            <a:ahLst/>
            <a:cxnLst/>
            <a:rect r="r" b="b" t="t" l="l"/>
            <a:pathLst>
              <a:path h="3744749" w="4285835">
                <a:moveTo>
                  <a:pt x="0" y="0"/>
                </a:moveTo>
                <a:lnTo>
                  <a:pt x="4285835" y="0"/>
                </a:lnTo>
                <a:lnTo>
                  <a:pt x="4285835" y="3744748"/>
                </a:lnTo>
                <a:lnTo>
                  <a:pt x="0" y="37447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807142" y="895350"/>
            <a:ext cx="12673716" cy="1186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02"/>
              </a:lnSpc>
            </a:pPr>
            <a:r>
              <a:rPr lang="en-US" sz="693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Example noun is a name of a place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132602" y="6761100"/>
            <a:ext cx="2275226" cy="72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8"/>
              </a:lnSpc>
            </a:pPr>
            <a:r>
              <a:rPr lang="en-US" sz="422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mountain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330125" y="8219654"/>
            <a:ext cx="2399423" cy="72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8"/>
              </a:lnSpc>
            </a:pPr>
            <a:r>
              <a:rPr lang="en-US" sz="422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Mall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735639" y="6769555"/>
            <a:ext cx="1785326" cy="72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8"/>
              </a:lnSpc>
            </a:pPr>
            <a:r>
              <a:rPr lang="en-US" sz="422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school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6468" y="796140"/>
            <a:ext cx="16167379" cy="9114687"/>
            <a:chOff x="0" y="0"/>
            <a:chExt cx="21556506" cy="12152916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21556506" cy="12152916"/>
            </a:xfrm>
            <a:prstGeom prst="rect">
              <a:avLst/>
            </a:prstGeom>
            <a:solidFill>
              <a:srgbClr val="16796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568" y="580946"/>
            <a:ext cx="16230863" cy="9125108"/>
          </a:xfrm>
          <a:custGeom>
            <a:avLst/>
            <a:gdLst/>
            <a:ahLst/>
            <a:cxnLst/>
            <a:rect r="r" b="b" t="t" l="l"/>
            <a:pathLst>
              <a:path h="9125108" w="16230863">
                <a:moveTo>
                  <a:pt x="0" y="0"/>
                </a:moveTo>
                <a:lnTo>
                  <a:pt x="16230864" y="0"/>
                </a:lnTo>
                <a:lnTo>
                  <a:pt x="16230864" y="9125108"/>
                </a:lnTo>
                <a:lnTo>
                  <a:pt x="0" y="9125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988466" y="7770016"/>
            <a:ext cx="3013520" cy="1273343"/>
            <a:chOff x="0" y="0"/>
            <a:chExt cx="1989286" cy="8405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89287" cy="840560"/>
            </a:xfrm>
            <a:custGeom>
              <a:avLst/>
              <a:gdLst/>
              <a:ahLst/>
              <a:cxnLst/>
              <a:rect r="r" b="b" t="t" l="l"/>
              <a:pathLst>
                <a:path h="840560" w="1989287">
                  <a:moveTo>
                    <a:pt x="1864826" y="840560"/>
                  </a:moveTo>
                  <a:lnTo>
                    <a:pt x="124460" y="840560"/>
                  </a:lnTo>
                  <a:cubicBezTo>
                    <a:pt x="55880" y="840560"/>
                    <a:pt x="0" y="784680"/>
                    <a:pt x="0" y="7161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64826" y="0"/>
                  </a:lnTo>
                  <a:cubicBezTo>
                    <a:pt x="1933406" y="0"/>
                    <a:pt x="1989287" y="55880"/>
                    <a:pt x="1989287" y="124460"/>
                  </a:cubicBezTo>
                  <a:lnTo>
                    <a:pt x="1989287" y="716100"/>
                  </a:lnTo>
                  <a:cubicBezTo>
                    <a:pt x="1989287" y="784680"/>
                    <a:pt x="1933406" y="840560"/>
                    <a:pt x="1864826" y="840560"/>
                  </a:cubicBezTo>
                  <a:close/>
                </a:path>
              </a:pathLst>
            </a:custGeom>
            <a:solidFill>
              <a:srgbClr val="CADED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988466" y="4129273"/>
            <a:ext cx="3000265" cy="3423539"/>
          </a:xfrm>
          <a:custGeom>
            <a:avLst/>
            <a:gdLst/>
            <a:ahLst/>
            <a:cxnLst/>
            <a:rect r="r" b="b" t="t" l="l"/>
            <a:pathLst>
              <a:path h="3423539" w="3000265">
                <a:moveTo>
                  <a:pt x="0" y="0"/>
                </a:moveTo>
                <a:lnTo>
                  <a:pt x="3000265" y="0"/>
                </a:lnTo>
                <a:lnTo>
                  <a:pt x="3000265" y="3423539"/>
                </a:lnTo>
                <a:lnTo>
                  <a:pt x="0" y="34235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6859361" y="7770016"/>
            <a:ext cx="3013520" cy="1273343"/>
            <a:chOff x="0" y="0"/>
            <a:chExt cx="1989286" cy="8405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89287" cy="840560"/>
            </a:xfrm>
            <a:custGeom>
              <a:avLst/>
              <a:gdLst/>
              <a:ahLst/>
              <a:cxnLst/>
              <a:rect r="r" b="b" t="t" l="l"/>
              <a:pathLst>
                <a:path h="840560" w="1989287">
                  <a:moveTo>
                    <a:pt x="1864826" y="840560"/>
                  </a:moveTo>
                  <a:lnTo>
                    <a:pt x="124460" y="840560"/>
                  </a:lnTo>
                  <a:cubicBezTo>
                    <a:pt x="55880" y="840560"/>
                    <a:pt x="0" y="784680"/>
                    <a:pt x="0" y="7161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64826" y="0"/>
                  </a:lnTo>
                  <a:cubicBezTo>
                    <a:pt x="1933406" y="0"/>
                    <a:pt x="1989287" y="55880"/>
                    <a:pt x="1989287" y="124460"/>
                  </a:cubicBezTo>
                  <a:lnTo>
                    <a:pt x="1989287" y="716100"/>
                  </a:lnTo>
                  <a:cubicBezTo>
                    <a:pt x="1989287" y="784680"/>
                    <a:pt x="1933406" y="840560"/>
                    <a:pt x="1864826" y="840560"/>
                  </a:cubicBezTo>
                  <a:close/>
                </a:path>
              </a:pathLst>
            </a:custGeom>
            <a:solidFill>
              <a:srgbClr val="CADEDF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7166409" y="3438012"/>
            <a:ext cx="2341695" cy="4114800"/>
          </a:xfrm>
          <a:custGeom>
            <a:avLst/>
            <a:gdLst/>
            <a:ahLst/>
            <a:cxnLst/>
            <a:rect r="r" b="b" t="t" l="l"/>
            <a:pathLst>
              <a:path h="4114800" w="2341695">
                <a:moveTo>
                  <a:pt x="0" y="0"/>
                </a:moveTo>
                <a:lnTo>
                  <a:pt x="2341696" y="0"/>
                </a:lnTo>
                <a:lnTo>
                  <a:pt x="23416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2565962" y="7770016"/>
            <a:ext cx="3013520" cy="1273343"/>
            <a:chOff x="0" y="0"/>
            <a:chExt cx="1989286" cy="8405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89287" cy="840560"/>
            </a:xfrm>
            <a:custGeom>
              <a:avLst/>
              <a:gdLst/>
              <a:ahLst/>
              <a:cxnLst/>
              <a:rect r="r" b="b" t="t" l="l"/>
              <a:pathLst>
                <a:path h="840560" w="1989287">
                  <a:moveTo>
                    <a:pt x="1864826" y="840560"/>
                  </a:moveTo>
                  <a:lnTo>
                    <a:pt x="124460" y="840560"/>
                  </a:lnTo>
                  <a:cubicBezTo>
                    <a:pt x="55880" y="840560"/>
                    <a:pt x="0" y="784680"/>
                    <a:pt x="0" y="7161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64826" y="0"/>
                  </a:lnTo>
                  <a:cubicBezTo>
                    <a:pt x="1933406" y="0"/>
                    <a:pt x="1989287" y="55880"/>
                    <a:pt x="1989287" y="124460"/>
                  </a:cubicBezTo>
                  <a:lnTo>
                    <a:pt x="1989287" y="716100"/>
                  </a:lnTo>
                  <a:cubicBezTo>
                    <a:pt x="1989287" y="784680"/>
                    <a:pt x="1933406" y="840560"/>
                    <a:pt x="1864826" y="840560"/>
                  </a:cubicBezTo>
                  <a:close/>
                </a:path>
              </a:pathLst>
            </a:custGeom>
            <a:solidFill>
              <a:srgbClr val="CADED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1730255" y="4454010"/>
            <a:ext cx="4569278" cy="3098801"/>
          </a:xfrm>
          <a:custGeom>
            <a:avLst/>
            <a:gdLst/>
            <a:ahLst/>
            <a:cxnLst/>
            <a:rect r="r" b="b" t="t" l="l"/>
            <a:pathLst>
              <a:path h="3098801" w="4569278">
                <a:moveTo>
                  <a:pt x="0" y="0"/>
                </a:moveTo>
                <a:lnTo>
                  <a:pt x="4569279" y="0"/>
                </a:lnTo>
                <a:lnTo>
                  <a:pt x="4569279" y="3098802"/>
                </a:lnTo>
                <a:lnTo>
                  <a:pt x="0" y="309880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863173" y="489834"/>
            <a:ext cx="10561654" cy="2414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02"/>
              </a:lnSpc>
            </a:pPr>
            <a:r>
              <a:rPr lang="en-US" sz="693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Example</a:t>
            </a:r>
          </a:p>
          <a:p>
            <a:pPr algn="ctr">
              <a:lnSpc>
                <a:spcPts val="9702"/>
              </a:lnSpc>
            </a:pPr>
            <a:r>
              <a:rPr lang="en-US" sz="693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noun is a name of a thing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71581" y="8003081"/>
            <a:ext cx="1234036" cy="72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8"/>
              </a:lnSpc>
            </a:pPr>
            <a:r>
              <a:rPr lang="en-US" sz="422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book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166409" y="8003081"/>
            <a:ext cx="2399423" cy="72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8"/>
              </a:lnSpc>
            </a:pPr>
            <a:r>
              <a:rPr lang="en-US" sz="422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Sunflower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545596" y="8011536"/>
            <a:ext cx="1054252" cy="72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8"/>
              </a:lnSpc>
            </a:pPr>
            <a:r>
              <a:rPr lang="en-US" sz="422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car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0026" y="796140"/>
            <a:ext cx="16293821" cy="9114687"/>
            <a:chOff x="0" y="0"/>
            <a:chExt cx="21725094" cy="12152916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21725094" cy="12152916"/>
            </a:xfrm>
            <a:prstGeom prst="rect">
              <a:avLst/>
            </a:prstGeom>
            <a:solidFill>
              <a:srgbClr val="16796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568" y="580946"/>
            <a:ext cx="16230863" cy="9125108"/>
          </a:xfrm>
          <a:custGeom>
            <a:avLst/>
            <a:gdLst/>
            <a:ahLst/>
            <a:cxnLst/>
            <a:rect r="r" b="b" t="t" l="l"/>
            <a:pathLst>
              <a:path h="9125108" w="16230863">
                <a:moveTo>
                  <a:pt x="0" y="0"/>
                </a:moveTo>
                <a:lnTo>
                  <a:pt x="16230864" y="0"/>
                </a:lnTo>
                <a:lnTo>
                  <a:pt x="16230864" y="9125108"/>
                </a:lnTo>
                <a:lnTo>
                  <a:pt x="0" y="9125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13668" y="6964731"/>
            <a:ext cx="3013520" cy="1273343"/>
            <a:chOff x="0" y="0"/>
            <a:chExt cx="1989286" cy="8405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89287" cy="840560"/>
            </a:xfrm>
            <a:custGeom>
              <a:avLst/>
              <a:gdLst/>
              <a:ahLst/>
              <a:cxnLst/>
              <a:rect r="r" b="b" t="t" l="l"/>
              <a:pathLst>
                <a:path h="840560" w="1989287">
                  <a:moveTo>
                    <a:pt x="1864826" y="840560"/>
                  </a:moveTo>
                  <a:lnTo>
                    <a:pt x="124460" y="840560"/>
                  </a:lnTo>
                  <a:cubicBezTo>
                    <a:pt x="55880" y="840560"/>
                    <a:pt x="0" y="784680"/>
                    <a:pt x="0" y="7161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64826" y="0"/>
                  </a:lnTo>
                  <a:cubicBezTo>
                    <a:pt x="1933406" y="0"/>
                    <a:pt x="1989287" y="55880"/>
                    <a:pt x="1989287" y="124460"/>
                  </a:cubicBezTo>
                  <a:lnTo>
                    <a:pt x="1989287" y="716100"/>
                  </a:lnTo>
                  <a:cubicBezTo>
                    <a:pt x="1989287" y="784680"/>
                    <a:pt x="1933406" y="840560"/>
                    <a:pt x="1864826" y="840560"/>
                  </a:cubicBezTo>
                  <a:close/>
                </a:path>
              </a:pathLst>
            </a:custGeom>
            <a:solidFill>
              <a:srgbClr val="CADED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856261" y="2937178"/>
            <a:ext cx="2328334" cy="3785909"/>
          </a:xfrm>
          <a:custGeom>
            <a:avLst/>
            <a:gdLst/>
            <a:ahLst/>
            <a:cxnLst/>
            <a:rect r="r" b="b" t="t" l="l"/>
            <a:pathLst>
              <a:path h="3785909" w="2328334">
                <a:moveTo>
                  <a:pt x="0" y="0"/>
                </a:moveTo>
                <a:lnTo>
                  <a:pt x="2328334" y="0"/>
                </a:lnTo>
                <a:lnTo>
                  <a:pt x="2328334" y="3785909"/>
                </a:lnTo>
                <a:lnTo>
                  <a:pt x="0" y="37859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556013" y="7733259"/>
            <a:ext cx="3013520" cy="1273343"/>
            <a:chOff x="0" y="0"/>
            <a:chExt cx="1989286" cy="8405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89287" cy="840560"/>
            </a:xfrm>
            <a:custGeom>
              <a:avLst/>
              <a:gdLst/>
              <a:ahLst/>
              <a:cxnLst/>
              <a:rect r="r" b="b" t="t" l="l"/>
              <a:pathLst>
                <a:path h="840560" w="1989287">
                  <a:moveTo>
                    <a:pt x="1864826" y="840560"/>
                  </a:moveTo>
                  <a:lnTo>
                    <a:pt x="124460" y="840560"/>
                  </a:lnTo>
                  <a:cubicBezTo>
                    <a:pt x="55880" y="840560"/>
                    <a:pt x="0" y="784680"/>
                    <a:pt x="0" y="7161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64826" y="0"/>
                  </a:lnTo>
                  <a:cubicBezTo>
                    <a:pt x="1933406" y="0"/>
                    <a:pt x="1989287" y="55880"/>
                    <a:pt x="1989287" y="124460"/>
                  </a:cubicBezTo>
                  <a:lnTo>
                    <a:pt x="1989287" y="716100"/>
                  </a:lnTo>
                  <a:cubicBezTo>
                    <a:pt x="1989287" y="784680"/>
                    <a:pt x="1933406" y="840560"/>
                    <a:pt x="1864826" y="840560"/>
                  </a:cubicBezTo>
                  <a:close/>
                </a:path>
              </a:pathLst>
            </a:custGeom>
            <a:solidFill>
              <a:srgbClr val="CADEDF"/>
            </a:solidFill>
          </p:spPr>
        </p:sp>
      </p:grpSp>
      <p:sp>
        <p:nvSpPr>
          <p:cNvPr name="Freeform 10" id="10"/>
          <p:cNvSpPr/>
          <p:nvPr/>
        </p:nvSpPr>
        <p:spPr>
          <a:xfrm flipH="true" flipV="false" rot="0">
            <a:off x="7882597" y="3090467"/>
            <a:ext cx="2360352" cy="4422205"/>
          </a:xfrm>
          <a:custGeom>
            <a:avLst/>
            <a:gdLst/>
            <a:ahLst/>
            <a:cxnLst/>
            <a:rect r="r" b="b" t="t" l="l"/>
            <a:pathLst>
              <a:path h="4422205" w="2360352">
                <a:moveTo>
                  <a:pt x="2360351" y="0"/>
                </a:moveTo>
                <a:lnTo>
                  <a:pt x="0" y="0"/>
                </a:lnTo>
                <a:lnTo>
                  <a:pt x="0" y="4422205"/>
                </a:lnTo>
                <a:lnTo>
                  <a:pt x="2360351" y="4422205"/>
                </a:lnTo>
                <a:lnTo>
                  <a:pt x="236035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2679585" y="6964731"/>
            <a:ext cx="3013520" cy="1273343"/>
            <a:chOff x="0" y="0"/>
            <a:chExt cx="1989286" cy="8405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89287" cy="840560"/>
            </a:xfrm>
            <a:custGeom>
              <a:avLst/>
              <a:gdLst/>
              <a:ahLst/>
              <a:cxnLst/>
              <a:rect r="r" b="b" t="t" l="l"/>
              <a:pathLst>
                <a:path h="840560" w="1989287">
                  <a:moveTo>
                    <a:pt x="1864826" y="840560"/>
                  </a:moveTo>
                  <a:lnTo>
                    <a:pt x="124460" y="840560"/>
                  </a:lnTo>
                  <a:cubicBezTo>
                    <a:pt x="55880" y="840560"/>
                    <a:pt x="0" y="784680"/>
                    <a:pt x="0" y="7161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64826" y="0"/>
                  </a:lnTo>
                  <a:cubicBezTo>
                    <a:pt x="1933406" y="0"/>
                    <a:pt x="1989287" y="55880"/>
                    <a:pt x="1989287" y="124460"/>
                  </a:cubicBezTo>
                  <a:lnTo>
                    <a:pt x="1989287" y="716100"/>
                  </a:lnTo>
                  <a:cubicBezTo>
                    <a:pt x="1989287" y="784680"/>
                    <a:pt x="1933406" y="840560"/>
                    <a:pt x="1864826" y="840560"/>
                  </a:cubicBezTo>
                  <a:close/>
                </a:path>
              </a:pathLst>
            </a:custGeom>
            <a:solidFill>
              <a:srgbClr val="CADED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2598357" y="3238322"/>
            <a:ext cx="3175974" cy="3507602"/>
          </a:xfrm>
          <a:custGeom>
            <a:avLst/>
            <a:gdLst/>
            <a:ahLst/>
            <a:cxnLst/>
            <a:rect r="r" b="b" t="t" l="l"/>
            <a:pathLst>
              <a:path h="3507602" w="3175974">
                <a:moveTo>
                  <a:pt x="0" y="0"/>
                </a:moveTo>
                <a:lnTo>
                  <a:pt x="3175975" y="0"/>
                </a:lnTo>
                <a:lnTo>
                  <a:pt x="3175975" y="3507602"/>
                </a:lnTo>
                <a:lnTo>
                  <a:pt x="0" y="35076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605990" y="447596"/>
            <a:ext cx="10913566" cy="2414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02"/>
              </a:lnSpc>
            </a:pPr>
            <a:r>
              <a:rPr lang="en-US" sz="693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Example </a:t>
            </a:r>
          </a:p>
          <a:p>
            <a:pPr algn="ctr">
              <a:lnSpc>
                <a:spcPts val="9702"/>
              </a:lnSpc>
            </a:pPr>
            <a:r>
              <a:rPr lang="en-US" sz="693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noun is a name of an animal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82815" y="7206251"/>
            <a:ext cx="2275226" cy="72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8"/>
              </a:lnSpc>
            </a:pPr>
            <a:r>
              <a:rPr lang="en-US" sz="422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dog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863061" y="7964693"/>
            <a:ext cx="2399423" cy="72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8"/>
              </a:lnSpc>
            </a:pPr>
            <a:r>
              <a:rPr lang="en-US" sz="422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Sphynx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293682" y="7206251"/>
            <a:ext cx="1785326" cy="72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8"/>
              </a:lnSpc>
            </a:pPr>
            <a:r>
              <a:rPr lang="en-US" sz="422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bird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DE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86468" y="796140"/>
            <a:ext cx="16167379" cy="9114687"/>
            <a:chOff x="0" y="0"/>
            <a:chExt cx="21556506" cy="12152916"/>
          </a:xfrm>
        </p:grpSpPr>
        <p:sp>
          <p:nvSpPr>
            <p:cNvPr name="AutoShape 3" id="3"/>
            <p:cNvSpPr/>
            <p:nvPr/>
          </p:nvSpPr>
          <p:spPr>
            <a:xfrm>
              <a:off x="0" y="0"/>
              <a:ext cx="21556506" cy="12152916"/>
            </a:xfrm>
            <a:prstGeom prst="rect">
              <a:avLst/>
            </a:prstGeom>
            <a:solidFill>
              <a:srgbClr val="16796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028568" y="580946"/>
            <a:ext cx="16230863" cy="9125108"/>
          </a:xfrm>
          <a:custGeom>
            <a:avLst/>
            <a:gdLst/>
            <a:ahLst/>
            <a:cxnLst/>
            <a:rect r="r" b="b" t="t" l="l"/>
            <a:pathLst>
              <a:path h="9125108" w="16230863">
                <a:moveTo>
                  <a:pt x="0" y="0"/>
                </a:moveTo>
                <a:lnTo>
                  <a:pt x="16230864" y="0"/>
                </a:lnTo>
                <a:lnTo>
                  <a:pt x="16230864" y="9125108"/>
                </a:lnTo>
                <a:lnTo>
                  <a:pt x="0" y="9125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785796" y="7608044"/>
            <a:ext cx="3013520" cy="1273343"/>
            <a:chOff x="0" y="0"/>
            <a:chExt cx="1989286" cy="8405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89287" cy="840560"/>
            </a:xfrm>
            <a:custGeom>
              <a:avLst/>
              <a:gdLst/>
              <a:ahLst/>
              <a:cxnLst/>
              <a:rect r="r" b="b" t="t" l="l"/>
              <a:pathLst>
                <a:path h="840560" w="1989287">
                  <a:moveTo>
                    <a:pt x="1864826" y="840560"/>
                  </a:moveTo>
                  <a:lnTo>
                    <a:pt x="124460" y="840560"/>
                  </a:lnTo>
                  <a:cubicBezTo>
                    <a:pt x="55880" y="840560"/>
                    <a:pt x="0" y="784680"/>
                    <a:pt x="0" y="7161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64826" y="0"/>
                  </a:lnTo>
                  <a:cubicBezTo>
                    <a:pt x="1933406" y="0"/>
                    <a:pt x="1989287" y="55880"/>
                    <a:pt x="1989287" y="124460"/>
                  </a:cubicBezTo>
                  <a:lnTo>
                    <a:pt x="1989287" y="716100"/>
                  </a:lnTo>
                  <a:cubicBezTo>
                    <a:pt x="1989287" y="784680"/>
                    <a:pt x="1933406" y="840560"/>
                    <a:pt x="1864826" y="840560"/>
                  </a:cubicBezTo>
                  <a:close/>
                </a:path>
              </a:pathLst>
            </a:custGeom>
            <a:solidFill>
              <a:srgbClr val="CADED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739376" y="4073370"/>
            <a:ext cx="3106358" cy="3317470"/>
          </a:xfrm>
          <a:custGeom>
            <a:avLst/>
            <a:gdLst/>
            <a:ahLst/>
            <a:cxnLst/>
            <a:rect r="r" b="b" t="t" l="l"/>
            <a:pathLst>
              <a:path h="3317470" w="3106358">
                <a:moveTo>
                  <a:pt x="0" y="0"/>
                </a:moveTo>
                <a:lnTo>
                  <a:pt x="3106359" y="0"/>
                </a:lnTo>
                <a:lnTo>
                  <a:pt x="3106359" y="3317470"/>
                </a:lnTo>
                <a:lnTo>
                  <a:pt x="0" y="33174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004641" y="7655983"/>
            <a:ext cx="3013520" cy="1273343"/>
            <a:chOff x="0" y="0"/>
            <a:chExt cx="1989286" cy="8405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89287" cy="840560"/>
            </a:xfrm>
            <a:custGeom>
              <a:avLst/>
              <a:gdLst/>
              <a:ahLst/>
              <a:cxnLst/>
              <a:rect r="r" b="b" t="t" l="l"/>
              <a:pathLst>
                <a:path h="840560" w="1989287">
                  <a:moveTo>
                    <a:pt x="1864826" y="840560"/>
                  </a:moveTo>
                  <a:lnTo>
                    <a:pt x="124460" y="840560"/>
                  </a:lnTo>
                  <a:cubicBezTo>
                    <a:pt x="55880" y="840560"/>
                    <a:pt x="0" y="784680"/>
                    <a:pt x="0" y="7161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64826" y="0"/>
                  </a:lnTo>
                  <a:cubicBezTo>
                    <a:pt x="1933406" y="0"/>
                    <a:pt x="1989287" y="55880"/>
                    <a:pt x="1989287" y="124460"/>
                  </a:cubicBezTo>
                  <a:lnTo>
                    <a:pt x="1989287" y="716100"/>
                  </a:lnTo>
                  <a:cubicBezTo>
                    <a:pt x="1989287" y="784680"/>
                    <a:pt x="1933406" y="840560"/>
                    <a:pt x="1864826" y="840560"/>
                  </a:cubicBezTo>
                  <a:close/>
                </a:path>
              </a:pathLst>
            </a:custGeom>
            <a:solidFill>
              <a:srgbClr val="CADEDF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6531660" y="4025432"/>
            <a:ext cx="3959483" cy="3413347"/>
          </a:xfrm>
          <a:custGeom>
            <a:avLst/>
            <a:gdLst/>
            <a:ahLst/>
            <a:cxnLst/>
            <a:rect r="r" b="b" t="t" l="l"/>
            <a:pathLst>
              <a:path h="3413347" w="3959483">
                <a:moveTo>
                  <a:pt x="0" y="0"/>
                </a:moveTo>
                <a:lnTo>
                  <a:pt x="3959482" y="0"/>
                </a:lnTo>
                <a:lnTo>
                  <a:pt x="3959482" y="3413347"/>
                </a:lnTo>
                <a:lnTo>
                  <a:pt x="0" y="34133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3089857" y="7608044"/>
            <a:ext cx="3013520" cy="1273343"/>
            <a:chOff x="0" y="0"/>
            <a:chExt cx="1989286" cy="84056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989287" cy="840560"/>
            </a:xfrm>
            <a:custGeom>
              <a:avLst/>
              <a:gdLst/>
              <a:ahLst/>
              <a:cxnLst/>
              <a:rect r="r" b="b" t="t" l="l"/>
              <a:pathLst>
                <a:path h="840560" w="1989287">
                  <a:moveTo>
                    <a:pt x="1864826" y="840560"/>
                  </a:moveTo>
                  <a:lnTo>
                    <a:pt x="124460" y="840560"/>
                  </a:lnTo>
                  <a:cubicBezTo>
                    <a:pt x="55880" y="840560"/>
                    <a:pt x="0" y="784680"/>
                    <a:pt x="0" y="7161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864826" y="0"/>
                  </a:lnTo>
                  <a:cubicBezTo>
                    <a:pt x="1933406" y="0"/>
                    <a:pt x="1989287" y="55880"/>
                    <a:pt x="1989287" y="124460"/>
                  </a:cubicBezTo>
                  <a:lnTo>
                    <a:pt x="1989287" y="716100"/>
                  </a:lnTo>
                  <a:cubicBezTo>
                    <a:pt x="1989287" y="784680"/>
                    <a:pt x="1933406" y="840560"/>
                    <a:pt x="1864826" y="840560"/>
                  </a:cubicBezTo>
                  <a:close/>
                </a:path>
              </a:pathLst>
            </a:custGeom>
            <a:solidFill>
              <a:srgbClr val="CADEDF"/>
            </a:solid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2177067" y="3899708"/>
            <a:ext cx="4461511" cy="3491132"/>
          </a:xfrm>
          <a:custGeom>
            <a:avLst/>
            <a:gdLst/>
            <a:ahLst/>
            <a:cxnLst/>
            <a:rect r="r" b="b" t="t" l="l"/>
            <a:pathLst>
              <a:path h="3491132" w="4461511">
                <a:moveTo>
                  <a:pt x="0" y="0"/>
                </a:moveTo>
                <a:lnTo>
                  <a:pt x="4461511" y="0"/>
                </a:lnTo>
                <a:lnTo>
                  <a:pt x="4461511" y="3491132"/>
                </a:lnTo>
                <a:lnTo>
                  <a:pt x="0" y="349113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208459" y="580946"/>
            <a:ext cx="11871083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16"/>
              </a:lnSpc>
            </a:pPr>
            <a:r>
              <a:rPr lang="en-US" sz="693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Example</a:t>
            </a:r>
          </a:p>
          <a:p>
            <a:pPr algn="ctr">
              <a:lnSpc>
                <a:spcPts val="8316"/>
              </a:lnSpc>
            </a:pPr>
            <a:r>
              <a:rPr lang="en-US" sz="693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 noun is name of an idea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99893" y="7847079"/>
            <a:ext cx="1785326" cy="72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8"/>
              </a:lnSpc>
            </a:pPr>
            <a:r>
              <a:rPr lang="en-US" sz="422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love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11690" y="7897503"/>
            <a:ext cx="2399423" cy="72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8"/>
              </a:lnSpc>
            </a:pPr>
            <a:r>
              <a:rPr lang="en-US" sz="422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friendship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252428" y="7839478"/>
            <a:ext cx="2688378" cy="721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8"/>
              </a:lnSpc>
            </a:pPr>
            <a:r>
              <a:rPr lang="en-US" sz="4220">
                <a:solidFill>
                  <a:srgbClr val="06353A"/>
                </a:solidFill>
                <a:latin typeface="Chau Philomene"/>
                <a:ea typeface="Chau Philomene"/>
                <a:cs typeface="Chau Philomene"/>
                <a:sym typeface="Chau Philomene"/>
              </a:rPr>
              <a:t>Freedom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DAGumH7nVXM</dc:identifier>
  <dcterms:modified xsi:type="dcterms:W3CDTF">2011-08-01T06:04:30Z</dcterms:modified>
  <cp:revision>1</cp:revision>
  <dc:title>NOUNS</dc:title>
</cp:coreProperties>
</file>