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Quicksand Bold" charset="1" panose="00000800000000000000"/>
      <p:regular r:id="rId25"/>
    </p:embeddedFont>
    <p:embeddedFont>
      <p:font typeface="Arabica Bold" charset="1" panose="02000000000000000000"/>
      <p:regular r:id="rId26"/>
    </p:embeddedFont>
    <p:embeddedFont>
      <p:font typeface="Arabica" charset="1" panose="02000000000000000000"/>
      <p:regular r:id="rId27"/>
    </p:embeddedFont>
    <p:embeddedFont>
      <p:font typeface="Quicksand" charset="1" panose="00000500000000000000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0315" y="4247688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3765" y="3079540"/>
            <a:ext cx="2595264" cy="710454"/>
          </a:xfrm>
          <a:custGeom>
            <a:avLst/>
            <a:gdLst/>
            <a:ahLst/>
            <a:cxnLst/>
            <a:rect r="r" b="b" t="t" l="l"/>
            <a:pathLst>
              <a:path h="710454" w="2595264">
                <a:moveTo>
                  <a:pt x="0" y="0"/>
                </a:moveTo>
                <a:lnTo>
                  <a:pt x="2595264" y="0"/>
                </a:lnTo>
                <a:lnTo>
                  <a:pt x="2595264" y="710454"/>
                </a:lnTo>
                <a:lnTo>
                  <a:pt x="0" y="710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36444" y="5996251"/>
            <a:ext cx="8306912" cy="4666974"/>
          </a:xfrm>
          <a:custGeom>
            <a:avLst/>
            <a:gdLst/>
            <a:ahLst/>
            <a:cxnLst/>
            <a:rect r="r" b="b" t="t" l="l"/>
            <a:pathLst>
              <a:path h="4666974" w="8306912">
                <a:moveTo>
                  <a:pt x="0" y="0"/>
                </a:moveTo>
                <a:lnTo>
                  <a:pt x="8306913" y="0"/>
                </a:lnTo>
                <a:lnTo>
                  <a:pt x="8306913" y="4666974"/>
                </a:lnTo>
                <a:lnTo>
                  <a:pt x="0" y="4666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17531" y="6006177"/>
            <a:ext cx="8306912" cy="4666974"/>
          </a:xfrm>
          <a:custGeom>
            <a:avLst/>
            <a:gdLst/>
            <a:ahLst/>
            <a:cxnLst/>
            <a:rect r="r" b="b" t="t" l="l"/>
            <a:pathLst>
              <a:path h="4666974" w="8306912">
                <a:moveTo>
                  <a:pt x="0" y="0"/>
                </a:moveTo>
                <a:lnTo>
                  <a:pt x="8306913" y="0"/>
                </a:lnTo>
                <a:lnTo>
                  <a:pt x="8306913" y="4666975"/>
                </a:lnTo>
                <a:lnTo>
                  <a:pt x="0" y="466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62838" y="6006177"/>
            <a:ext cx="8306912" cy="4666974"/>
          </a:xfrm>
          <a:custGeom>
            <a:avLst/>
            <a:gdLst/>
            <a:ahLst/>
            <a:cxnLst/>
            <a:rect r="r" b="b" t="t" l="l"/>
            <a:pathLst>
              <a:path h="4666974" w="8306912">
                <a:moveTo>
                  <a:pt x="0" y="0"/>
                </a:moveTo>
                <a:lnTo>
                  <a:pt x="8306912" y="0"/>
                </a:lnTo>
                <a:lnTo>
                  <a:pt x="8306912" y="4666975"/>
                </a:lnTo>
                <a:lnTo>
                  <a:pt x="0" y="466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84596" y="8841004"/>
            <a:ext cx="20153625" cy="1832148"/>
          </a:xfrm>
          <a:custGeom>
            <a:avLst/>
            <a:gdLst/>
            <a:ahLst/>
            <a:cxnLst/>
            <a:rect r="r" b="b" t="t" l="l"/>
            <a:pathLst>
              <a:path h="1832148" w="20153625">
                <a:moveTo>
                  <a:pt x="0" y="0"/>
                </a:moveTo>
                <a:lnTo>
                  <a:pt x="20153625" y="0"/>
                </a:lnTo>
                <a:lnTo>
                  <a:pt x="20153625" y="1832148"/>
                </a:lnTo>
                <a:lnTo>
                  <a:pt x="0" y="1832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10138" y="3195087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3" y="0"/>
                </a:lnTo>
                <a:lnTo>
                  <a:pt x="1702813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24177" y="4609800"/>
            <a:ext cx="1949588" cy="533700"/>
          </a:xfrm>
          <a:custGeom>
            <a:avLst/>
            <a:gdLst/>
            <a:ahLst/>
            <a:cxnLst/>
            <a:rect r="r" b="b" t="t" l="l"/>
            <a:pathLst>
              <a:path h="533700" w="1949588">
                <a:moveTo>
                  <a:pt x="0" y="0"/>
                </a:moveTo>
                <a:lnTo>
                  <a:pt x="1949588" y="0"/>
                </a:lnTo>
                <a:lnTo>
                  <a:pt x="1949588" y="533700"/>
                </a:lnTo>
                <a:lnTo>
                  <a:pt x="0" y="533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43652" y="3165154"/>
            <a:ext cx="840069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REGULAR &amp; IREGULAR VERB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19541" y="1716277"/>
            <a:ext cx="13848918" cy="144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5"/>
              </a:lnSpc>
            </a:pPr>
            <a:r>
              <a:rPr lang="en-US" sz="11211" spc="493">
                <a:solidFill>
                  <a:srgbClr val="E86825"/>
                </a:solidFill>
                <a:latin typeface="Arabica Bold"/>
                <a:ea typeface="Arabica Bold"/>
                <a:cs typeface="Arabica Bold"/>
                <a:sym typeface="Arabica Bold"/>
              </a:rPr>
              <a:t>THE SIMPLE PAST TENSE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70469" y="9337978"/>
            <a:ext cx="840069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ATIKA NUR HIDAYAH,S.PD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511" y="5145813"/>
            <a:ext cx="1961023" cy="712601"/>
            <a:chOff x="0" y="0"/>
            <a:chExt cx="1725709" cy="627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3166" y="0"/>
                  </a:moveTo>
                  <a:lnTo>
                    <a:pt x="1662543" y="0"/>
                  </a:lnTo>
                  <a:cubicBezTo>
                    <a:pt x="1697429" y="0"/>
                    <a:pt x="1725709" y="28281"/>
                    <a:pt x="1725709" y="63166"/>
                  </a:cubicBezTo>
                  <a:lnTo>
                    <a:pt x="1725709" y="563926"/>
                  </a:lnTo>
                  <a:cubicBezTo>
                    <a:pt x="1725709" y="598811"/>
                    <a:pt x="1697429" y="627092"/>
                    <a:pt x="1662543" y="627092"/>
                  </a:cubicBezTo>
                  <a:lnTo>
                    <a:pt x="63166" y="627092"/>
                  </a:lnTo>
                  <a:cubicBezTo>
                    <a:pt x="28281" y="627092"/>
                    <a:pt x="0" y="598811"/>
                    <a:pt x="0" y="563926"/>
                  </a:cubicBezTo>
                  <a:lnTo>
                    <a:pt x="0" y="63166"/>
                  </a:lnTo>
                  <a:cubicBezTo>
                    <a:pt x="0" y="28281"/>
                    <a:pt x="28281" y="0"/>
                    <a:pt x="63166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83662" y="5145813"/>
            <a:ext cx="1961023" cy="712601"/>
            <a:chOff x="0" y="0"/>
            <a:chExt cx="1725709" cy="6270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36511" y="6218703"/>
            <a:ext cx="1961023" cy="712601"/>
            <a:chOff x="0" y="0"/>
            <a:chExt cx="1725709" cy="6270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3166" y="0"/>
                  </a:moveTo>
                  <a:lnTo>
                    <a:pt x="1662543" y="0"/>
                  </a:lnTo>
                  <a:cubicBezTo>
                    <a:pt x="1697429" y="0"/>
                    <a:pt x="1725709" y="28281"/>
                    <a:pt x="1725709" y="63166"/>
                  </a:cubicBezTo>
                  <a:lnTo>
                    <a:pt x="1725709" y="563926"/>
                  </a:lnTo>
                  <a:cubicBezTo>
                    <a:pt x="1725709" y="598811"/>
                    <a:pt x="1697429" y="627092"/>
                    <a:pt x="1662543" y="627092"/>
                  </a:cubicBezTo>
                  <a:lnTo>
                    <a:pt x="63166" y="627092"/>
                  </a:lnTo>
                  <a:cubicBezTo>
                    <a:pt x="28281" y="627092"/>
                    <a:pt x="0" y="598811"/>
                    <a:pt x="0" y="563926"/>
                  </a:cubicBezTo>
                  <a:lnTo>
                    <a:pt x="0" y="63166"/>
                  </a:lnTo>
                  <a:cubicBezTo>
                    <a:pt x="0" y="28281"/>
                    <a:pt x="28281" y="0"/>
                    <a:pt x="63166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183662" y="6218703"/>
            <a:ext cx="1961023" cy="712601"/>
            <a:chOff x="0" y="0"/>
            <a:chExt cx="1725709" cy="6270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36511" y="7291593"/>
            <a:ext cx="1961023" cy="712601"/>
            <a:chOff x="0" y="0"/>
            <a:chExt cx="1725709" cy="6270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3166" y="0"/>
                  </a:moveTo>
                  <a:lnTo>
                    <a:pt x="1662543" y="0"/>
                  </a:lnTo>
                  <a:cubicBezTo>
                    <a:pt x="1697429" y="0"/>
                    <a:pt x="1725709" y="28281"/>
                    <a:pt x="1725709" y="63166"/>
                  </a:cubicBezTo>
                  <a:lnTo>
                    <a:pt x="1725709" y="563926"/>
                  </a:lnTo>
                  <a:cubicBezTo>
                    <a:pt x="1725709" y="598811"/>
                    <a:pt x="1697429" y="627092"/>
                    <a:pt x="1662543" y="627092"/>
                  </a:cubicBezTo>
                  <a:lnTo>
                    <a:pt x="63166" y="627092"/>
                  </a:lnTo>
                  <a:cubicBezTo>
                    <a:pt x="28281" y="627092"/>
                    <a:pt x="0" y="598811"/>
                    <a:pt x="0" y="563926"/>
                  </a:cubicBezTo>
                  <a:lnTo>
                    <a:pt x="0" y="63166"/>
                  </a:lnTo>
                  <a:cubicBezTo>
                    <a:pt x="0" y="28281"/>
                    <a:pt x="28281" y="0"/>
                    <a:pt x="63166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83662" y="7291593"/>
            <a:ext cx="1961023" cy="712601"/>
            <a:chOff x="0" y="0"/>
            <a:chExt cx="1725709" cy="6270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36511" y="8364483"/>
            <a:ext cx="1961023" cy="712601"/>
            <a:chOff x="0" y="0"/>
            <a:chExt cx="1725709" cy="62709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3166" y="0"/>
                  </a:moveTo>
                  <a:lnTo>
                    <a:pt x="1662543" y="0"/>
                  </a:lnTo>
                  <a:cubicBezTo>
                    <a:pt x="1697429" y="0"/>
                    <a:pt x="1725709" y="28281"/>
                    <a:pt x="1725709" y="63166"/>
                  </a:cubicBezTo>
                  <a:lnTo>
                    <a:pt x="1725709" y="563926"/>
                  </a:lnTo>
                  <a:cubicBezTo>
                    <a:pt x="1725709" y="598811"/>
                    <a:pt x="1697429" y="627092"/>
                    <a:pt x="1662543" y="627092"/>
                  </a:cubicBezTo>
                  <a:lnTo>
                    <a:pt x="63166" y="627092"/>
                  </a:lnTo>
                  <a:cubicBezTo>
                    <a:pt x="28281" y="627092"/>
                    <a:pt x="0" y="598811"/>
                    <a:pt x="0" y="563926"/>
                  </a:cubicBezTo>
                  <a:lnTo>
                    <a:pt x="0" y="63166"/>
                  </a:lnTo>
                  <a:cubicBezTo>
                    <a:pt x="0" y="28281"/>
                    <a:pt x="28281" y="0"/>
                    <a:pt x="63166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183662" y="8364483"/>
            <a:ext cx="1961023" cy="712601"/>
            <a:chOff x="0" y="0"/>
            <a:chExt cx="1725709" cy="62709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589913" y="5145813"/>
            <a:ext cx="1961023" cy="712601"/>
            <a:chOff x="0" y="0"/>
            <a:chExt cx="1725709" cy="62709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37064" y="5145813"/>
            <a:ext cx="1961023" cy="712601"/>
            <a:chOff x="0" y="0"/>
            <a:chExt cx="1725709" cy="62709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589913" y="6218703"/>
            <a:ext cx="1961023" cy="712601"/>
            <a:chOff x="0" y="0"/>
            <a:chExt cx="1725709" cy="62709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737064" y="6218703"/>
            <a:ext cx="1961023" cy="712601"/>
            <a:chOff x="0" y="0"/>
            <a:chExt cx="1725709" cy="62709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589913" y="7291593"/>
            <a:ext cx="1961023" cy="712601"/>
            <a:chOff x="0" y="0"/>
            <a:chExt cx="1725709" cy="62709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737064" y="7291593"/>
            <a:ext cx="1961023" cy="712601"/>
            <a:chOff x="0" y="0"/>
            <a:chExt cx="1725709" cy="62709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589913" y="8364483"/>
            <a:ext cx="1961023" cy="712601"/>
            <a:chOff x="0" y="0"/>
            <a:chExt cx="1725709" cy="62709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737064" y="8364483"/>
            <a:ext cx="1961023" cy="712601"/>
            <a:chOff x="0" y="0"/>
            <a:chExt cx="1725709" cy="62709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143315" y="5145813"/>
            <a:ext cx="1961023" cy="712601"/>
            <a:chOff x="0" y="0"/>
            <a:chExt cx="1725709" cy="627092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290466" y="5145813"/>
            <a:ext cx="1961023" cy="712601"/>
            <a:chOff x="0" y="0"/>
            <a:chExt cx="1725709" cy="62709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143315" y="6218703"/>
            <a:ext cx="1961023" cy="712601"/>
            <a:chOff x="0" y="0"/>
            <a:chExt cx="1725709" cy="627092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5290466" y="6218703"/>
            <a:ext cx="1961023" cy="712601"/>
            <a:chOff x="0" y="0"/>
            <a:chExt cx="1725709" cy="62709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2143315" y="7291593"/>
            <a:ext cx="1961023" cy="712601"/>
            <a:chOff x="0" y="0"/>
            <a:chExt cx="1725709" cy="627092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5290466" y="7291593"/>
            <a:ext cx="1961023" cy="712601"/>
            <a:chOff x="0" y="0"/>
            <a:chExt cx="1725709" cy="627092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2143315" y="8364483"/>
            <a:ext cx="1961023" cy="712601"/>
            <a:chOff x="0" y="0"/>
            <a:chExt cx="1725709" cy="627092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290466" y="8364483"/>
            <a:ext cx="1961023" cy="712601"/>
            <a:chOff x="0" y="0"/>
            <a:chExt cx="1725709" cy="62709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725709" cy="627092"/>
            </a:xfrm>
            <a:custGeom>
              <a:avLst/>
              <a:gdLst/>
              <a:ahLst/>
              <a:cxnLst/>
              <a:rect r="r" b="b" t="t" l="l"/>
              <a:pathLst>
                <a:path h="627092" w="1725709">
                  <a:moveTo>
                    <a:pt x="67114" y="0"/>
                  </a:moveTo>
                  <a:lnTo>
                    <a:pt x="1658595" y="0"/>
                  </a:lnTo>
                  <a:cubicBezTo>
                    <a:pt x="1695661" y="0"/>
                    <a:pt x="1725709" y="30048"/>
                    <a:pt x="1725709" y="67114"/>
                  </a:cubicBezTo>
                  <a:lnTo>
                    <a:pt x="1725709" y="559978"/>
                  </a:lnTo>
                  <a:cubicBezTo>
                    <a:pt x="1725709" y="597044"/>
                    <a:pt x="1695661" y="627092"/>
                    <a:pt x="1658595" y="627092"/>
                  </a:cubicBezTo>
                  <a:lnTo>
                    <a:pt x="67114" y="627092"/>
                  </a:lnTo>
                  <a:cubicBezTo>
                    <a:pt x="30048" y="627092"/>
                    <a:pt x="0" y="597044"/>
                    <a:pt x="0" y="559978"/>
                  </a:cubicBezTo>
                  <a:lnTo>
                    <a:pt x="0" y="67114"/>
                  </a:lnTo>
                  <a:cubicBezTo>
                    <a:pt x="0" y="30048"/>
                    <a:pt x="30048" y="0"/>
                    <a:pt x="67114" y="0"/>
                  </a:cubicBezTo>
                  <a:close/>
                </a:path>
              </a:pathLst>
            </a:custGeom>
            <a:solidFill>
              <a:srgbClr val="FFEDB8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1725709" cy="665192"/>
            </a:xfrm>
            <a:prstGeom prst="rect">
              <a:avLst/>
            </a:prstGeom>
          </p:spPr>
          <p:txBody>
            <a:bodyPr anchor="ctr" rtlCol="false" tIns="47549" lIns="47549" bIns="47549" rIns="475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4" id="74"/>
          <p:cNvSpPr/>
          <p:nvPr/>
        </p:nvSpPr>
        <p:spPr>
          <a:xfrm flipH="false" flipV="false" rot="0">
            <a:off x="3907692" y="2796865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254813" y="2796865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7" y="0"/>
                </a:lnTo>
                <a:lnTo>
                  <a:pt x="2513977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9213451" y="2796865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6560571" y="2796865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11866330" y="2796865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14519210" y="2796865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7" y="0"/>
                </a:lnTo>
                <a:lnTo>
                  <a:pt x="2513977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3907692" y="1209916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9"/>
                </a:lnTo>
                <a:lnTo>
                  <a:pt x="0" y="158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1254813" y="1209916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7" y="0"/>
                </a:lnTo>
                <a:lnTo>
                  <a:pt x="2513977" y="1586949"/>
                </a:lnTo>
                <a:lnTo>
                  <a:pt x="0" y="158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9213451" y="1209916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9"/>
                </a:lnTo>
                <a:lnTo>
                  <a:pt x="0" y="158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6560571" y="1209916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9"/>
                </a:lnTo>
                <a:lnTo>
                  <a:pt x="0" y="158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11866330" y="1209916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9"/>
                </a:lnTo>
                <a:lnTo>
                  <a:pt x="0" y="158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14519210" y="1209916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7" y="0"/>
                </a:lnTo>
                <a:lnTo>
                  <a:pt x="2513977" y="1586949"/>
                </a:lnTo>
                <a:lnTo>
                  <a:pt x="0" y="1586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6" id="86"/>
          <p:cNvSpPr txBox="true"/>
          <p:nvPr/>
        </p:nvSpPr>
        <p:spPr>
          <a:xfrm rot="0">
            <a:off x="4277753" y="519509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went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277753" y="626798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ate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277753" y="734087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wrote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4277753" y="841376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broke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9831155" y="519509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rode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9831155" y="626798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spoke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9831155" y="734087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slept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9831155" y="841376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flew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384557" y="519509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drank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5384557" y="626798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read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5384557" y="734087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built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5384557" y="8413761"/>
            <a:ext cx="17728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gave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778138" y="3494116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go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5042535" y="3494116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drink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4431017" y="3494116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eat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7083897" y="3494116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write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9736776" y="3494116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ride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2389656" y="3494116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fly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778138" y="1907167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build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5042535" y="1907167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give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4431017" y="1907167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break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7083897" y="1907167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speak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9736776" y="1907167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sleep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2389656" y="1907167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read</a:t>
            </a:r>
          </a:p>
        </p:txBody>
      </p:sp>
      <p:sp>
        <p:nvSpPr>
          <p:cNvPr name="Freeform 110" id="110"/>
          <p:cNvSpPr/>
          <p:nvPr/>
        </p:nvSpPr>
        <p:spPr>
          <a:xfrm flipH="false" flipV="false" rot="0">
            <a:off x="3084385" y="528634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1" id="111"/>
          <p:cNvSpPr/>
          <p:nvPr/>
        </p:nvSpPr>
        <p:spPr>
          <a:xfrm flipH="false" flipV="false" rot="0">
            <a:off x="3084385" y="635923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2" id="112"/>
          <p:cNvSpPr/>
          <p:nvPr/>
        </p:nvSpPr>
        <p:spPr>
          <a:xfrm flipH="false" flipV="false" rot="0">
            <a:off x="3084385" y="743212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3" id="113"/>
          <p:cNvSpPr/>
          <p:nvPr/>
        </p:nvSpPr>
        <p:spPr>
          <a:xfrm flipH="false" flipV="false" rot="0">
            <a:off x="3084385" y="850501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4" id="114"/>
          <p:cNvSpPr/>
          <p:nvPr/>
        </p:nvSpPr>
        <p:spPr>
          <a:xfrm flipH="false" flipV="false" rot="0">
            <a:off x="8641987" y="528634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5" y="0"/>
                </a:lnTo>
                <a:lnTo>
                  <a:pt x="1012425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5" id="115"/>
          <p:cNvSpPr/>
          <p:nvPr/>
        </p:nvSpPr>
        <p:spPr>
          <a:xfrm flipH="false" flipV="false" rot="0">
            <a:off x="8641987" y="635923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5" y="0"/>
                </a:lnTo>
                <a:lnTo>
                  <a:pt x="1012425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6" id="116"/>
          <p:cNvSpPr/>
          <p:nvPr/>
        </p:nvSpPr>
        <p:spPr>
          <a:xfrm flipH="false" flipV="false" rot="0">
            <a:off x="8641987" y="743212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5" y="0"/>
                </a:lnTo>
                <a:lnTo>
                  <a:pt x="1012425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7" id="117"/>
          <p:cNvSpPr/>
          <p:nvPr/>
        </p:nvSpPr>
        <p:spPr>
          <a:xfrm flipH="false" flipV="false" rot="0">
            <a:off x="8641987" y="850501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5" y="0"/>
                </a:lnTo>
                <a:lnTo>
                  <a:pt x="1012425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8" id="118"/>
          <p:cNvSpPr/>
          <p:nvPr/>
        </p:nvSpPr>
        <p:spPr>
          <a:xfrm flipH="false" flipV="false" rot="0">
            <a:off x="14191189" y="528634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9" id="119"/>
          <p:cNvSpPr/>
          <p:nvPr/>
        </p:nvSpPr>
        <p:spPr>
          <a:xfrm flipH="false" flipV="false" rot="0">
            <a:off x="14191189" y="635923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0" id="120"/>
          <p:cNvSpPr/>
          <p:nvPr/>
        </p:nvSpPr>
        <p:spPr>
          <a:xfrm flipH="false" flipV="false" rot="0">
            <a:off x="14191189" y="743212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1" id="121"/>
          <p:cNvSpPr/>
          <p:nvPr/>
        </p:nvSpPr>
        <p:spPr>
          <a:xfrm flipH="false" flipV="false" rot="0">
            <a:off x="14191189" y="8505010"/>
            <a:ext cx="1012425" cy="431546"/>
          </a:xfrm>
          <a:custGeom>
            <a:avLst/>
            <a:gdLst/>
            <a:ahLst/>
            <a:cxnLst/>
            <a:rect r="r" b="b" t="t" l="l"/>
            <a:pathLst>
              <a:path h="431546" w="1012425">
                <a:moveTo>
                  <a:pt x="0" y="0"/>
                </a:moveTo>
                <a:lnTo>
                  <a:pt x="1012426" y="0"/>
                </a:lnTo>
                <a:lnTo>
                  <a:pt x="1012426" y="431547"/>
                </a:lnTo>
                <a:lnTo>
                  <a:pt x="0" y="43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59196" y="2021692"/>
            <a:ext cx="7769609" cy="2099299"/>
            <a:chOff x="0" y="0"/>
            <a:chExt cx="6399751" cy="1729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99751" cy="1729172"/>
            </a:xfrm>
            <a:custGeom>
              <a:avLst/>
              <a:gdLst/>
              <a:ahLst/>
              <a:cxnLst/>
              <a:rect r="r" b="b" t="t" l="l"/>
              <a:pathLst>
                <a:path h="1729172" w="6399751">
                  <a:moveTo>
                    <a:pt x="15943" y="0"/>
                  </a:moveTo>
                  <a:lnTo>
                    <a:pt x="6383808" y="0"/>
                  </a:lnTo>
                  <a:cubicBezTo>
                    <a:pt x="6388036" y="0"/>
                    <a:pt x="6392091" y="1680"/>
                    <a:pt x="6395081" y="4670"/>
                  </a:cubicBezTo>
                  <a:cubicBezTo>
                    <a:pt x="6398071" y="7659"/>
                    <a:pt x="6399751" y="11715"/>
                    <a:pt x="6399751" y="15943"/>
                  </a:cubicBezTo>
                  <a:lnTo>
                    <a:pt x="6399751" y="1713229"/>
                  </a:lnTo>
                  <a:cubicBezTo>
                    <a:pt x="6399751" y="1722034"/>
                    <a:pt x="6392613" y="1729172"/>
                    <a:pt x="6383808" y="1729172"/>
                  </a:cubicBezTo>
                  <a:lnTo>
                    <a:pt x="15943" y="1729172"/>
                  </a:lnTo>
                  <a:cubicBezTo>
                    <a:pt x="7138" y="1729172"/>
                    <a:pt x="0" y="1722034"/>
                    <a:pt x="0" y="1713229"/>
                  </a:cubicBezTo>
                  <a:lnTo>
                    <a:pt x="0" y="15943"/>
                  </a:lnTo>
                  <a:cubicBezTo>
                    <a:pt x="0" y="7138"/>
                    <a:pt x="7138" y="0"/>
                    <a:pt x="15943" y="0"/>
                  </a:cubicBezTo>
                  <a:close/>
                </a:path>
              </a:pathLst>
            </a:custGeom>
            <a:solidFill>
              <a:srgbClr val="E1662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6399751" cy="1624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555999" y="1669085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51406" y="562555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2" y="0"/>
                </a:lnTo>
                <a:lnTo>
                  <a:pt x="1702812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629045" y="5085672"/>
            <a:ext cx="2730504" cy="747475"/>
          </a:xfrm>
          <a:custGeom>
            <a:avLst/>
            <a:gdLst/>
            <a:ahLst/>
            <a:cxnLst/>
            <a:rect r="r" b="b" t="t" l="l"/>
            <a:pathLst>
              <a:path h="747475" w="2730504">
                <a:moveTo>
                  <a:pt x="2730503" y="0"/>
                </a:moveTo>
                <a:lnTo>
                  <a:pt x="0" y="0"/>
                </a:lnTo>
                <a:lnTo>
                  <a:pt x="0" y="747476"/>
                </a:lnTo>
                <a:lnTo>
                  <a:pt x="2730503" y="747476"/>
                </a:lnTo>
                <a:lnTo>
                  <a:pt x="27305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59052" y="4241254"/>
            <a:ext cx="1804857" cy="494080"/>
          </a:xfrm>
          <a:custGeom>
            <a:avLst/>
            <a:gdLst/>
            <a:ahLst/>
            <a:cxnLst/>
            <a:rect r="r" b="b" t="t" l="l"/>
            <a:pathLst>
              <a:path h="494080" w="1804857">
                <a:moveTo>
                  <a:pt x="0" y="0"/>
                </a:moveTo>
                <a:lnTo>
                  <a:pt x="1804857" y="0"/>
                </a:lnTo>
                <a:lnTo>
                  <a:pt x="1804857" y="494080"/>
                </a:lnTo>
                <a:lnTo>
                  <a:pt x="0" y="494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59196" y="5833148"/>
            <a:ext cx="7769609" cy="4365107"/>
          </a:xfrm>
          <a:custGeom>
            <a:avLst/>
            <a:gdLst/>
            <a:ahLst/>
            <a:cxnLst/>
            <a:rect r="r" b="b" t="t" l="l"/>
            <a:pathLst>
              <a:path h="4365107" w="7769609">
                <a:moveTo>
                  <a:pt x="0" y="0"/>
                </a:moveTo>
                <a:lnTo>
                  <a:pt x="7769608" y="0"/>
                </a:lnTo>
                <a:lnTo>
                  <a:pt x="7769608" y="4365107"/>
                </a:lnTo>
                <a:lnTo>
                  <a:pt x="0" y="436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48373" y="2338869"/>
            <a:ext cx="6191254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9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ORDERING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04353" y="4415382"/>
            <a:ext cx="8879295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buFont typeface="Arial"/>
              <a:buChar char="•"/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Order the words to make a sentence.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94543" y="6418288"/>
            <a:ext cx="1572743" cy="880099"/>
            <a:chOff x="0" y="0"/>
            <a:chExt cx="1295453" cy="7249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FCFC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14853" y="659663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342560" y="6418288"/>
            <a:ext cx="1877543" cy="880099"/>
            <a:chOff x="0" y="0"/>
            <a:chExt cx="1546514" cy="7249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6514" cy="724929"/>
            </a:xfrm>
            <a:custGeom>
              <a:avLst/>
              <a:gdLst/>
              <a:ahLst/>
              <a:cxnLst/>
              <a:rect r="r" b="b" t="t" l="l"/>
              <a:pathLst>
                <a:path h="724929" w="1546514">
                  <a:moveTo>
                    <a:pt x="65975" y="0"/>
                  </a:moveTo>
                  <a:lnTo>
                    <a:pt x="1480539" y="0"/>
                  </a:lnTo>
                  <a:cubicBezTo>
                    <a:pt x="1498036" y="0"/>
                    <a:pt x="1514817" y="6951"/>
                    <a:pt x="1527190" y="19324"/>
                  </a:cubicBezTo>
                  <a:cubicBezTo>
                    <a:pt x="1539563" y="31696"/>
                    <a:pt x="1546514" y="48477"/>
                    <a:pt x="1546514" y="65975"/>
                  </a:cubicBezTo>
                  <a:lnTo>
                    <a:pt x="1546514" y="658954"/>
                  </a:lnTo>
                  <a:cubicBezTo>
                    <a:pt x="1546514" y="695391"/>
                    <a:pt x="1516976" y="724929"/>
                    <a:pt x="1480539" y="724929"/>
                  </a:cubicBezTo>
                  <a:lnTo>
                    <a:pt x="65975" y="724929"/>
                  </a:lnTo>
                  <a:cubicBezTo>
                    <a:pt x="48477" y="724929"/>
                    <a:pt x="31696" y="717978"/>
                    <a:pt x="19324" y="705605"/>
                  </a:cubicBezTo>
                  <a:cubicBezTo>
                    <a:pt x="6951" y="693232"/>
                    <a:pt x="0" y="676451"/>
                    <a:pt x="0" y="658954"/>
                  </a:cubicBezTo>
                  <a:lnTo>
                    <a:pt x="0" y="65975"/>
                  </a:lnTo>
                  <a:cubicBezTo>
                    <a:pt x="0" y="29538"/>
                    <a:pt x="29538" y="0"/>
                    <a:pt x="65975" y="0"/>
                  </a:cubicBezTo>
                  <a:close/>
                </a:path>
              </a:pathLst>
            </a:custGeom>
            <a:solidFill>
              <a:srgbClr val="FFCFC4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546514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623830" y="6596639"/>
            <a:ext cx="131500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letter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495378" y="6418288"/>
            <a:ext cx="1877543" cy="880099"/>
            <a:chOff x="0" y="0"/>
            <a:chExt cx="1546514" cy="7249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6514" cy="724929"/>
            </a:xfrm>
            <a:custGeom>
              <a:avLst/>
              <a:gdLst/>
              <a:ahLst/>
              <a:cxnLst/>
              <a:rect r="r" b="b" t="t" l="l"/>
              <a:pathLst>
                <a:path h="724929" w="1546514">
                  <a:moveTo>
                    <a:pt x="65975" y="0"/>
                  </a:moveTo>
                  <a:lnTo>
                    <a:pt x="1480539" y="0"/>
                  </a:lnTo>
                  <a:cubicBezTo>
                    <a:pt x="1498036" y="0"/>
                    <a:pt x="1514817" y="6951"/>
                    <a:pt x="1527190" y="19324"/>
                  </a:cubicBezTo>
                  <a:cubicBezTo>
                    <a:pt x="1539563" y="31696"/>
                    <a:pt x="1546514" y="48477"/>
                    <a:pt x="1546514" y="65975"/>
                  </a:cubicBezTo>
                  <a:lnTo>
                    <a:pt x="1546514" y="658954"/>
                  </a:lnTo>
                  <a:cubicBezTo>
                    <a:pt x="1546514" y="695391"/>
                    <a:pt x="1516976" y="724929"/>
                    <a:pt x="1480539" y="724929"/>
                  </a:cubicBezTo>
                  <a:lnTo>
                    <a:pt x="65975" y="724929"/>
                  </a:lnTo>
                  <a:cubicBezTo>
                    <a:pt x="48477" y="724929"/>
                    <a:pt x="31696" y="717978"/>
                    <a:pt x="19324" y="705605"/>
                  </a:cubicBezTo>
                  <a:cubicBezTo>
                    <a:pt x="6951" y="693232"/>
                    <a:pt x="0" y="676451"/>
                    <a:pt x="0" y="658954"/>
                  </a:cubicBezTo>
                  <a:lnTo>
                    <a:pt x="0" y="65975"/>
                  </a:lnTo>
                  <a:cubicBezTo>
                    <a:pt x="0" y="29538"/>
                    <a:pt x="29538" y="0"/>
                    <a:pt x="65975" y="0"/>
                  </a:cubicBezTo>
                  <a:close/>
                </a:path>
              </a:pathLst>
            </a:custGeom>
            <a:solidFill>
              <a:srgbClr val="FFCF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4775"/>
              <a:ext cx="1546514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868088" y="659663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wrote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648195" y="6418288"/>
            <a:ext cx="1055174" cy="880099"/>
            <a:chOff x="0" y="0"/>
            <a:chExt cx="869136" cy="7249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9136" cy="724929"/>
            </a:xfrm>
            <a:custGeom>
              <a:avLst/>
              <a:gdLst/>
              <a:ahLst/>
              <a:cxnLst/>
              <a:rect r="r" b="b" t="t" l="l"/>
              <a:pathLst>
                <a:path h="724929" w="869136">
                  <a:moveTo>
                    <a:pt x="117394" y="0"/>
                  </a:moveTo>
                  <a:lnTo>
                    <a:pt x="751743" y="0"/>
                  </a:lnTo>
                  <a:cubicBezTo>
                    <a:pt x="816577" y="0"/>
                    <a:pt x="869136" y="52559"/>
                    <a:pt x="869136" y="117394"/>
                  </a:cubicBezTo>
                  <a:lnTo>
                    <a:pt x="869136" y="607535"/>
                  </a:lnTo>
                  <a:cubicBezTo>
                    <a:pt x="869136" y="672370"/>
                    <a:pt x="816577" y="724929"/>
                    <a:pt x="751743" y="724929"/>
                  </a:cubicBezTo>
                  <a:lnTo>
                    <a:pt x="117394" y="724929"/>
                  </a:lnTo>
                  <a:cubicBezTo>
                    <a:pt x="52559" y="724929"/>
                    <a:pt x="0" y="672370"/>
                    <a:pt x="0" y="607535"/>
                  </a:cubicBezTo>
                  <a:lnTo>
                    <a:pt x="0" y="117394"/>
                  </a:lnTo>
                  <a:cubicBezTo>
                    <a:pt x="0" y="52559"/>
                    <a:pt x="52559" y="0"/>
                    <a:pt x="117394" y="0"/>
                  </a:cubicBezTo>
                  <a:close/>
                </a:path>
              </a:pathLst>
            </a:custGeom>
            <a:solidFill>
              <a:srgbClr val="FFCF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04775"/>
              <a:ext cx="869136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799279" y="6596639"/>
            <a:ext cx="753007" cy="46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978643" y="6418288"/>
            <a:ext cx="1572743" cy="880099"/>
            <a:chOff x="0" y="0"/>
            <a:chExt cx="1295453" cy="7249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FCFC4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198953" y="659663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week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2063302" y="5935138"/>
            <a:ext cx="2119228" cy="1337763"/>
          </a:xfrm>
          <a:custGeom>
            <a:avLst/>
            <a:gdLst/>
            <a:ahLst/>
            <a:cxnLst/>
            <a:rect r="r" b="b" t="t" l="l"/>
            <a:pathLst>
              <a:path h="1337763" w="2119228">
                <a:moveTo>
                  <a:pt x="0" y="0"/>
                </a:moveTo>
                <a:lnTo>
                  <a:pt x="2119228" y="0"/>
                </a:lnTo>
                <a:lnTo>
                  <a:pt x="2119228" y="1337762"/>
                </a:lnTo>
                <a:lnTo>
                  <a:pt x="0" y="1337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725956" y="6196351"/>
            <a:ext cx="110601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899"/>
              </a:lnSpc>
              <a:spcBef>
                <a:spcPct val="0"/>
              </a:spcBef>
            </a:pPr>
            <a:r>
              <a:rPr lang="en-US" sz="9999">
                <a:solidFill>
                  <a:srgbClr val="274257"/>
                </a:solidFill>
                <a:latin typeface="Arabica"/>
                <a:ea typeface="Arabica"/>
                <a:cs typeface="Arabica"/>
                <a:sym typeface="Arabica"/>
              </a:rPr>
              <a:t>4.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2063302" y="4262097"/>
            <a:ext cx="2119228" cy="1337763"/>
          </a:xfrm>
          <a:custGeom>
            <a:avLst/>
            <a:gdLst/>
            <a:ahLst/>
            <a:cxnLst/>
            <a:rect r="r" b="b" t="t" l="l"/>
            <a:pathLst>
              <a:path h="1337763" w="2119228">
                <a:moveTo>
                  <a:pt x="0" y="0"/>
                </a:moveTo>
                <a:lnTo>
                  <a:pt x="2119228" y="0"/>
                </a:lnTo>
                <a:lnTo>
                  <a:pt x="2119228" y="1337763"/>
                </a:lnTo>
                <a:lnTo>
                  <a:pt x="0" y="1337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25956" y="4431944"/>
            <a:ext cx="110601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899"/>
              </a:lnSpc>
              <a:spcBef>
                <a:spcPct val="0"/>
              </a:spcBef>
            </a:pPr>
            <a:r>
              <a:rPr lang="en-US" sz="9999">
                <a:solidFill>
                  <a:srgbClr val="274257"/>
                </a:solidFill>
                <a:latin typeface="Arabica"/>
                <a:ea typeface="Arabica"/>
                <a:cs typeface="Arabica"/>
                <a:sym typeface="Arabica"/>
              </a:rPr>
              <a:t>3.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494543" y="4653882"/>
            <a:ext cx="1055174" cy="880099"/>
            <a:chOff x="0" y="0"/>
            <a:chExt cx="869136" cy="72492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9136" cy="724929"/>
            </a:xfrm>
            <a:custGeom>
              <a:avLst/>
              <a:gdLst/>
              <a:ahLst/>
              <a:cxnLst/>
              <a:rect r="r" b="b" t="t" l="l"/>
              <a:pathLst>
                <a:path h="724929" w="869136">
                  <a:moveTo>
                    <a:pt x="117394" y="0"/>
                  </a:moveTo>
                  <a:lnTo>
                    <a:pt x="751743" y="0"/>
                  </a:lnTo>
                  <a:cubicBezTo>
                    <a:pt x="816577" y="0"/>
                    <a:pt x="869136" y="52559"/>
                    <a:pt x="869136" y="117394"/>
                  </a:cubicBezTo>
                  <a:lnTo>
                    <a:pt x="869136" y="607535"/>
                  </a:lnTo>
                  <a:cubicBezTo>
                    <a:pt x="869136" y="672370"/>
                    <a:pt x="816577" y="724929"/>
                    <a:pt x="751743" y="724929"/>
                  </a:cubicBezTo>
                  <a:lnTo>
                    <a:pt x="117394" y="724929"/>
                  </a:lnTo>
                  <a:cubicBezTo>
                    <a:pt x="52559" y="724929"/>
                    <a:pt x="0" y="672370"/>
                    <a:pt x="0" y="607535"/>
                  </a:cubicBezTo>
                  <a:lnTo>
                    <a:pt x="0" y="117394"/>
                  </a:lnTo>
                  <a:cubicBezTo>
                    <a:pt x="0" y="52559"/>
                    <a:pt x="52559" y="0"/>
                    <a:pt x="117394" y="0"/>
                  </a:cubicBezTo>
                  <a:close/>
                </a:path>
              </a:pathLst>
            </a:custGeom>
            <a:solidFill>
              <a:srgbClr val="E4FFF7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104775"/>
              <a:ext cx="869136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597038" y="4832232"/>
            <a:ext cx="85018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5825181" y="4653882"/>
            <a:ext cx="1572743" cy="880099"/>
            <a:chOff x="0" y="0"/>
            <a:chExt cx="1295453" cy="72492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E4FFF7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6045491" y="4832232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with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7673389" y="4653882"/>
            <a:ext cx="2138582" cy="880099"/>
            <a:chOff x="0" y="0"/>
            <a:chExt cx="1761529" cy="72492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761529" cy="724929"/>
            </a:xfrm>
            <a:custGeom>
              <a:avLst/>
              <a:gdLst/>
              <a:ahLst/>
              <a:cxnLst/>
              <a:rect r="r" b="b" t="t" l="l"/>
              <a:pathLst>
                <a:path h="724929" w="1761529">
                  <a:moveTo>
                    <a:pt x="57922" y="0"/>
                  </a:moveTo>
                  <a:lnTo>
                    <a:pt x="1703607" y="0"/>
                  </a:lnTo>
                  <a:cubicBezTo>
                    <a:pt x="1735596" y="0"/>
                    <a:pt x="1761529" y="25933"/>
                    <a:pt x="1761529" y="57922"/>
                  </a:cubicBezTo>
                  <a:lnTo>
                    <a:pt x="1761529" y="667007"/>
                  </a:lnTo>
                  <a:cubicBezTo>
                    <a:pt x="1761529" y="682369"/>
                    <a:pt x="1755426" y="697101"/>
                    <a:pt x="1744564" y="707964"/>
                  </a:cubicBezTo>
                  <a:cubicBezTo>
                    <a:pt x="1733702" y="718826"/>
                    <a:pt x="1718969" y="724929"/>
                    <a:pt x="1703607" y="724929"/>
                  </a:cubicBezTo>
                  <a:lnTo>
                    <a:pt x="57922" y="724929"/>
                  </a:lnTo>
                  <a:cubicBezTo>
                    <a:pt x="42560" y="724929"/>
                    <a:pt x="27827" y="718826"/>
                    <a:pt x="16965" y="707964"/>
                  </a:cubicBezTo>
                  <a:cubicBezTo>
                    <a:pt x="6102" y="697101"/>
                    <a:pt x="0" y="682369"/>
                    <a:pt x="0" y="667007"/>
                  </a:cubicBezTo>
                  <a:lnTo>
                    <a:pt x="0" y="57922"/>
                  </a:lnTo>
                  <a:cubicBezTo>
                    <a:pt x="0" y="42560"/>
                    <a:pt x="6102" y="27827"/>
                    <a:pt x="16965" y="16965"/>
                  </a:cubicBezTo>
                  <a:cubicBezTo>
                    <a:pt x="27827" y="6102"/>
                    <a:pt x="42560" y="0"/>
                    <a:pt x="57922" y="0"/>
                  </a:cubicBezTo>
                  <a:close/>
                </a:path>
              </a:pathLst>
            </a:custGeom>
            <a:solidFill>
              <a:srgbClr val="E4FFF7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104775"/>
              <a:ext cx="1761529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755562" y="4911810"/>
            <a:ext cx="1974235" cy="38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97"/>
              </a:lnSpc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my friends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0087435" y="4653882"/>
            <a:ext cx="1055174" cy="880099"/>
            <a:chOff x="0" y="0"/>
            <a:chExt cx="869136" cy="72492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69136" cy="724929"/>
            </a:xfrm>
            <a:custGeom>
              <a:avLst/>
              <a:gdLst/>
              <a:ahLst/>
              <a:cxnLst/>
              <a:rect r="r" b="b" t="t" l="l"/>
              <a:pathLst>
                <a:path h="724929" w="869136">
                  <a:moveTo>
                    <a:pt x="117394" y="0"/>
                  </a:moveTo>
                  <a:lnTo>
                    <a:pt x="751743" y="0"/>
                  </a:lnTo>
                  <a:cubicBezTo>
                    <a:pt x="816577" y="0"/>
                    <a:pt x="869136" y="52559"/>
                    <a:pt x="869136" y="117394"/>
                  </a:cubicBezTo>
                  <a:lnTo>
                    <a:pt x="869136" y="607535"/>
                  </a:lnTo>
                  <a:cubicBezTo>
                    <a:pt x="869136" y="672370"/>
                    <a:pt x="816577" y="724929"/>
                    <a:pt x="751743" y="724929"/>
                  </a:cubicBezTo>
                  <a:lnTo>
                    <a:pt x="117394" y="724929"/>
                  </a:lnTo>
                  <a:cubicBezTo>
                    <a:pt x="52559" y="724929"/>
                    <a:pt x="0" y="672370"/>
                    <a:pt x="0" y="607535"/>
                  </a:cubicBezTo>
                  <a:lnTo>
                    <a:pt x="0" y="117394"/>
                  </a:lnTo>
                  <a:cubicBezTo>
                    <a:pt x="0" y="52559"/>
                    <a:pt x="52559" y="0"/>
                    <a:pt x="117394" y="0"/>
                  </a:cubicBezTo>
                  <a:close/>
                </a:path>
              </a:pathLst>
            </a:custGeom>
            <a:solidFill>
              <a:srgbClr val="E4FFF7"/>
            </a:soli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104775"/>
              <a:ext cx="869136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0273316" y="4832232"/>
            <a:ext cx="683411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1418074" y="4653882"/>
            <a:ext cx="1877543" cy="880099"/>
            <a:chOff x="0" y="0"/>
            <a:chExt cx="1546514" cy="72492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546514" cy="724929"/>
            </a:xfrm>
            <a:custGeom>
              <a:avLst/>
              <a:gdLst/>
              <a:ahLst/>
              <a:cxnLst/>
              <a:rect r="r" b="b" t="t" l="l"/>
              <a:pathLst>
                <a:path h="724929" w="1546514">
                  <a:moveTo>
                    <a:pt x="65975" y="0"/>
                  </a:moveTo>
                  <a:lnTo>
                    <a:pt x="1480539" y="0"/>
                  </a:lnTo>
                  <a:cubicBezTo>
                    <a:pt x="1498036" y="0"/>
                    <a:pt x="1514817" y="6951"/>
                    <a:pt x="1527190" y="19324"/>
                  </a:cubicBezTo>
                  <a:cubicBezTo>
                    <a:pt x="1539563" y="31696"/>
                    <a:pt x="1546514" y="48477"/>
                    <a:pt x="1546514" y="65975"/>
                  </a:cubicBezTo>
                  <a:lnTo>
                    <a:pt x="1546514" y="658954"/>
                  </a:lnTo>
                  <a:cubicBezTo>
                    <a:pt x="1546514" y="695391"/>
                    <a:pt x="1516976" y="724929"/>
                    <a:pt x="1480539" y="724929"/>
                  </a:cubicBezTo>
                  <a:lnTo>
                    <a:pt x="65975" y="724929"/>
                  </a:lnTo>
                  <a:cubicBezTo>
                    <a:pt x="48477" y="724929"/>
                    <a:pt x="31696" y="717978"/>
                    <a:pt x="19324" y="705605"/>
                  </a:cubicBezTo>
                  <a:cubicBezTo>
                    <a:pt x="6951" y="693232"/>
                    <a:pt x="0" y="676451"/>
                    <a:pt x="0" y="658954"/>
                  </a:cubicBezTo>
                  <a:lnTo>
                    <a:pt x="0" y="65975"/>
                  </a:lnTo>
                  <a:cubicBezTo>
                    <a:pt x="0" y="29538"/>
                    <a:pt x="29538" y="0"/>
                    <a:pt x="65975" y="0"/>
                  </a:cubicBezTo>
                  <a:close/>
                </a:path>
              </a:pathLst>
            </a:custGeom>
            <a:solidFill>
              <a:srgbClr val="E4FFF7"/>
            </a:solidFill>
            <a:ln cap="sq">
              <a:noFill/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104775"/>
              <a:ext cx="1546514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1668804" y="4832232"/>
            <a:ext cx="137608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spoke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3571081" y="4653882"/>
            <a:ext cx="2653617" cy="880099"/>
            <a:chOff x="0" y="0"/>
            <a:chExt cx="2185758" cy="72492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185758" cy="724929"/>
            </a:xfrm>
            <a:custGeom>
              <a:avLst/>
              <a:gdLst/>
              <a:ahLst/>
              <a:cxnLst/>
              <a:rect r="r" b="b" t="t" l="l"/>
              <a:pathLst>
                <a:path h="724929" w="2185758">
                  <a:moveTo>
                    <a:pt x="46680" y="0"/>
                  </a:moveTo>
                  <a:lnTo>
                    <a:pt x="2139078" y="0"/>
                  </a:lnTo>
                  <a:cubicBezTo>
                    <a:pt x="2151459" y="0"/>
                    <a:pt x="2163332" y="4918"/>
                    <a:pt x="2172086" y="13672"/>
                  </a:cubicBezTo>
                  <a:cubicBezTo>
                    <a:pt x="2180840" y="22426"/>
                    <a:pt x="2185758" y="34300"/>
                    <a:pt x="2185758" y="46680"/>
                  </a:cubicBezTo>
                  <a:lnTo>
                    <a:pt x="2185758" y="678249"/>
                  </a:lnTo>
                  <a:cubicBezTo>
                    <a:pt x="2185758" y="690629"/>
                    <a:pt x="2180840" y="702502"/>
                    <a:pt x="2172086" y="711256"/>
                  </a:cubicBezTo>
                  <a:cubicBezTo>
                    <a:pt x="2163332" y="720011"/>
                    <a:pt x="2151459" y="724929"/>
                    <a:pt x="2139078" y="724929"/>
                  </a:cubicBezTo>
                  <a:lnTo>
                    <a:pt x="46680" y="724929"/>
                  </a:lnTo>
                  <a:cubicBezTo>
                    <a:pt x="34300" y="724929"/>
                    <a:pt x="22426" y="720011"/>
                    <a:pt x="13672" y="711256"/>
                  </a:cubicBezTo>
                  <a:cubicBezTo>
                    <a:pt x="4918" y="702502"/>
                    <a:pt x="0" y="690629"/>
                    <a:pt x="0" y="678249"/>
                  </a:cubicBezTo>
                  <a:lnTo>
                    <a:pt x="0" y="46680"/>
                  </a:lnTo>
                  <a:cubicBezTo>
                    <a:pt x="0" y="34300"/>
                    <a:pt x="4918" y="22426"/>
                    <a:pt x="13672" y="13672"/>
                  </a:cubicBezTo>
                  <a:cubicBezTo>
                    <a:pt x="22426" y="4918"/>
                    <a:pt x="34300" y="0"/>
                    <a:pt x="46680" y="0"/>
                  </a:cubicBezTo>
                  <a:close/>
                </a:path>
              </a:pathLst>
            </a:custGeom>
            <a:solidFill>
              <a:srgbClr val="E4FFF7"/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104775"/>
              <a:ext cx="2185758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3770191" y="4832232"/>
            <a:ext cx="2255397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morning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2063302" y="7699545"/>
            <a:ext cx="2119228" cy="1337763"/>
          </a:xfrm>
          <a:custGeom>
            <a:avLst/>
            <a:gdLst/>
            <a:ahLst/>
            <a:cxnLst/>
            <a:rect r="r" b="b" t="t" l="l"/>
            <a:pathLst>
              <a:path h="1337763" w="2119228">
                <a:moveTo>
                  <a:pt x="0" y="0"/>
                </a:moveTo>
                <a:lnTo>
                  <a:pt x="2119228" y="0"/>
                </a:lnTo>
                <a:lnTo>
                  <a:pt x="2119228" y="1337762"/>
                </a:lnTo>
                <a:lnTo>
                  <a:pt x="0" y="1337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2725956" y="7906975"/>
            <a:ext cx="110601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899"/>
              </a:lnSpc>
              <a:spcBef>
                <a:spcPct val="0"/>
              </a:spcBef>
            </a:pPr>
            <a:r>
              <a:rPr lang="en-US" sz="9999">
                <a:solidFill>
                  <a:srgbClr val="274257"/>
                </a:solidFill>
                <a:latin typeface="Arabica"/>
                <a:ea typeface="Arabica"/>
                <a:cs typeface="Arabica"/>
                <a:sym typeface="Arabica"/>
              </a:rPr>
              <a:t>5.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4494543" y="8128913"/>
            <a:ext cx="1572743" cy="880099"/>
            <a:chOff x="0" y="0"/>
            <a:chExt cx="1295453" cy="72492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C7F8C3"/>
            </a:solidFill>
            <a:ln cap="sq">
              <a:noFill/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4714853" y="8307263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rode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6342750" y="8128913"/>
            <a:ext cx="1766925" cy="880099"/>
            <a:chOff x="0" y="0"/>
            <a:chExt cx="1455399" cy="724929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455399" cy="724929"/>
            </a:xfrm>
            <a:custGeom>
              <a:avLst/>
              <a:gdLst/>
              <a:ahLst/>
              <a:cxnLst/>
              <a:rect r="r" b="b" t="t" l="l"/>
              <a:pathLst>
                <a:path h="724929" w="1455399">
                  <a:moveTo>
                    <a:pt x="70105" y="0"/>
                  </a:moveTo>
                  <a:lnTo>
                    <a:pt x="1385293" y="0"/>
                  </a:lnTo>
                  <a:cubicBezTo>
                    <a:pt x="1403886" y="0"/>
                    <a:pt x="1421718" y="7386"/>
                    <a:pt x="1434865" y="20533"/>
                  </a:cubicBezTo>
                  <a:cubicBezTo>
                    <a:pt x="1448013" y="33681"/>
                    <a:pt x="1455399" y="51512"/>
                    <a:pt x="1455399" y="70105"/>
                  </a:cubicBezTo>
                  <a:lnTo>
                    <a:pt x="1455399" y="654823"/>
                  </a:lnTo>
                  <a:cubicBezTo>
                    <a:pt x="1455399" y="673417"/>
                    <a:pt x="1448013" y="691248"/>
                    <a:pt x="1434865" y="704395"/>
                  </a:cubicBezTo>
                  <a:cubicBezTo>
                    <a:pt x="1421718" y="717543"/>
                    <a:pt x="1403886" y="724929"/>
                    <a:pt x="1385293" y="724929"/>
                  </a:cubicBezTo>
                  <a:lnTo>
                    <a:pt x="70105" y="724929"/>
                  </a:lnTo>
                  <a:cubicBezTo>
                    <a:pt x="51512" y="724929"/>
                    <a:pt x="33681" y="717543"/>
                    <a:pt x="20533" y="704395"/>
                  </a:cubicBezTo>
                  <a:cubicBezTo>
                    <a:pt x="7386" y="691248"/>
                    <a:pt x="0" y="673417"/>
                    <a:pt x="0" y="654823"/>
                  </a:cubicBezTo>
                  <a:lnTo>
                    <a:pt x="0" y="70105"/>
                  </a:lnTo>
                  <a:cubicBezTo>
                    <a:pt x="0" y="51512"/>
                    <a:pt x="7386" y="33681"/>
                    <a:pt x="20533" y="20533"/>
                  </a:cubicBezTo>
                  <a:cubicBezTo>
                    <a:pt x="33681" y="7386"/>
                    <a:pt x="51512" y="0"/>
                    <a:pt x="70105" y="0"/>
                  </a:cubicBezTo>
                  <a:close/>
                </a:path>
              </a:pathLst>
            </a:custGeom>
            <a:solidFill>
              <a:srgbClr val="C7F8C3"/>
            </a:solidFill>
            <a:ln cap="sq">
              <a:noFill/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104775"/>
              <a:ext cx="1455399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6515371" y="8307263"/>
            <a:ext cx="142168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my car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8385140" y="8128913"/>
            <a:ext cx="1055174" cy="880099"/>
            <a:chOff x="0" y="0"/>
            <a:chExt cx="869136" cy="72492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69136" cy="724929"/>
            </a:xfrm>
            <a:custGeom>
              <a:avLst/>
              <a:gdLst/>
              <a:ahLst/>
              <a:cxnLst/>
              <a:rect r="r" b="b" t="t" l="l"/>
              <a:pathLst>
                <a:path h="724929" w="869136">
                  <a:moveTo>
                    <a:pt x="117394" y="0"/>
                  </a:moveTo>
                  <a:lnTo>
                    <a:pt x="751743" y="0"/>
                  </a:lnTo>
                  <a:cubicBezTo>
                    <a:pt x="816577" y="0"/>
                    <a:pt x="869136" y="52559"/>
                    <a:pt x="869136" y="117394"/>
                  </a:cubicBezTo>
                  <a:lnTo>
                    <a:pt x="869136" y="607535"/>
                  </a:lnTo>
                  <a:cubicBezTo>
                    <a:pt x="869136" y="672370"/>
                    <a:pt x="816577" y="724929"/>
                    <a:pt x="751743" y="724929"/>
                  </a:cubicBezTo>
                  <a:lnTo>
                    <a:pt x="117394" y="724929"/>
                  </a:lnTo>
                  <a:cubicBezTo>
                    <a:pt x="52559" y="724929"/>
                    <a:pt x="0" y="672370"/>
                    <a:pt x="0" y="607535"/>
                  </a:cubicBezTo>
                  <a:lnTo>
                    <a:pt x="0" y="117394"/>
                  </a:lnTo>
                  <a:cubicBezTo>
                    <a:pt x="0" y="52559"/>
                    <a:pt x="52559" y="0"/>
                    <a:pt x="117394" y="0"/>
                  </a:cubicBezTo>
                  <a:close/>
                </a:path>
              </a:pathLst>
            </a:custGeom>
            <a:solidFill>
              <a:srgbClr val="C7F8C3"/>
            </a:solidFill>
            <a:ln cap="sq">
              <a:noFill/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104775"/>
              <a:ext cx="869136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8510166" y="8307263"/>
            <a:ext cx="805122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9715778" y="8128913"/>
            <a:ext cx="1055174" cy="880099"/>
            <a:chOff x="0" y="0"/>
            <a:chExt cx="869136" cy="72492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69136" cy="724929"/>
            </a:xfrm>
            <a:custGeom>
              <a:avLst/>
              <a:gdLst/>
              <a:ahLst/>
              <a:cxnLst/>
              <a:rect r="r" b="b" t="t" l="l"/>
              <a:pathLst>
                <a:path h="724929" w="869136">
                  <a:moveTo>
                    <a:pt x="117394" y="0"/>
                  </a:moveTo>
                  <a:lnTo>
                    <a:pt x="751743" y="0"/>
                  </a:lnTo>
                  <a:cubicBezTo>
                    <a:pt x="816577" y="0"/>
                    <a:pt x="869136" y="52559"/>
                    <a:pt x="869136" y="117394"/>
                  </a:cubicBezTo>
                  <a:lnTo>
                    <a:pt x="869136" y="607535"/>
                  </a:lnTo>
                  <a:cubicBezTo>
                    <a:pt x="869136" y="672370"/>
                    <a:pt x="816577" y="724929"/>
                    <a:pt x="751743" y="724929"/>
                  </a:cubicBezTo>
                  <a:lnTo>
                    <a:pt x="117394" y="724929"/>
                  </a:lnTo>
                  <a:cubicBezTo>
                    <a:pt x="52559" y="724929"/>
                    <a:pt x="0" y="672370"/>
                    <a:pt x="0" y="607535"/>
                  </a:cubicBezTo>
                  <a:lnTo>
                    <a:pt x="0" y="117394"/>
                  </a:lnTo>
                  <a:cubicBezTo>
                    <a:pt x="0" y="52559"/>
                    <a:pt x="52559" y="0"/>
                    <a:pt x="117394" y="0"/>
                  </a:cubicBezTo>
                  <a:close/>
                </a:path>
              </a:pathLst>
            </a:custGeom>
            <a:solidFill>
              <a:srgbClr val="C7F8C3"/>
            </a:solidFill>
            <a:ln cap="sq">
              <a:noFill/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104775"/>
              <a:ext cx="869136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9888087" y="8307263"/>
            <a:ext cx="710556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11046417" y="8128913"/>
            <a:ext cx="2023288" cy="880099"/>
            <a:chOff x="0" y="0"/>
            <a:chExt cx="1666563" cy="724929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666563" cy="724929"/>
            </a:xfrm>
            <a:custGeom>
              <a:avLst/>
              <a:gdLst/>
              <a:ahLst/>
              <a:cxnLst/>
              <a:rect r="r" b="b" t="t" l="l"/>
              <a:pathLst>
                <a:path h="724929" w="1666563">
                  <a:moveTo>
                    <a:pt x="61222" y="0"/>
                  </a:moveTo>
                  <a:lnTo>
                    <a:pt x="1605340" y="0"/>
                  </a:lnTo>
                  <a:cubicBezTo>
                    <a:pt x="1639153" y="0"/>
                    <a:pt x="1666563" y="27410"/>
                    <a:pt x="1666563" y="61222"/>
                  </a:cubicBezTo>
                  <a:lnTo>
                    <a:pt x="1666563" y="663706"/>
                  </a:lnTo>
                  <a:cubicBezTo>
                    <a:pt x="1666563" y="697518"/>
                    <a:pt x="1639153" y="724929"/>
                    <a:pt x="1605340" y="724929"/>
                  </a:cubicBezTo>
                  <a:lnTo>
                    <a:pt x="61222" y="724929"/>
                  </a:lnTo>
                  <a:cubicBezTo>
                    <a:pt x="44985" y="724929"/>
                    <a:pt x="29413" y="718479"/>
                    <a:pt x="17932" y="706997"/>
                  </a:cubicBezTo>
                  <a:cubicBezTo>
                    <a:pt x="6450" y="695516"/>
                    <a:pt x="0" y="679943"/>
                    <a:pt x="0" y="663706"/>
                  </a:cubicBezTo>
                  <a:lnTo>
                    <a:pt x="0" y="61222"/>
                  </a:lnTo>
                  <a:cubicBezTo>
                    <a:pt x="0" y="27410"/>
                    <a:pt x="27410" y="0"/>
                    <a:pt x="61222" y="0"/>
                  </a:cubicBezTo>
                  <a:close/>
                </a:path>
              </a:pathLst>
            </a:custGeom>
            <a:solidFill>
              <a:srgbClr val="C7F8C3"/>
            </a:solidFill>
            <a:ln cap="sq">
              <a:noFill/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104775"/>
              <a:ext cx="166656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1" id="71"/>
          <p:cNvSpPr txBox="true"/>
          <p:nvPr/>
        </p:nvSpPr>
        <p:spPr>
          <a:xfrm rot="0">
            <a:off x="11233533" y="8385178"/>
            <a:ext cx="1649056" cy="38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97"/>
              </a:lnSpc>
              <a:spcBef>
                <a:spcPct val="0"/>
              </a:spcBef>
            </a:pPr>
            <a:r>
              <a:rPr lang="en-US" b="true" sz="2700" strike="noStrike" u="none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work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13345170" y="8128913"/>
            <a:ext cx="2516457" cy="880099"/>
            <a:chOff x="0" y="0"/>
            <a:chExt cx="2072781" cy="72492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072781" cy="724929"/>
            </a:xfrm>
            <a:custGeom>
              <a:avLst/>
              <a:gdLst/>
              <a:ahLst/>
              <a:cxnLst/>
              <a:rect r="r" b="b" t="t" l="l"/>
              <a:pathLst>
                <a:path h="724929" w="2072781">
                  <a:moveTo>
                    <a:pt x="49224" y="0"/>
                  </a:moveTo>
                  <a:lnTo>
                    <a:pt x="2023557" y="0"/>
                  </a:lnTo>
                  <a:cubicBezTo>
                    <a:pt x="2036612" y="0"/>
                    <a:pt x="2049132" y="5186"/>
                    <a:pt x="2058363" y="14417"/>
                  </a:cubicBezTo>
                  <a:cubicBezTo>
                    <a:pt x="2067595" y="23649"/>
                    <a:pt x="2072781" y="36169"/>
                    <a:pt x="2072781" y="49224"/>
                  </a:cubicBezTo>
                  <a:lnTo>
                    <a:pt x="2072781" y="675704"/>
                  </a:lnTo>
                  <a:cubicBezTo>
                    <a:pt x="2072781" y="702890"/>
                    <a:pt x="2050742" y="724929"/>
                    <a:pt x="2023557" y="724929"/>
                  </a:cubicBezTo>
                  <a:lnTo>
                    <a:pt x="49224" y="724929"/>
                  </a:lnTo>
                  <a:cubicBezTo>
                    <a:pt x="36169" y="724929"/>
                    <a:pt x="23649" y="719743"/>
                    <a:pt x="14417" y="710511"/>
                  </a:cubicBezTo>
                  <a:cubicBezTo>
                    <a:pt x="5186" y="701280"/>
                    <a:pt x="0" y="688760"/>
                    <a:pt x="0" y="675704"/>
                  </a:cubicBezTo>
                  <a:lnTo>
                    <a:pt x="0" y="49224"/>
                  </a:lnTo>
                  <a:cubicBezTo>
                    <a:pt x="0" y="36169"/>
                    <a:pt x="5186" y="23649"/>
                    <a:pt x="14417" y="14417"/>
                  </a:cubicBezTo>
                  <a:cubicBezTo>
                    <a:pt x="23649" y="5186"/>
                    <a:pt x="36169" y="0"/>
                    <a:pt x="49224" y="0"/>
                  </a:cubicBezTo>
                  <a:close/>
                </a:path>
              </a:pathLst>
            </a:custGeom>
            <a:solidFill>
              <a:srgbClr val="C7F8C3"/>
            </a:solidFill>
            <a:ln cap="sq">
              <a:noFill/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104775"/>
              <a:ext cx="2072781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0">
            <a:off x="13646521" y="8385178"/>
            <a:ext cx="1913755" cy="38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97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yesterday</a:t>
            </a:r>
          </a:p>
        </p:txBody>
      </p:sp>
      <p:sp>
        <p:nvSpPr>
          <p:cNvPr name="Freeform 76" id="76"/>
          <p:cNvSpPr/>
          <p:nvPr/>
        </p:nvSpPr>
        <p:spPr>
          <a:xfrm flipH="false" flipV="false" rot="0">
            <a:off x="2063302" y="960801"/>
            <a:ext cx="2119228" cy="1337763"/>
          </a:xfrm>
          <a:custGeom>
            <a:avLst/>
            <a:gdLst/>
            <a:ahLst/>
            <a:cxnLst/>
            <a:rect r="r" b="b" t="t" l="l"/>
            <a:pathLst>
              <a:path h="1337763" w="2119228">
                <a:moveTo>
                  <a:pt x="0" y="0"/>
                </a:moveTo>
                <a:lnTo>
                  <a:pt x="2119228" y="0"/>
                </a:lnTo>
                <a:lnTo>
                  <a:pt x="2119228" y="1337762"/>
                </a:lnTo>
                <a:lnTo>
                  <a:pt x="0" y="1337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7" id="77"/>
          <p:cNvSpPr txBox="true"/>
          <p:nvPr/>
        </p:nvSpPr>
        <p:spPr>
          <a:xfrm rot="0">
            <a:off x="2725956" y="1106456"/>
            <a:ext cx="110601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899"/>
              </a:lnSpc>
              <a:spcBef>
                <a:spcPct val="0"/>
              </a:spcBef>
            </a:pPr>
            <a:r>
              <a:rPr lang="en-US" sz="9999">
                <a:solidFill>
                  <a:srgbClr val="274257"/>
                </a:solidFill>
                <a:latin typeface="Arabica"/>
                <a:ea typeface="Arabica"/>
                <a:cs typeface="Arabica"/>
                <a:sym typeface="Arabica"/>
              </a:rPr>
              <a:t>1.</a:t>
            </a:r>
          </a:p>
        </p:txBody>
      </p:sp>
      <p:grpSp>
        <p:nvGrpSpPr>
          <p:cNvPr name="Group 78" id="78"/>
          <p:cNvGrpSpPr/>
          <p:nvPr/>
        </p:nvGrpSpPr>
        <p:grpSpPr>
          <a:xfrm rot="0">
            <a:off x="4494543" y="1328394"/>
            <a:ext cx="1877543" cy="880099"/>
            <a:chOff x="0" y="0"/>
            <a:chExt cx="1546514" cy="724929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546514" cy="724929"/>
            </a:xfrm>
            <a:custGeom>
              <a:avLst/>
              <a:gdLst/>
              <a:ahLst/>
              <a:cxnLst/>
              <a:rect r="r" b="b" t="t" l="l"/>
              <a:pathLst>
                <a:path h="724929" w="1546514">
                  <a:moveTo>
                    <a:pt x="65975" y="0"/>
                  </a:moveTo>
                  <a:lnTo>
                    <a:pt x="1480539" y="0"/>
                  </a:lnTo>
                  <a:cubicBezTo>
                    <a:pt x="1498036" y="0"/>
                    <a:pt x="1514817" y="6951"/>
                    <a:pt x="1527190" y="19324"/>
                  </a:cubicBezTo>
                  <a:cubicBezTo>
                    <a:pt x="1539563" y="31696"/>
                    <a:pt x="1546514" y="48477"/>
                    <a:pt x="1546514" y="65975"/>
                  </a:cubicBezTo>
                  <a:lnTo>
                    <a:pt x="1546514" y="658954"/>
                  </a:lnTo>
                  <a:cubicBezTo>
                    <a:pt x="1546514" y="695391"/>
                    <a:pt x="1516976" y="724929"/>
                    <a:pt x="1480539" y="724929"/>
                  </a:cubicBezTo>
                  <a:lnTo>
                    <a:pt x="65975" y="724929"/>
                  </a:lnTo>
                  <a:cubicBezTo>
                    <a:pt x="48477" y="724929"/>
                    <a:pt x="31696" y="717978"/>
                    <a:pt x="19324" y="705605"/>
                  </a:cubicBezTo>
                  <a:cubicBezTo>
                    <a:pt x="6951" y="693232"/>
                    <a:pt x="0" y="676451"/>
                    <a:pt x="0" y="658954"/>
                  </a:cubicBezTo>
                  <a:lnTo>
                    <a:pt x="0" y="65975"/>
                  </a:lnTo>
                  <a:cubicBezTo>
                    <a:pt x="0" y="29538"/>
                    <a:pt x="29538" y="0"/>
                    <a:pt x="65975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104775"/>
              <a:ext cx="1546514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4585313" y="1584659"/>
            <a:ext cx="1696003" cy="38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97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novel</a:t>
            </a:r>
          </a:p>
        </p:txBody>
      </p:sp>
      <p:grpSp>
        <p:nvGrpSpPr>
          <p:cNvPr name="Group 82" id="82"/>
          <p:cNvGrpSpPr/>
          <p:nvPr/>
        </p:nvGrpSpPr>
        <p:grpSpPr>
          <a:xfrm rot="0">
            <a:off x="6644509" y="1328394"/>
            <a:ext cx="1572743" cy="880099"/>
            <a:chOff x="0" y="0"/>
            <a:chExt cx="1295453" cy="72492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84" id="84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5" id="85"/>
          <p:cNvSpPr txBox="true"/>
          <p:nvPr/>
        </p:nvSpPr>
        <p:spPr>
          <a:xfrm rot="0">
            <a:off x="6817244" y="1506744"/>
            <a:ext cx="122727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year</a:t>
            </a:r>
          </a:p>
        </p:txBody>
      </p:sp>
      <p:grpSp>
        <p:nvGrpSpPr>
          <p:cNvPr name="Group 86" id="86"/>
          <p:cNvGrpSpPr/>
          <p:nvPr/>
        </p:nvGrpSpPr>
        <p:grpSpPr>
          <a:xfrm rot="0">
            <a:off x="8489675" y="1328394"/>
            <a:ext cx="2138582" cy="880099"/>
            <a:chOff x="0" y="0"/>
            <a:chExt cx="1761529" cy="724929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761529" cy="724929"/>
            </a:xfrm>
            <a:custGeom>
              <a:avLst/>
              <a:gdLst/>
              <a:ahLst/>
              <a:cxnLst/>
              <a:rect r="r" b="b" t="t" l="l"/>
              <a:pathLst>
                <a:path h="724929" w="1761529">
                  <a:moveTo>
                    <a:pt x="57922" y="0"/>
                  </a:moveTo>
                  <a:lnTo>
                    <a:pt x="1703607" y="0"/>
                  </a:lnTo>
                  <a:cubicBezTo>
                    <a:pt x="1735596" y="0"/>
                    <a:pt x="1761529" y="25933"/>
                    <a:pt x="1761529" y="57922"/>
                  </a:cubicBezTo>
                  <a:lnTo>
                    <a:pt x="1761529" y="667007"/>
                  </a:lnTo>
                  <a:cubicBezTo>
                    <a:pt x="1761529" y="682369"/>
                    <a:pt x="1755426" y="697101"/>
                    <a:pt x="1744564" y="707964"/>
                  </a:cubicBezTo>
                  <a:cubicBezTo>
                    <a:pt x="1733702" y="718826"/>
                    <a:pt x="1718969" y="724929"/>
                    <a:pt x="1703607" y="724929"/>
                  </a:cubicBezTo>
                  <a:lnTo>
                    <a:pt x="57922" y="724929"/>
                  </a:lnTo>
                  <a:cubicBezTo>
                    <a:pt x="42560" y="724929"/>
                    <a:pt x="27827" y="718826"/>
                    <a:pt x="16965" y="707964"/>
                  </a:cubicBezTo>
                  <a:cubicBezTo>
                    <a:pt x="6102" y="697101"/>
                    <a:pt x="0" y="682369"/>
                    <a:pt x="0" y="667007"/>
                  </a:cubicBezTo>
                  <a:lnTo>
                    <a:pt x="0" y="57922"/>
                  </a:lnTo>
                  <a:cubicBezTo>
                    <a:pt x="0" y="42560"/>
                    <a:pt x="6102" y="27827"/>
                    <a:pt x="16965" y="16965"/>
                  </a:cubicBezTo>
                  <a:cubicBezTo>
                    <a:pt x="27827" y="6102"/>
                    <a:pt x="42560" y="0"/>
                    <a:pt x="57922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0" y="104775"/>
              <a:ext cx="1761529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9" id="89"/>
          <p:cNvSpPr txBox="true"/>
          <p:nvPr/>
        </p:nvSpPr>
        <p:spPr>
          <a:xfrm rot="0">
            <a:off x="8573805" y="1584659"/>
            <a:ext cx="1970323" cy="38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97"/>
              </a:lnSpc>
              <a:spcBef>
                <a:spcPct val="0"/>
              </a:spcBef>
            </a:pPr>
            <a:r>
              <a:rPr lang="en-US" b="true" sz="2700" strike="noStrike" u="none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My sister</a:t>
            </a:r>
          </a:p>
        </p:txBody>
      </p:sp>
      <p:grpSp>
        <p:nvGrpSpPr>
          <p:cNvPr name="Group 90" id="90"/>
          <p:cNvGrpSpPr/>
          <p:nvPr/>
        </p:nvGrpSpPr>
        <p:grpSpPr>
          <a:xfrm rot="0">
            <a:off x="10900681" y="1328394"/>
            <a:ext cx="1572743" cy="880099"/>
            <a:chOff x="0" y="0"/>
            <a:chExt cx="1295453" cy="72492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3" id="93"/>
          <p:cNvSpPr txBox="true"/>
          <p:nvPr/>
        </p:nvSpPr>
        <p:spPr>
          <a:xfrm rot="0">
            <a:off x="11120990" y="1506744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read</a:t>
            </a:r>
          </a:p>
        </p:txBody>
      </p:sp>
      <p:grpSp>
        <p:nvGrpSpPr>
          <p:cNvPr name="Group 94" id="94"/>
          <p:cNvGrpSpPr/>
          <p:nvPr/>
        </p:nvGrpSpPr>
        <p:grpSpPr>
          <a:xfrm rot="0">
            <a:off x="12749648" y="1328394"/>
            <a:ext cx="1525857" cy="880099"/>
            <a:chOff x="0" y="0"/>
            <a:chExt cx="1256833" cy="724929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256833" cy="724929"/>
            </a:xfrm>
            <a:custGeom>
              <a:avLst/>
              <a:gdLst/>
              <a:ahLst/>
              <a:cxnLst/>
              <a:rect r="r" b="b" t="t" l="l"/>
              <a:pathLst>
                <a:path h="724929" w="1256833">
                  <a:moveTo>
                    <a:pt x="81181" y="0"/>
                  </a:moveTo>
                  <a:lnTo>
                    <a:pt x="1175652" y="0"/>
                  </a:lnTo>
                  <a:cubicBezTo>
                    <a:pt x="1197183" y="0"/>
                    <a:pt x="1217832" y="8553"/>
                    <a:pt x="1233056" y="23777"/>
                  </a:cubicBezTo>
                  <a:cubicBezTo>
                    <a:pt x="1248280" y="39002"/>
                    <a:pt x="1256833" y="59651"/>
                    <a:pt x="1256833" y="81181"/>
                  </a:cubicBezTo>
                  <a:lnTo>
                    <a:pt x="1256833" y="643748"/>
                  </a:lnTo>
                  <a:cubicBezTo>
                    <a:pt x="1256833" y="688583"/>
                    <a:pt x="1220487" y="724929"/>
                    <a:pt x="1175652" y="724929"/>
                  </a:cubicBezTo>
                  <a:lnTo>
                    <a:pt x="81181" y="724929"/>
                  </a:lnTo>
                  <a:cubicBezTo>
                    <a:pt x="36346" y="724929"/>
                    <a:pt x="0" y="688583"/>
                    <a:pt x="0" y="643748"/>
                  </a:cubicBezTo>
                  <a:lnTo>
                    <a:pt x="0" y="81181"/>
                  </a:lnTo>
                  <a:cubicBezTo>
                    <a:pt x="0" y="36346"/>
                    <a:pt x="36346" y="0"/>
                    <a:pt x="81181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0" y="104775"/>
              <a:ext cx="125683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7" id="97"/>
          <p:cNvSpPr txBox="true"/>
          <p:nvPr/>
        </p:nvSpPr>
        <p:spPr>
          <a:xfrm rot="0">
            <a:off x="12946515" y="1506744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last</a:t>
            </a:r>
          </a:p>
        </p:txBody>
      </p:sp>
      <p:grpSp>
        <p:nvGrpSpPr>
          <p:cNvPr name="Group 98" id="98"/>
          <p:cNvGrpSpPr/>
          <p:nvPr/>
        </p:nvGrpSpPr>
        <p:grpSpPr>
          <a:xfrm rot="0">
            <a:off x="4494543" y="2910068"/>
            <a:ext cx="1877543" cy="880099"/>
            <a:chOff x="0" y="0"/>
            <a:chExt cx="1546514" cy="724929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546514" cy="724929"/>
            </a:xfrm>
            <a:custGeom>
              <a:avLst/>
              <a:gdLst/>
              <a:ahLst/>
              <a:cxnLst/>
              <a:rect r="r" b="b" t="t" l="l"/>
              <a:pathLst>
                <a:path h="724929" w="1546514">
                  <a:moveTo>
                    <a:pt x="65975" y="0"/>
                  </a:moveTo>
                  <a:lnTo>
                    <a:pt x="1480539" y="0"/>
                  </a:lnTo>
                  <a:cubicBezTo>
                    <a:pt x="1498036" y="0"/>
                    <a:pt x="1514817" y="6951"/>
                    <a:pt x="1527190" y="19324"/>
                  </a:cubicBezTo>
                  <a:cubicBezTo>
                    <a:pt x="1539563" y="31696"/>
                    <a:pt x="1546514" y="48477"/>
                    <a:pt x="1546514" y="65975"/>
                  </a:cubicBezTo>
                  <a:lnTo>
                    <a:pt x="1546514" y="658954"/>
                  </a:lnTo>
                  <a:cubicBezTo>
                    <a:pt x="1546514" y="695391"/>
                    <a:pt x="1516976" y="724929"/>
                    <a:pt x="1480539" y="724929"/>
                  </a:cubicBezTo>
                  <a:lnTo>
                    <a:pt x="65975" y="724929"/>
                  </a:lnTo>
                  <a:cubicBezTo>
                    <a:pt x="48477" y="724929"/>
                    <a:pt x="31696" y="717978"/>
                    <a:pt x="19324" y="705605"/>
                  </a:cubicBezTo>
                  <a:cubicBezTo>
                    <a:pt x="6951" y="693232"/>
                    <a:pt x="0" y="676451"/>
                    <a:pt x="0" y="658954"/>
                  </a:cubicBezTo>
                  <a:lnTo>
                    <a:pt x="0" y="65975"/>
                  </a:lnTo>
                  <a:cubicBezTo>
                    <a:pt x="0" y="29538"/>
                    <a:pt x="29538" y="0"/>
                    <a:pt x="65975" y="0"/>
                  </a:cubicBezTo>
                  <a:close/>
                </a:path>
              </a:pathLst>
            </a:custGeom>
            <a:solidFill>
              <a:srgbClr val="FF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0" id="100"/>
            <p:cNvSpPr txBox="true"/>
            <p:nvPr/>
          </p:nvSpPr>
          <p:spPr>
            <a:xfrm>
              <a:off x="0" y="104775"/>
              <a:ext cx="1546514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1" id="101"/>
          <p:cNvSpPr txBox="true"/>
          <p:nvPr/>
        </p:nvSpPr>
        <p:spPr>
          <a:xfrm rot="0">
            <a:off x="4867253" y="308841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slept</a:t>
            </a:r>
          </a:p>
        </p:txBody>
      </p:sp>
      <p:grpSp>
        <p:nvGrpSpPr>
          <p:cNvPr name="Group 102" id="102"/>
          <p:cNvGrpSpPr/>
          <p:nvPr/>
        </p:nvGrpSpPr>
        <p:grpSpPr>
          <a:xfrm rot="0">
            <a:off x="6647360" y="2910068"/>
            <a:ext cx="1572743" cy="880099"/>
            <a:chOff x="0" y="0"/>
            <a:chExt cx="1295453" cy="724929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F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5" id="105"/>
          <p:cNvSpPr txBox="true"/>
          <p:nvPr/>
        </p:nvSpPr>
        <p:spPr>
          <a:xfrm rot="0">
            <a:off x="6867670" y="308841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She</a:t>
            </a:r>
          </a:p>
        </p:txBody>
      </p:sp>
      <p:grpSp>
        <p:nvGrpSpPr>
          <p:cNvPr name="Group 106" id="106"/>
          <p:cNvGrpSpPr/>
          <p:nvPr/>
        </p:nvGrpSpPr>
        <p:grpSpPr>
          <a:xfrm rot="0">
            <a:off x="8495378" y="2910068"/>
            <a:ext cx="1877543" cy="880099"/>
            <a:chOff x="0" y="0"/>
            <a:chExt cx="1546514" cy="72492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546514" cy="724929"/>
            </a:xfrm>
            <a:custGeom>
              <a:avLst/>
              <a:gdLst/>
              <a:ahLst/>
              <a:cxnLst/>
              <a:rect r="r" b="b" t="t" l="l"/>
              <a:pathLst>
                <a:path h="724929" w="1546514">
                  <a:moveTo>
                    <a:pt x="65975" y="0"/>
                  </a:moveTo>
                  <a:lnTo>
                    <a:pt x="1480539" y="0"/>
                  </a:lnTo>
                  <a:cubicBezTo>
                    <a:pt x="1498036" y="0"/>
                    <a:pt x="1514817" y="6951"/>
                    <a:pt x="1527190" y="19324"/>
                  </a:cubicBezTo>
                  <a:cubicBezTo>
                    <a:pt x="1539563" y="31696"/>
                    <a:pt x="1546514" y="48477"/>
                    <a:pt x="1546514" y="65975"/>
                  </a:cubicBezTo>
                  <a:lnTo>
                    <a:pt x="1546514" y="658954"/>
                  </a:lnTo>
                  <a:cubicBezTo>
                    <a:pt x="1546514" y="695391"/>
                    <a:pt x="1516976" y="724929"/>
                    <a:pt x="1480539" y="724929"/>
                  </a:cubicBezTo>
                  <a:lnTo>
                    <a:pt x="65975" y="724929"/>
                  </a:lnTo>
                  <a:cubicBezTo>
                    <a:pt x="48477" y="724929"/>
                    <a:pt x="31696" y="717978"/>
                    <a:pt x="19324" y="705605"/>
                  </a:cubicBezTo>
                  <a:cubicBezTo>
                    <a:pt x="6951" y="693232"/>
                    <a:pt x="0" y="676451"/>
                    <a:pt x="0" y="658954"/>
                  </a:cubicBezTo>
                  <a:lnTo>
                    <a:pt x="0" y="65975"/>
                  </a:lnTo>
                  <a:cubicBezTo>
                    <a:pt x="0" y="29538"/>
                    <a:pt x="29538" y="0"/>
                    <a:pt x="65975" y="0"/>
                  </a:cubicBezTo>
                  <a:close/>
                </a:path>
              </a:pathLst>
            </a:custGeom>
            <a:solidFill>
              <a:srgbClr val="FF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8" id="108"/>
            <p:cNvSpPr txBox="true"/>
            <p:nvPr/>
          </p:nvSpPr>
          <p:spPr>
            <a:xfrm>
              <a:off x="0" y="104775"/>
              <a:ext cx="1546514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9" id="109"/>
          <p:cNvSpPr txBox="true"/>
          <p:nvPr/>
        </p:nvSpPr>
        <p:spPr>
          <a:xfrm rot="0">
            <a:off x="8868088" y="308841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night</a:t>
            </a:r>
          </a:p>
        </p:txBody>
      </p:sp>
      <p:grpSp>
        <p:nvGrpSpPr>
          <p:cNvPr name="Group 110" id="110"/>
          <p:cNvGrpSpPr/>
          <p:nvPr/>
        </p:nvGrpSpPr>
        <p:grpSpPr>
          <a:xfrm rot="0">
            <a:off x="10648195" y="2910068"/>
            <a:ext cx="1572743" cy="880099"/>
            <a:chOff x="0" y="0"/>
            <a:chExt cx="1295453" cy="724929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F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2" id="112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3" id="113"/>
          <p:cNvSpPr txBox="true"/>
          <p:nvPr/>
        </p:nvSpPr>
        <p:spPr>
          <a:xfrm rot="0">
            <a:off x="10868505" y="308841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last</a:t>
            </a:r>
          </a:p>
        </p:txBody>
      </p:sp>
      <p:grpSp>
        <p:nvGrpSpPr>
          <p:cNvPr name="Group 114" id="114"/>
          <p:cNvGrpSpPr/>
          <p:nvPr/>
        </p:nvGrpSpPr>
        <p:grpSpPr>
          <a:xfrm rot="0">
            <a:off x="12496212" y="2910068"/>
            <a:ext cx="1572743" cy="880099"/>
            <a:chOff x="0" y="0"/>
            <a:chExt cx="1295453" cy="724929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295453" cy="724929"/>
            </a:xfrm>
            <a:custGeom>
              <a:avLst/>
              <a:gdLst/>
              <a:ahLst/>
              <a:cxnLst/>
              <a:rect r="r" b="b" t="t" l="l"/>
              <a:pathLst>
                <a:path h="724929" w="1295453">
                  <a:moveTo>
                    <a:pt x="78761" y="0"/>
                  </a:moveTo>
                  <a:lnTo>
                    <a:pt x="1216692" y="0"/>
                  </a:lnTo>
                  <a:cubicBezTo>
                    <a:pt x="1260190" y="0"/>
                    <a:pt x="1295453" y="35262"/>
                    <a:pt x="1295453" y="78761"/>
                  </a:cubicBezTo>
                  <a:lnTo>
                    <a:pt x="1295453" y="646168"/>
                  </a:lnTo>
                  <a:cubicBezTo>
                    <a:pt x="1295453" y="689666"/>
                    <a:pt x="1260190" y="724929"/>
                    <a:pt x="1216692" y="724929"/>
                  </a:cubicBezTo>
                  <a:lnTo>
                    <a:pt x="78761" y="724929"/>
                  </a:lnTo>
                  <a:cubicBezTo>
                    <a:pt x="35262" y="724929"/>
                    <a:pt x="0" y="689666"/>
                    <a:pt x="0" y="646168"/>
                  </a:cubicBezTo>
                  <a:lnTo>
                    <a:pt x="0" y="78761"/>
                  </a:lnTo>
                  <a:cubicBezTo>
                    <a:pt x="0" y="35262"/>
                    <a:pt x="35262" y="0"/>
                    <a:pt x="78761" y="0"/>
                  </a:cubicBezTo>
                  <a:close/>
                </a:path>
              </a:pathLst>
            </a:custGeom>
            <a:solidFill>
              <a:srgbClr val="FF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104775"/>
              <a:ext cx="1295453" cy="620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7" id="117"/>
          <p:cNvSpPr txBox="true"/>
          <p:nvPr/>
        </p:nvSpPr>
        <p:spPr>
          <a:xfrm rot="0">
            <a:off x="12716522" y="3088419"/>
            <a:ext cx="1132123" cy="46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well</a:t>
            </a:r>
          </a:p>
        </p:txBody>
      </p:sp>
      <p:sp>
        <p:nvSpPr>
          <p:cNvPr name="Freeform 118" id="118"/>
          <p:cNvSpPr/>
          <p:nvPr/>
        </p:nvSpPr>
        <p:spPr>
          <a:xfrm flipH="false" flipV="false" rot="0">
            <a:off x="2063302" y="2609650"/>
            <a:ext cx="2119228" cy="1337763"/>
          </a:xfrm>
          <a:custGeom>
            <a:avLst/>
            <a:gdLst/>
            <a:ahLst/>
            <a:cxnLst/>
            <a:rect r="r" b="b" t="t" l="l"/>
            <a:pathLst>
              <a:path h="1337763" w="2119228">
                <a:moveTo>
                  <a:pt x="0" y="0"/>
                </a:moveTo>
                <a:lnTo>
                  <a:pt x="2119228" y="0"/>
                </a:lnTo>
                <a:lnTo>
                  <a:pt x="2119228" y="1337763"/>
                </a:lnTo>
                <a:lnTo>
                  <a:pt x="0" y="1337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9" id="119"/>
          <p:cNvSpPr txBox="true"/>
          <p:nvPr/>
        </p:nvSpPr>
        <p:spPr>
          <a:xfrm rot="0">
            <a:off x="2725956" y="2758903"/>
            <a:ext cx="110601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899"/>
              </a:lnSpc>
              <a:spcBef>
                <a:spcPct val="0"/>
              </a:spcBef>
            </a:pPr>
            <a:r>
              <a:rPr lang="en-US" sz="9999">
                <a:solidFill>
                  <a:srgbClr val="274257"/>
                </a:solidFill>
                <a:latin typeface="Arabica"/>
                <a:ea typeface="Arabica"/>
                <a:cs typeface="Arabica"/>
                <a:sym typeface="Arabica"/>
              </a:rPr>
              <a:t>2.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09316" y="2021692"/>
            <a:ext cx="9469368" cy="2099299"/>
            <a:chOff x="0" y="0"/>
            <a:chExt cx="7799826" cy="1729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99826" cy="1729172"/>
            </a:xfrm>
            <a:custGeom>
              <a:avLst/>
              <a:gdLst/>
              <a:ahLst/>
              <a:cxnLst/>
              <a:rect r="r" b="b" t="t" l="l"/>
              <a:pathLst>
                <a:path h="1729172" w="7799826">
                  <a:moveTo>
                    <a:pt x="13081" y="0"/>
                  </a:moveTo>
                  <a:lnTo>
                    <a:pt x="7786745" y="0"/>
                  </a:lnTo>
                  <a:cubicBezTo>
                    <a:pt x="7790214" y="0"/>
                    <a:pt x="7793541" y="1378"/>
                    <a:pt x="7795995" y="3831"/>
                  </a:cubicBezTo>
                  <a:cubicBezTo>
                    <a:pt x="7798448" y="6285"/>
                    <a:pt x="7799826" y="9612"/>
                    <a:pt x="7799826" y="13081"/>
                  </a:cubicBezTo>
                  <a:lnTo>
                    <a:pt x="7799826" y="1716091"/>
                  </a:lnTo>
                  <a:cubicBezTo>
                    <a:pt x="7799826" y="1719560"/>
                    <a:pt x="7798448" y="1722887"/>
                    <a:pt x="7795995" y="1725340"/>
                  </a:cubicBezTo>
                  <a:cubicBezTo>
                    <a:pt x="7793541" y="1727794"/>
                    <a:pt x="7790214" y="1729172"/>
                    <a:pt x="7786745" y="1729172"/>
                  </a:cubicBezTo>
                  <a:lnTo>
                    <a:pt x="13081" y="1729172"/>
                  </a:lnTo>
                  <a:cubicBezTo>
                    <a:pt x="9612" y="1729172"/>
                    <a:pt x="6285" y="1727794"/>
                    <a:pt x="3831" y="1725340"/>
                  </a:cubicBezTo>
                  <a:cubicBezTo>
                    <a:pt x="1378" y="1722887"/>
                    <a:pt x="0" y="1719560"/>
                    <a:pt x="0" y="1716091"/>
                  </a:cubicBezTo>
                  <a:lnTo>
                    <a:pt x="0" y="13081"/>
                  </a:lnTo>
                  <a:cubicBezTo>
                    <a:pt x="0" y="9612"/>
                    <a:pt x="1378" y="6285"/>
                    <a:pt x="3831" y="3831"/>
                  </a:cubicBezTo>
                  <a:cubicBezTo>
                    <a:pt x="6285" y="1378"/>
                    <a:pt x="9612" y="0"/>
                    <a:pt x="13081" y="0"/>
                  </a:cubicBezTo>
                  <a:close/>
                </a:path>
              </a:pathLst>
            </a:custGeom>
            <a:solidFill>
              <a:srgbClr val="F7D5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7799826" cy="1624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00756" y="6311835"/>
            <a:ext cx="9286488" cy="4921839"/>
          </a:xfrm>
          <a:custGeom>
            <a:avLst/>
            <a:gdLst/>
            <a:ahLst/>
            <a:cxnLst/>
            <a:rect r="r" b="b" t="t" l="l"/>
            <a:pathLst>
              <a:path h="4921839" w="9286488">
                <a:moveTo>
                  <a:pt x="0" y="0"/>
                </a:moveTo>
                <a:lnTo>
                  <a:pt x="9286488" y="0"/>
                </a:lnTo>
                <a:lnTo>
                  <a:pt x="9286488" y="4921839"/>
                </a:lnTo>
                <a:lnTo>
                  <a:pt x="0" y="4921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13933" y="2338869"/>
            <a:ext cx="8660134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90"/>
              </a:lnSpc>
              <a:spcBef>
                <a:spcPct val="0"/>
              </a:spcBef>
            </a:pPr>
            <a:r>
              <a:rPr lang="en-US" sz="11000">
                <a:solidFill>
                  <a:srgbClr val="274257"/>
                </a:solidFill>
                <a:latin typeface="Arabica"/>
                <a:ea typeface="Arabica"/>
                <a:cs typeface="Arabica"/>
                <a:sym typeface="Arabica"/>
              </a:rPr>
              <a:t>MULTIPLE CHOICE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555999" y="1669085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851406" y="562555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2" y="0"/>
                </a:lnTo>
                <a:lnTo>
                  <a:pt x="1702812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629045" y="5085672"/>
            <a:ext cx="2730504" cy="747475"/>
          </a:xfrm>
          <a:custGeom>
            <a:avLst/>
            <a:gdLst/>
            <a:ahLst/>
            <a:cxnLst/>
            <a:rect r="r" b="b" t="t" l="l"/>
            <a:pathLst>
              <a:path h="747475" w="2730504">
                <a:moveTo>
                  <a:pt x="2730503" y="0"/>
                </a:moveTo>
                <a:lnTo>
                  <a:pt x="0" y="0"/>
                </a:lnTo>
                <a:lnTo>
                  <a:pt x="0" y="747476"/>
                </a:lnTo>
                <a:lnTo>
                  <a:pt x="2730503" y="747476"/>
                </a:lnTo>
                <a:lnTo>
                  <a:pt x="27305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59052" y="4241254"/>
            <a:ext cx="1804857" cy="494080"/>
          </a:xfrm>
          <a:custGeom>
            <a:avLst/>
            <a:gdLst/>
            <a:ahLst/>
            <a:cxnLst/>
            <a:rect r="r" b="b" t="t" l="l"/>
            <a:pathLst>
              <a:path h="494080" w="1804857">
                <a:moveTo>
                  <a:pt x="0" y="0"/>
                </a:moveTo>
                <a:lnTo>
                  <a:pt x="1804857" y="0"/>
                </a:lnTo>
                <a:lnTo>
                  <a:pt x="1804857" y="494080"/>
                </a:lnTo>
                <a:lnTo>
                  <a:pt x="0" y="494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07949" y="4415382"/>
            <a:ext cx="8472101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buFont typeface="Arial"/>
              <a:buChar char="•"/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Read and choose the best option.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07949" y="5076825"/>
            <a:ext cx="8472101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buFont typeface="Arial"/>
              <a:buChar char="•"/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Write the verb in the correct form.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49552" y="3820192"/>
            <a:ext cx="8788896" cy="986779"/>
            <a:chOff x="0" y="0"/>
            <a:chExt cx="723932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328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328">
                  <a:moveTo>
                    <a:pt x="14094" y="0"/>
                  </a:moveTo>
                  <a:lnTo>
                    <a:pt x="7225234" y="0"/>
                  </a:lnTo>
                  <a:cubicBezTo>
                    <a:pt x="7233017" y="0"/>
                    <a:pt x="7239328" y="6310"/>
                    <a:pt x="7239328" y="14094"/>
                  </a:cubicBezTo>
                  <a:lnTo>
                    <a:pt x="7239328" y="798706"/>
                  </a:lnTo>
                  <a:cubicBezTo>
                    <a:pt x="7239328" y="802444"/>
                    <a:pt x="7237843" y="806029"/>
                    <a:pt x="7235200" y="808672"/>
                  </a:cubicBezTo>
                  <a:cubicBezTo>
                    <a:pt x="7232557" y="811315"/>
                    <a:pt x="7228972" y="812800"/>
                    <a:pt x="7225234" y="812800"/>
                  </a:cubicBezTo>
                  <a:lnTo>
                    <a:pt x="14094" y="812800"/>
                  </a:lnTo>
                  <a:cubicBezTo>
                    <a:pt x="6310" y="812800"/>
                    <a:pt x="0" y="806490"/>
                    <a:pt x="0" y="798706"/>
                  </a:cubicBezTo>
                  <a:lnTo>
                    <a:pt x="0" y="14094"/>
                  </a:lnTo>
                  <a:cubicBezTo>
                    <a:pt x="0" y="6310"/>
                    <a:pt x="6310" y="0"/>
                    <a:pt x="14094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7239328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52128" y="3969335"/>
            <a:ext cx="8183744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I _________to school yesterday.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793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6837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build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85383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08708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80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836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read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117274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907002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031566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758162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55192" y="3820192"/>
            <a:ext cx="9977616" cy="986779"/>
            <a:chOff x="0" y="0"/>
            <a:chExt cx="821846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18465" cy="812800"/>
            </a:xfrm>
            <a:custGeom>
              <a:avLst/>
              <a:gdLst/>
              <a:ahLst/>
              <a:cxnLst/>
              <a:rect r="r" b="b" t="t" l="l"/>
              <a:pathLst>
                <a:path h="812800" w="8218465">
                  <a:moveTo>
                    <a:pt x="12415" y="0"/>
                  </a:moveTo>
                  <a:lnTo>
                    <a:pt x="8206050" y="0"/>
                  </a:lnTo>
                  <a:cubicBezTo>
                    <a:pt x="8209343" y="0"/>
                    <a:pt x="8212500" y="1308"/>
                    <a:pt x="8214829" y="3636"/>
                  </a:cubicBezTo>
                  <a:cubicBezTo>
                    <a:pt x="8217157" y="5964"/>
                    <a:pt x="8218465" y="9122"/>
                    <a:pt x="8218465" y="12415"/>
                  </a:cubicBezTo>
                  <a:lnTo>
                    <a:pt x="8218465" y="800385"/>
                  </a:lnTo>
                  <a:cubicBezTo>
                    <a:pt x="8218465" y="803678"/>
                    <a:pt x="8217157" y="806836"/>
                    <a:pt x="8214829" y="809164"/>
                  </a:cubicBezTo>
                  <a:cubicBezTo>
                    <a:pt x="8212500" y="811492"/>
                    <a:pt x="8209343" y="812800"/>
                    <a:pt x="8206050" y="812800"/>
                  </a:cubicBezTo>
                  <a:lnTo>
                    <a:pt x="12415" y="812800"/>
                  </a:lnTo>
                  <a:cubicBezTo>
                    <a:pt x="9122" y="812800"/>
                    <a:pt x="5964" y="811492"/>
                    <a:pt x="3636" y="809164"/>
                  </a:cubicBezTo>
                  <a:cubicBezTo>
                    <a:pt x="1308" y="806836"/>
                    <a:pt x="0" y="803678"/>
                    <a:pt x="0" y="800385"/>
                  </a:cubicBezTo>
                  <a:lnTo>
                    <a:pt x="0" y="12415"/>
                  </a:lnTo>
                  <a:cubicBezTo>
                    <a:pt x="0" y="9122"/>
                    <a:pt x="1308" y="5964"/>
                    <a:pt x="3636" y="3636"/>
                  </a:cubicBezTo>
                  <a:cubicBezTo>
                    <a:pt x="5964" y="1308"/>
                    <a:pt x="9122" y="0"/>
                    <a:pt x="12415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8218465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59648" y="3969335"/>
            <a:ext cx="9768704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I _________pizza for dinner last night.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793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6837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eat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85383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08708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drink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80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836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build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117274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907002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031566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758162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14172" y="3820192"/>
            <a:ext cx="11059656" cy="986779"/>
            <a:chOff x="0" y="0"/>
            <a:chExt cx="910973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09731" cy="812800"/>
            </a:xfrm>
            <a:custGeom>
              <a:avLst/>
              <a:gdLst/>
              <a:ahLst/>
              <a:cxnLst/>
              <a:rect r="r" b="b" t="t" l="l"/>
              <a:pathLst>
                <a:path h="812800" w="9109731">
                  <a:moveTo>
                    <a:pt x="11200" y="0"/>
                  </a:moveTo>
                  <a:lnTo>
                    <a:pt x="9098531" y="0"/>
                  </a:lnTo>
                  <a:cubicBezTo>
                    <a:pt x="9104716" y="0"/>
                    <a:pt x="9109731" y="5015"/>
                    <a:pt x="9109731" y="11200"/>
                  </a:cubicBezTo>
                  <a:lnTo>
                    <a:pt x="9109731" y="801600"/>
                  </a:lnTo>
                  <a:cubicBezTo>
                    <a:pt x="9109731" y="807785"/>
                    <a:pt x="9104716" y="812800"/>
                    <a:pt x="9098531" y="812800"/>
                  </a:cubicBezTo>
                  <a:lnTo>
                    <a:pt x="11200" y="812800"/>
                  </a:lnTo>
                  <a:cubicBezTo>
                    <a:pt x="5015" y="812800"/>
                    <a:pt x="0" y="807785"/>
                    <a:pt x="0" y="801600"/>
                  </a:cubicBezTo>
                  <a:lnTo>
                    <a:pt x="0" y="11200"/>
                  </a:lnTo>
                  <a:cubicBezTo>
                    <a:pt x="0" y="5015"/>
                    <a:pt x="5015" y="0"/>
                    <a:pt x="11200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910973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35748" y="3969335"/>
            <a:ext cx="11216504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I _________my bicycle to the park yesterday.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793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6837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ride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85383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08708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write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80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836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make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117274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907002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031566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758162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24748" y="3820192"/>
            <a:ext cx="11038504" cy="986779"/>
            <a:chOff x="0" y="0"/>
            <a:chExt cx="909230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2308" cy="812800"/>
            </a:xfrm>
            <a:custGeom>
              <a:avLst/>
              <a:gdLst/>
              <a:ahLst/>
              <a:cxnLst/>
              <a:rect r="r" b="b" t="t" l="l"/>
              <a:pathLst>
                <a:path h="812800" w="9092308">
                  <a:moveTo>
                    <a:pt x="11222" y="0"/>
                  </a:moveTo>
                  <a:lnTo>
                    <a:pt x="9081086" y="0"/>
                  </a:lnTo>
                  <a:cubicBezTo>
                    <a:pt x="9084063" y="0"/>
                    <a:pt x="9086917" y="1182"/>
                    <a:pt x="9089021" y="3287"/>
                  </a:cubicBezTo>
                  <a:cubicBezTo>
                    <a:pt x="9091126" y="5391"/>
                    <a:pt x="9092308" y="8246"/>
                    <a:pt x="9092308" y="11222"/>
                  </a:cubicBezTo>
                  <a:lnTo>
                    <a:pt x="9092308" y="801578"/>
                  </a:lnTo>
                  <a:cubicBezTo>
                    <a:pt x="9092308" y="807776"/>
                    <a:pt x="9087283" y="812800"/>
                    <a:pt x="9081086" y="812800"/>
                  </a:cubicBezTo>
                  <a:lnTo>
                    <a:pt x="11222" y="812800"/>
                  </a:lnTo>
                  <a:cubicBezTo>
                    <a:pt x="5024" y="812800"/>
                    <a:pt x="0" y="807776"/>
                    <a:pt x="0" y="801578"/>
                  </a:cubicBezTo>
                  <a:lnTo>
                    <a:pt x="0" y="11222"/>
                  </a:lnTo>
                  <a:cubicBezTo>
                    <a:pt x="0" y="5024"/>
                    <a:pt x="5024" y="0"/>
                    <a:pt x="11222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9092308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01508" y="3969335"/>
            <a:ext cx="10484984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Birds _________over the bridge last night.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793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6837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write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85383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08708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run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80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836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fly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117274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907002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031566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758162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71508" y="3820192"/>
            <a:ext cx="9544984" cy="986779"/>
            <a:chOff x="0" y="0"/>
            <a:chExt cx="786211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62110" cy="812800"/>
            </a:xfrm>
            <a:custGeom>
              <a:avLst/>
              <a:gdLst/>
              <a:ahLst/>
              <a:cxnLst/>
              <a:rect r="r" b="b" t="t" l="l"/>
              <a:pathLst>
                <a:path h="812800" w="7862110">
                  <a:moveTo>
                    <a:pt x="12978" y="0"/>
                  </a:moveTo>
                  <a:lnTo>
                    <a:pt x="7849133" y="0"/>
                  </a:lnTo>
                  <a:cubicBezTo>
                    <a:pt x="7852574" y="0"/>
                    <a:pt x="7855876" y="1367"/>
                    <a:pt x="7858309" y="3801"/>
                  </a:cubicBezTo>
                  <a:cubicBezTo>
                    <a:pt x="7860743" y="6235"/>
                    <a:pt x="7862110" y="9536"/>
                    <a:pt x="7862110" y="12978"/>
                  </a:cubicBezTo>
                  <a:lnTo>
                    <a:pt x="7862110" y="799822"/>
                  </a:lnTo>
                  <a:cubicBezTo>
                    <a:pt x="7862110" y="806990"/>
                    <a:pt x="7856300" y="812800"/>
                    <a:pt x="7849133" y="812800"/>
                  </a:cubicBezTo>
                  <a:lnTo>
                    <a:pt x="12978" y="812800"/>
                  </a:lnTo>
                  <a:cubicBezTo>
                    <a:pt x="5810" y="812800"/>
                    <a:pt x="0" y="806990"/>
                    <a:pt x="0" y="799822"/>
                  </a:cubicBezTo>
                  <a:lnTo>
                    <a:pt x="0" y="12978"/>
                  </a:lnTo>
                  <a:cubicBezTo>
                    <a:pt x="0" y="5810"/>
                    <a:pt x="5810" y="0"/>
                    <a:pt x="12978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786211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3310" y="3969335"/>
            <a:ext cx="9221380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I _________a great book last month.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793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6837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85383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08708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read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80511" y="5844540"/>
            <a:ext cx="2513978" cy="1586948"/>
          </a:xfrm>
          <a:custGeom>
            <a:avLst/>
            <a:gdLst/>
            <a:ahLst/>
            <a:cxnLst/>
            <a:rect r="r" b="b" t="t" l="l"/>
            <a:pathLst>
              <a:path h="1586948" w="2513978">
                <a:moveTo>
                  <a:pt x="0" y="0"/>
                </a:moveTo>
                <a:lnTo>
                  <a:pt x="2513978" y="0"/>
                </a:lnTo>
                <a:lnTo>
                  <a:pt x="2513978" y="1586948"/>
                </a:lnTo>
                <a:lnTo>
                  <a:pt x="0" y="158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836" y="6541791"/>
            <a:ext cx="1467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sleep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117274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907002" y="2372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031566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758162" y="1229385"/>
            <a:ext cx="2498271" cy="683902"/>
          </a:xfrm>
          <a:custGeom>
            <a:avLst/>
            <a:gdLst/>
            <a:ahLst/>
            <a:cxnLst/>
            <a:rect r="r" b="b" t="t" l="l"/>
            <a:pathLst>
              <a:path h="683902" w="2498271">
                <a:moveTo>
                  <a:pt x="2498272" y="0"/>
                </a:moveTo>
                <a:lnTo>
                  <a:pt x="0" y="0"/>
                </a:lnTo>
                <a:lnTo>
                  <a:pt x="0" y="683902"/>
                </a:lnTo>
                <a:lnTo>
                  <a:pt x="2498272" y="683902"/>
                </a:lnTo>
                <a:lnTo>
                  <a:pt x="24982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0315" y="4247688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3765" y="3079540"/>
            <a:ext cx="2595264" cy="710454"/>
          </a:xfrm>
          <a:custGeom>
            <a:avLst/>
            <a:gdLst/>
            <a:ahLst/>
            <a:cxnLst/>
            <a:rect r="r" b="b" t="t" l="l"/>
            <a:pathLst>
              <a:path h="710454" w="2595264">
                <a:moveTo>
                  <a:pt x="0" y="0"/>
                </a:moveTo>
                <a:lnTo>
                  <a:pt x="2595264" y="0"/>
                </a:lnTo>
                <a:lnTo>
                  <a:pt x="2595264" y="710454"/>
                </a:lnTo>
                <a:lnTo>
                  <a:pt x="0" y="710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36444" y="5996251"/>
            <a:ext cx="8306912" cy="4666974"/>
          </a:xfrm>
          <a:custGeom>
            <a:avLst/>
            <a:gdLst/>
            <a:ahLst/>
            <a:cxnLst/>
            <a:rect r="r" b="b" t="t" l="l"/>
            <a:pathLst>
              <a:path h="4666974" w="8306912">
                <a:moveTo>
                  <a:pt x="0" y="0"/>
                </a:moveTo>
                <a:lnTo>
                  <a:pt x="8306913" y="0"/>
                </a:lnTo>
                <a:lnTo>
                  <a:pt x="8306913" y="4666974"/>
                </a:lnTo>
                <a:lnTo>
                  <a:pt x="0" y="4666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17531" y="6006177"/>
            <a:ext cx="8306912" cy="4666974"/>
          </a:xfrm>
          <a:custGeom>
            <a:avLst/>
            <a:gdLst/>
            <a:ahLst/>
            <a:cxnLst/>
            <a:rect r="r" b="b" t="t" l="l"/>
            <a:pathLst>
              <a:path h="4666974" w="8306912">
                <a:moveTo>
                  <a:pt x="0" y="0"/>
                </a:moveTo>
                <a:lnTo>
                  <a:pt x="8306913" y="0"/>
                </a:lnTo>
                <a:lnTo>
                  <a:pt x="8306913" y="4666975"/>
                </a:lnTo>
                <a:lnTo>
                  <a:pt x="0" y="466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62838" y="6006177"/>
            <a:ext cx="8306912" cy="4666974"/>
          </a:xfrm>
          <a:custGeom>
            <a:avLst/>
            <a:gdLst/>
            <a:ahLst/>
            <a:cxnLst/>
            <a:rect r="r" b="b" t="t" l="l"/>
            <a:pathLst>
              <a:path h="4666974" w="8306912">
                <a:moveTo>
                  <a:pt x="0" y="0"/>
                </a:moveTo>
                <a:lnTo>
                  <a:pt x="8306912" y="0"/>
                </a:lnTo>
                <a:lnTo>
                  <a:pt x="8306912" y="4666975"/>
                </a:lnTo>
                <a:lnTo>
                  <a:pt x="0" y="466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84596" y="8841004"/>
            <a:ext cx="20153625" cy="1832148"/>
          </a:xfrm>
          <a:custGeom>
            <a:avLst/>
            <a:gdLst/>
            <a:ahLst/>
            <a:cxnLst/>
            <a:rect r="r" b="b" t="t" l="l"/>
            <a:pathLst>
              <a:path h="1832148" w="20153625">
                <a:moveTo>
                  <a:pt x="0" y="0"/>
                </a:moveTo>
                <a:lnTo>
                  <a:pt x="20153625" y="0"/>
                </a:lnTo>
                <a:lnTo>
                  <a:pt x="20153625" y="1832148"/>
                </a:lnTo>
                <a:lnTo>
                  <a:pt x="0" y="1832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10138" y="3195087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3" y="0"/>
                </a:lnTo>
                <a:lnTo>
                  <a:pt x="1702813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24177" y="4609800"/>
            <a:ext cx="1949588" cy="533700"/>
          </a:xfrm>
          <a:custGeom>
            <a:avLst/>
            <a:gdLst/>
            <a:ahLst/>
            <a:cxnLst/>
            <a:rect r="r" b="b" t="t" l="l"/>
            <a:pathLst>
              <a:path h="533700" w="1949588">
                <a:moveTo>
                  <a:pt x="0" y="0"/>
                </a:moveTo>
                <a:lnTo>
                  <a:pt x="1949588" y="0"/>
                </a:lnTo>
                <a:lnTo>
                  <a:pt x="1949588" y="533700"/>
                </a:lnTo>
                <a:lnTo>
                  <a:pt x="0" y="533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16081" y="2607817"/>
            <a:ext cx="8255838" cy="144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5"/>
              </a:lnSpc>
            </a:pPr>
            <a:r>
              <a:rPr lang="en-US" sz="11211" spc="493">
                <a:solidFill>
                  <a:srgbClr val="E86825"/>
                </a:solidFill>
                <a:latin typeface="Arabica Bold"/>
                <a:ea typeface="Arabica Bold"/>
                <a:cs typeface="Arabica Bold"/>
                <a:sym typeface="Arabica Bold"/>
              </a:rPr>
              <a:t>WELL DONE!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8053" y="1574430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5" y="0"/>
                </a:lnTo>
                <a:lnTo>
                  <a:pt x="3358225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49648" y="2962775"/>
            <a:ext cx="2333081" cy="638681"/>
          </a:xfrm>
          <a:custGeom>
            <a:avLst/>
            <a:gdLst/>
            <a:ahLst/>
            <a:cxnLst/>
            <a:rect r="r" b="b" t="t" l="l"/>
            <a:pathLst>
              <a:path h="638681" w="2333081">
                <a:moveTo>
                  <a:pt x="0" y="0"/>
                </a:moveTo>
                <a:lnTo>
                  <a:pt x="2333082" y="0"/>
                </a:lnTo>
                <a:lnTo>
                  <a:pt x="2333082" y="638681"/>
                </a:lnTo>
                <a:lnTo>
                  <a:pt x="0" y="638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8631" y="1393054"/>
            <a:ext cx="10104862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90"/>
              </a:lnSpc>
            </a:pPr>
            <a:r>
              <a:rPr lang="en-US" sz="11000">
                <a:solidFill>
                  <a:srgbClr val="F6D476"/>
                </a:solidFill>
                <a:latin typeface="Arabica"/>
                <a:ea typeface="Arabica"/>
                <a:cs typeface="Arabica"/>
                <a:sym typeface="Arabica"/>
              </a:rPr>
              <a:t>NEED TO KNOW!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6208" y="3477125"/>
            <a:ext cx="9956106" cy="126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spcBef>
                <a:spcPct val="0"/>
              </a:spcBef>
              <a:buFont typeface="Arial"/>
              <a:buChar char="•"/>
            </a:pPr>
            <a:r>
              <a:rPr lang="en-US" sz="3643" strike="noStrike" u="none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We use the simple past tense to talk about actions happen in the past.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68631" y="7451196"/>
            <a:ext cx="8606016" cy="986779"/>
            <a:chOff x="0" y="0"/>
            <a:chExt cx="708869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88691" cy="812800"/>
            </a:xfrm>
            <a:custGeom>
              <a:avLst/>
              <a:gdLst/>
              <a:ahLst/>
              <a:cxnLst/>
              <a:rect r="r" b="b" t="t" l="l"/>
              <a:pathLst>
                <a:path h="812800" w="7088691">
                  <a:moveTo>
                    <a:pt x="14394" y="0"/>
                  </a:moveTo>
                  <a:lnTo>
                    <a:pt x="7074298" y="0"/>
                  </a:lnTo>
                  <a:cubicBezTo>
                    <a:pt x="7078115" y="0"/>
                    <a:pt x="7081776" y="1516"/>
                    <a:pt x="7084475" y="4216"/>
                  </a:cubicBezTo>
                  <a:cubicBezTo>
                    <a:pt x="7087175" y="6915"/>
                    <a:pt x="7088691" y="10576"/>
                    <a:pt x="7088691" y="14394"/>
                  </a:cubicBezTo>
                  <a:lnTo>
                    <a:pt x="7088691" y="798406"/>
                  </a:lnTo>
                  <a:cubicBezTo>
                    <a:pt x="7088691" y="802224"/>
                    <a:pt x="7087175" y="805885"/>
                    <a:pt x="7084475" y="808584"/>
                  </a:cubicBezTo>
                  <a:cubicBezTo>
                    <a:pt x="7081776" y="811284"/>
                    <a:pt x="7078115" y="812800"/>
                    <a:pt x="7074298" y="812800"/>
                  </a:cubicBezTo>
                  <a:lnTo>
                    <a:pt x="14394" y="812800"/>
                  </a:lnTo>
                  <a:cubicBezTo>
                    <a:pt x="10576" y="812800"/>
                    <a:pt x="6915" y="811284"/>
                    <a:pt x="4216" y="808584"/>
                  </a:cubicBezTo>
                  <a:cubicBezTo>
                    <a:pt x="1516" y="805885"/>
                    <a:pt x="0" y="802224"/>
                    <a:pt x="0" y="798406"/>
                  </a:cubicBezTo>
                  <a:lnTo>
                    <a:pt x="0" y="14394"/>
                  </a:lnTo>
                  <a:cubicBezTo>
                    <a:pt x="0" y="10576"/>
                    <a:pt x="1516" y="6915"/>
                    <a:pt x="4216" y="4216"/>
                  </a:cubicBezTo>
                  <a:cubicBezTo>
                    <a:pt x="6915" y="1516"/>
                    <a:pt x="10576" y="0"/>
                    <a:pt x="14394" y="0"/>
                  </a:cubicBezTo>
                  <a:close/>
                </a:path>
              </a:pathLst>
            </a:custGeom>
            <a:solidFill>
              <a:srgbClr val="FAEC9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7088691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66912" y="7600339"/>
            <a:ext cx="8507734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b="true" sz="3643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“</a:t>
            </a:r>
            <a:r>
              <a:rPr lang="en-US" b="true" sz="3643" strike="noStrike" u="none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Last weekend, we visited the park.”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6208" y="5412933"/>
            <a:ext cx="9956106" cy="126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buFont typeface="Arial"/>
              <a:buChar char="•"/>
            </a:pPr>
            <a:r>
              <a:rPr lang="en-US" sz="3643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We add “-ed” to the verb to talk about past events.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191791" y="4366181"/>
            <a:ext cx="4447238" cy="4632540"/>
          </a:xfrm>
          <a:custGeom>
            <a:avLst/>
            <a:gdLst/>
            <a:ahLst/>
            <a:cxnLst/>
            <a:rect r="r" b="b" t="t" l="l"/>
            <a:pathLst>
              <a:path h="4632540" w="4447238">
                <a:moveTo>
                  <a:pt x="0" y="0"/>
                </a:moveTo>
                <a:lnTo>
                  <a:pt x="4447239" y="0"/>
                </a:lnTo>
                <a:lnTo>
                  <a:pt x="4447239" y="4632540"/>
                </a:lnTo>
                <a:lnTo>
                  <a:pt x="0" y="4632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58053" y="4910489"/>
            <a:ext cx="1546741" cy="423420"/>
          </a:xfrm>
          <a:custGeom>
            <a:avLst/>
            <a:gdLst/>
            <a:ahLst/>
            <a:cxnLst/>
            <a:rect r="r" b="b" t="t" l="l"/>
            <a:pathLst>
              <a:path h="423420" w="1546741">
                <a:moveTo>
                  <a:pt x="0" y="0"/>
                </a:moveTo>
                <a:lnTo>
                  <a:pt x="1546742" y="0"/>
                </a:lnTo>
                <a:lnTo>
                  <a:pt x="1546742" y="423420"/>
                </a:lnTo>
                <a:lnTo>
                  <a:pt x="0" y="423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10586" y="5479608"/>
            <a:ext cx="2611205" cy="714817"/>
          </a:xfrm>
          <a:custGeom>
            <a:avLst/>
            <a:gdLst/>
            <a:ahLst/>
            <a:cxnLst/>
            <a:rect r="r" b="b" t="t" l="l"/>
            <a:pathLst>
              <a:path h="714817" w="2611205">
                <a:moveTo>
                  <a:pt x="0" y="0"/>
                </a:moveTo>
                <a:lnTo>
                  <a:pt x="2611206" y="0"/>
                </a:lnTo>
                <a:lnTo>
                  <a:pt x="2611206" y="714817"/>
                </a:lnTo>
                <a:lnTo>
                  <a:pt x="0" y="714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63073" y="572477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8176" y="7519070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1488" y="1645795"/>
            <a:ext cx="1526712" cy="417937"/>
          </a:xfrm>
          <a:custGeom>
            <a:avLst/>
            <a:gdLst/>
            <a:ahLst/>
            <a:cxnLst/>
            <a:rect r="r" b="b" t="t" l="l"/>
            <a:pathLst>
              <a:path h="417937" w="1526712">
                <a:moveTo>
                  <a:pt x="0" y="0"/>
                </a:moveTo>
                <a:lnTo>
                  <a:pt x="1526713" y="0"/>
                </a:lnTo>
                <a:lnTo>
                  <a:pt x="1526713" y="417938"/>
                </a:lnTo>
                <a:lnTo>
                  <a:pt x="0" y="41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205080" y="572477"/>
            <a:ext cx="2429925" cy="665192"/>
          </a:xfrm>
          <a:custGeom>
            <a:avLst/>
            <a:gdLst/>
            <a:ahLst/>
            <a:cxnLst/>
            <a:rect r="r" b="b" t="t" l="l"/>
            <a:pathLst>
              <a:path h="665192" w="2429925">
                <a:moveTo>
                  <a:pt x="2429925" y="0"/>
                </a:moveTo>
                <a:lnTo>
                  <a:pt x="0" y="0"/>
                </a:lnTo>
                <a:lnTo>
                  <a:pt x="0" y="665192"/>
                </a:lnTo>
                <a:lnTo>
                  <a:pt x="2429925" y="665192"/>
                </a:lnTo>
                <a:lnTo>
                  <a:pt x="24299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297" y="2854069"/>
            <a:ext cx="17957406" cy="3384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48"/>
              </a:lnSpc>
              <a:spcBef>
                <a:spcPct val="0"/>
              </a:spcBef>
            </a:pPr>
            <a:r>
              <a:rPr lang="en-US" sz="4748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(+)   </a:t>
            </a:r>
            <a:r>
              <a:rPr lang="en-US" sz="4748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Subject + V1-ed + Object/Complement</a:t>
            </a:r>
          </a:p>
          <a:p>
            <a:pPr algn="just">
              <a:lnSpc>
                <a:spcPts val="6648"/>
              </a:lnSpc>
              <a:spcBef>
                <a:spcPct val="0"/>
              </a:spcBef>
            </a:pPr>
            <a:r>
              <a:rPr lang="en-US" sz="4748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(-)   Subject + did not (didn't) + v1 + Object/Complement</a:t>
            </a:r>
          </a:p>
          <a:p>
            <a:pPr algn="just">
              <a:lnSpc>
                <a:spcPts val="6648"/>
              </a:lnSpc>
              <a:spcBef>
                <a:spcPct val="0"/>
              </a:spcBef>
            </a:pPr>
            <a:r>
              <a:rPr lang="en-US" sz="4748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(?)    Did + Subject + v1+ Object/Complement?</a:t>
            </a:r>
          </a:p>
          <a:p>
            <a:pPr algn="ctr">
              <a:lnSpc>
                <a:spcPts val="664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89795" y="410552"/>
            <a:ext cx="8108411" cy="202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9"/>
              </a:lnSpc>
            </a:pPr>
            <a:r>
              <a:rPr lang="en-US" sz="5685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REGULAR VERB</a:t>
            </a:r>
          </a:p>
          <a:p>
            <a:pPr algn="ctr">
              <a:lnSpc>
                <a:spcPts val="7959"/>
              </a:lnSpc>
              <a:spcBef>
                <a:spcPct val="0"/>
              </a:spcBef>
            </a:pPr>
            <a:r>
              <a:rPr lang="en-US" sz="5685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(USE -ED)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1131" y="5934651"/>
            <a:ext cx="5425739" cy="402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sz="324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 of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Regular Verbs: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Walk → Walked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 → Played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Listen → Listened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 → Started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Love → Loved</a:t>
            </a:r>
          </a:p>
          <a:p>
            <a:pPr algn="ctr">
              <a:lnSpc>
                <a:spcPts val="4544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941683" y="8438384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83961" y="5271743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3073" y="572477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4848" y="2552112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5" y="0"/>
                </a:lnTo>
                <a:lnTo>
                  <a:pt x="3358225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8176" y="7519070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0353" y="4712783"/>
            <a:ext cx="8446774" cy="126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spcBef>
                <a:spcPct val="0"/>
              </a:spcBef>
              <a:buFont typeface="Arial"/>
              <a:buChar char="•"/>
            </a:pPr>
            <a:r>
              <a:rPr lang="en-US" sz="3643" strike="noStrike" u="none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Some verbs do not accept “-ed” and we call them irregular verbs.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50353" y="2656887"/>
            <a:ext cx="3788422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0890"/>
              </a:lnSpc>
              <a:spcBef>
                <a:spcPct val="0"/>
              </a:spcBef>
            </a:pPr>
            <a:r>
              <a:rPr lang="en-US" sz="11000" strike="noStrike" u="none">
                <a:solidFill>
                  <a:srgbClr val="F6D476"/>
                </a:solidFill>
                <a:latin typeface="Arabica"/>
                <a:ea typeface="Arabica"/>
                <a:cs typeface="Arabica"/>
                <a:sym typeface="Arabica"/>
              </a:rPr>
              <a:t>BUT...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50353" y="6748109"/>
            <a:ext cx="8606016" cy="986779"/>
            <a:chOff x="0" y="0"/>
            <a:chExt cx="708869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88691" cy="812800"/>
            </a:xfrm>
            <a:custGeom>
              <a:avLst/>
              <a:gdLst/>
              <a:ahLst/>
              <a:cxnLst/>
              <a:rect r="r" b="b" t="t" l="l"/>
              <a:pathLst>
                <a:path h="812800" w="7088691">
                  <a:moveTo>
                    <a:pt x="14394" y="0"/>
                  </a:moveTo>
                  <a:lnTo>
                    <a:pt x="7074298" y="0"/>
                  </a:lnTo>
                  <a:cubicBezTo>
                    <a:pt x="7078115" y="0"/>
                    <a:pt x="7081776" y="1516"/>
                    <a:pt x="7084475" y="4216"/>
                  </a:cubicBezTo>
                  <a:cubicBezTo>
                    <a:pt x="7087175" y="6915"/>
                    <a:pt x="7088691" y="10576"/>
                    <a:pt x="7088691" y="14394"/>
                  </a:cubicBezTo>
                  <a:lnTo>
                    <a:pt x="7088691" y="798406"/>
                  </a:lnTo>
                  <a:cubicBezTo>
                    <a:pt x="7088691" y="802224"/>
                    <a:pt x="7087175" y="805885"/>
                    <a:pt x="7084475" y="808584"/>
                  </a:cubicBezTo>
                  <a:cubicBezTo>
                    <a:pt x="7081776" y="811284"/>
                    <a:pt x="7078115" y="812800"/>
                    <a:pt x="7074298" y="812800"/>
                  </a:cubicBezTo>
                  <a:lnTo>
                    <a:pt x="14394" y="812800"/>
                  </a:lnTo>
                  <a:cubicBezTo>
                    <a:pt x="10576" y="812800"/>
                    <a:pt x="6915" y="811284"/>
                    <a:pt x="4216" y="808584"/>
                  </a:cubicBezTo>
                  <a:cubicBezTo>
                    <a:pt x="1516" y="805885"/>
                    <a:pt x="0" y="802224"/>
                    <a:pt x="0" y="798406"/>
                  </a:cubicBezTo>
                  <a:lnTo>
                    <a:pt x="0" y="14394"/>
                  </a:lnTo>
                  <a:cubicBezTo>
                    <a:pt x="0" y="10576"/>
                    <a:pt x="1516" y="6915"/>
                    <a:pt x="4216" y="4216"/>
                  </a:cubicBezTo>
                  <a:cubicBezTo>
                    <a:pt x="6915" y="1516"/>
                    <a:pt x="10576" y="0"/>
                    <a:pt x="14394" y="0"/>
                  </a:cubicBezTo>
                  <a:close/>
                </a:path>
              </a:pathLst>
            </a:custGeom>
            <a:solidFill>
              <a:srgbClr val="FAEC91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7088691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348635" y="6897251"/>
            <a:ext cx="8507734" cy="62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b="true" sz="3643">
                <a:solidFill>
                  <a:srgbClr val="2742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“Last weekend, we went to the park.”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61488" y="1645795"/>
            <a:ext cx="1526712" cy="417937"/>
          </a:xfrm>
          <a:custGeom>
            <a:avLst/>
            <a:gdLst/>
            <a:ahLst/>
            <a:cxnLst/>
            <a:rect r="r" b="b" t="t" l="l"/>
            <a:pathLst>
              <a:path h="417937" w="1526712">
                <a:moveTo>
                  <a:pt x="0" y="0"/>
                </a:moveTo>
                <a:lnTo>
                  <a:pt x="1526713" y="0"/>
                </a:lnTo>
                <a:lnTo>
                  <a:pt x="1526713" y="417938"/>
                </a:lnTo>
                <a:lnTo>
                  <a:pt x="0" y="41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205080" y="572477"/>
            <a:ext cx="2429925" cy="665192"/>
          </a:xfrm>
          <a:custGeom>
            <a:avLst/>
            <a:gdLst/>
            <a:ahLst/>
            <a:cxnLst/>
            <a:rect r="r" b="b" t="t" l="l"/>
            <a:pathLst>
              <a:path h="665192" w="2429925">
                <a:moveTo>
                  <a:pt x="2429925" y="0"/>
                </a:moveTo>
                <a:lnTo>
                  <a:pt x="0" y="0"/>
                </a:lnTo>
                <a:lnTo>
                  <a:pt x="0" y="665192"/>
                </a:lnTo>
                <a:lnTo>
                  <a:pt x="2429925" y="665192"/>
                </a:lnTo>
                <a:lnTo>
                  <a:pt x="24299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63073" y="572477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8176" y="7519070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1488" y="1645795"/>
            <a:ext cx="1526712" cy="417937"/>
          </a:xfrm>
          <a:custGeom>
            <a:avLst/>
            <a:gdLst/>
            <a:ahLst/>
            <a:cxnLst/>
            <a:rect r="r" b="b" t="t" l="l"/>
            <a:pathLst>
              <a:path h="417937" w="1526712">
                <a:moveTo>
                  <a:pt x="0" y="0"/>
                </a:moveTo>
                <a:lnTo>
                  <a:pt x="1526713" y="0"/>
                </a:lnTo>
                <a:lnTo>
                  <a:pt x="1526713" y="417938"/>
                </a:lnTo>
                <a:lnTo>
                  <a:pt x="0" y="41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205080" y="572477"/>
            <a:ext cx="2429925" cy="665192"/>
          </a:xfrm>
          <a:custGeom>
            <a:avLst/>
            <a:gdLst/>
            <a:ahLst/>
            <a:cxnLst/>
            <a:rect r="r" b="b" t="t" l="l"/>
            <a:pathLst>
              <a:path h="665192" w="2429925">
                <a:moveTo>
                  <a:pt x="2429925" y="0"/>
                </a:moveTo>
                <a:lnTo>
                  <a:pt x="0" y="0"/>
                </a:lnTo>
                <a:lnTo>
                  <a:pt x="0" y="665192"/>
                </a:lnTo>
                <a:lnTo>
                  <a:pt x="2429925" y="665192"/>
                </a:lnTo>
                <a:lnTo>
                  <a:pt x="24299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1488" y="3106562"/>
            <a:ext cx="17661214" cy="414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38"/>
              </a:lnSpc>
              <a:spcBef>
                <a:spcPct val="0"/>
              </a:spcBef>
            </a:pPr>
            <a:r>
              <a:rPr lang="en-US" sz="4670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(+)   </a:t>
            </a:r>
            <a:r>
              <a:rPr lang="en-US" sz="4670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Subject + v2 of Irregular Verb + Object/Complement</a:t>
            </a:r>
          </a:p>
          <a:p>
            <a:pPr algn="just">
              <a:lnSpc>
                <a:spcPts val="6538"/>
              </a:lnSpc>
              <a:spcBef>
                <a:spcPct val="0"/>
              </a:spcBef>
            </a:pPr>
            <a:r>
              <a:rPr lang="en-US" sz="4670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(-)   Subject + did not (didn't) + v1 + Object/Complement</a:t>
            </a:r>
          </a:p>
          <a:p>
            <a:pPr algn="just">
              <a:lnSpc>
                <a:spcPts val="6538"/>
              </a:lnSpc>
              <a:spcBef>
                <a:spcPct val="0"/>
              </a:spcBef>
            </a:pPr>
            <a:r>
              <a:rPr lang="en-US" sz="4670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(?)    Did + Subject + v1  + Object/Complement?</a:t>
            </a:r>
          </a:p>
          <a:p>
            <a:pPr algn="just">
              <a:lnSpc>
                <a:spcPts val="6538"/>
              </a:lnSpc>
              <a:spcBef>
                <a:spcPct val="0"/>
              </a:spcBef>
            </a:pPr>
          </a:p>
          <a:p>
            <a:pPr algn="ctr">
              <a:lnSpc>
                <a:spcPts val="653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89795" y="410552"/>
            <a:ext cx="8108411" cy="202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9"/>
              </a:lnSpc>
            </a:pPr>
            <a:r>
              <a:rPr lang="en-US" sz="5685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IREGULAR VERB</a:t>
            </a:r>
          </a:p>
          <a:p>
            <a:pPr algn="ctr">
              <a:lnSpc>
                <a:spcPts val="7959"/>
              </a:lnSpc>
              <a:spcBef>
                <a:spcPct val="0"/>
              </a:spcBef>
            </a:pPr>
            <a:r>
              <a:rPr lang="en-US" sz="5685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(MUST BE MEMORIZED)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27171" y="5934651"/>
            <a:ext cx="5633658" cy="402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sz="324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 of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Irregular Verbs: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 → Went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 → Ate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→ Saw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Have → Had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ake → Made</a:t>
            </a:r>
          </a:p>
          <a:p>
            <a:pPr algn="ctr" marL="700821" indent="-350410" lvl="1">
              <a:lnSpc>
                <a:spcPts val="4544"/>
              </a:lnSpc>
              <a:buFont typeface="Arial"/>
              <a:buChar char="•"/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→ Ran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941683" y="8438384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60021" y="2760764"/>
            <a:ext cx="9767957" cy="2382736"/>
            <a:chOff x="0" y="0"/>
            <a:chExt cx="7088691" cy="1729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88691" cy="1729172"/>
            </a:xfrm>
            <a:custGeom>
              <a:avLst/>
              <a:gdLst/>
              <a:ahLst/>
              <a:cxnLst/>
              <a:rect r="r" b="b" t="t" l="l"/>
              <a:pathLst>
                <a:path h="1729172" w="7088691">
                  <a:moveTo>
                    <a:pt x="12681" y="0"/>
                  </a:moveTo>
                  <a:lnTo>
                    <a:pt x="7076010" y="0"/>
                  </a:lnTo>
                  <a:cubicBezTo>
                    <a:pt x="7079373" y="0"/>
                    <a:pt x="7082599" y="1336"/>
                    <a:pt x="7084977" y="3714"/>
                  </a:cubicBezTo>
                  <a:cubicBezTo>
                    <a:pt x="7087355" y="6092"/>
                    <a:pt x="7088691" y="9318"/>
                    <a:pt x="7088691" y="12681"/>
                  </a:cubicBezTo>
                  <a:lnTo>
                    <a:pt x="7088691" y="1716490"/>
                  </a:lnTo>
                  <a:cubicBezTo>
                    <a:pt x="7088691" y="1719854"/>
                    <a:pt x="7087355" y="1723079"/>
                    <a:pt x="7084977" y="1725457"/>
                  </a:cubicBezTo>
                  <a:cubicBezTo>
                    <a:pt x="7082599" y="1727836"/>
                    <a:pt x="7079373" y="1729172"/>
                    <a:pt x="7076010" y="1729172"/>
                  </a:cubicBezTo>
                  <a:lnTo>
                    <a:pt x="12681" y="1729172"/>
                  </a:lnTo>
                  <a:cubicBezTo>
                    <a:pt x="9318" y="1729172"/>
                    <a:pt x="6092" y="1727836"/>
                    <a:pt x="3714" y="1725457"/>
                  </a:cubicBezTo>
                  <a:cubicBezTo>
                    <a:pt x="1336" y="1723079"/>
                    <a:pt x="0" y="1719854"/>
                    <a:pt x="0" y="1716490"/>
                  </a:cubicBezTo>
                  <a:lnTo>
                    <a:pt x="0" y="12681"/>
                  </a:lnTo>
                  <a:cubicBezTo>
                    <a:pt x="0" y="9318"/>
                    <a:pt x="1336" y="6092"/>
                    <a:pt x="3714" y="3714"/>
                  </a:cubicBezTo>
                  <a:cubicBezTo>
                    <a:pt x="6092" y="1336"/>
                    <a:pt x="9318" y="0"/>
                    <a:pt x="12681" y="0"/>
                  </a:cubicBezTo>
                  <a:close/>
                </a:path>
              </a:pathLst>
            </a:custGeom>
            <a:solidFill>
              <a:srgbClr val="05938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7088691" cy="1624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2005788" y="5876142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6027" y="4482057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3" y="0"/>
                </a:lnTo>
                <a:lnTo>
                  <a:pt x="1702813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845835" y="2044177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76074" y="650092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2" y="0"/>
                </a:lnTo>
                <a:lnTo>
                  <a:pt x="1702812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40992" y="6378855"/>
            <a:ext cx="8606016" cy="4318655"/>
          </a:xfrm>
          <a:custGeom>
            <a:avLst/>
            <a:gdLst/>
            <a:ahLst/>
            <a:cxnLst/>
            <a:rect r="r" b="b" t="t" l="l"/>
            <a:pathLst>
              <a:path h="4318655" w="8606016">
                <a:moveTo>
                  <a:pt x="0" y="0"/>
                </a:moveTo>
                <a:lnTo>
                  <a:pt x="8606016" y="0"/>
                </a:lnTo>
                <a:lnTo>
                  <a:pt x="8606016" y="4318655"/>
                </a:lnTo>
                <a:lnTo>
                  <a:pt x="0" y="431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29309" y="3058993"/>
            <a:ext cx="9829382" cy="159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55"/>
              </a:lnSpc>
              <a:spcBef>
                <a:spcPct val="0"/>
              </a:spcBef>
            </a:pPr>
            <a:r>
              <a:rPr lang="en-US" sz="6015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SOME EXAMPLES OF SENTENCES IN THE PAST TENSE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871" y="8798643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3073" y="572477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8176" y="7519070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89839" y="3012380"/>
            <a:ext cx="13908323" cy="450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(+) She cooked dinner last night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      (dia memasak makan malam tadi malam)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(-)  She didn’t cook dinner last night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      (dia tidak memasak makan malam tadi malam)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(?)  Did she cook dinner last night</a:t>
            </a:r>
          </a:p>
          <a:p>
            <a:pPr algn="l">
              <a:lnSpc>
                <a:spcPts val="5945"/>
              </a:lnSpc>
              <a:spcBef>
                <a:spcPct val="0"/>
              </a:spcBef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      (apakah dia memasak tadi malam?)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0992" y="296227"/>
            <a:ext cx="8606016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0890"/>
              </a:lnSpc>
              <a:spcBef>
                <a:spcPct val="0"/>
              </a:spcBef>
            </a:pPr>
            <a:r>
              <a:rPr lang="en-US" sz="11000">
                <a:solidFill>
                  <a:srgbClr val="F6D476"/>
                </a:solidFill>
                <a:latin typeface="Arabica"/>
                <a:ea typeface="Arabica"/>
                <a:cs typeface="Arabica"/>
                <a:sym typeface="Arabica"/>
              </a:rPr>
              <a:t>REGULAR VERB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1488" y="1645795"/>
            <a:ext cx="1526712" cy="417937"/>
          </a:xfrm>
          <a:custGeom>
            <a:avLst/>
            <a:gdLst/>
            <a:ahLst/>
            <a:cxnLst/>
            <a:rect r="r" b="b" t="t" l="l"/>
            <a:pathLst>
              <a:path h="417937" w="1526712">
                <a:moveTo>
                  <a:pt x="0" y="0"/>
                </a:moveTo>
                <a:lnTo>
                  <a:pt x="1526713" y="0"/>
                </a:lnTo>
                <a:lnTo>
                  <a:pt x="1526713" y="417938"/>
                </a:lnTo>
                <a:lnTo>
                  <a:pt x="0" y="41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1205080" y="572477"/>
            <a:ext cx="2429925" cy="665192"/>
          </a:xfrm>
          <a:custGeom>
            <a:avLst/>
            <a:gdLst/>
            <a:ahLst/>
            <a:cxnLst/>
            <a:rect r="r" b="b" t="t" l="l"/>
            <a:pathLst>
              <a:path h="665192" w="2429925">
                <a:moveTo>
                  <a:pt x="2429925" y="0"/>
                </a:moveTo>
                <a:lnTo>
                  <a:pt x="0" y="0"/>
                </a:lnTo>
                <a:lnTo>
                  <a:pt x="0" y="665192"/>
                </a:lnTo>
                <a:lnTo>
                  <a:pt x="2429925" y="665192"/>
                </a:lnTo>
                <a:lnTo>
                  <a:pt x="24299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871" y="8798643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3073" y="572477"/>
            <a:ext cx="4213960" cy="1153572"/>
          </a:xfrm>
          <a:custGeom>
            <a:avLst/>
            <a:gdLst/>
            <a:ahLst/>
            <a:cxnLst/>
            <a:rect r="r" b="b" t="t" l="l"/>
            <a:pathLst>
              <a:path h="1153572" w="4213960">
                <a:moveTo>
                  <a:pt x="0" y="0"/>
                </a:moveTo>
                <a:lnTo>
                  <a:pt x="4213960" y="0"/>
                </a:lnTo>
                <a:lnTo>
                  <a:pt x="4213960" y="1153571"/>
                </a:lnTo>
                <a:lnTo>
                  <a:pt x="0" y="115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8176" y="7519070"/>
            <a:ext cx="3358224" cy="919314"/>
          </a:xfrm>
          <a:custGeom>
            <a:avLst/>
            <a:gdLst/>
            <a:ahLst/>
            <a:cxnLst/>
            <a:rect r="r" b="b" t="t" l="l"/>
            <a:pathLst>
              <a:path h="919314" w="3358224">
                <a:moveTo>
                  <a:pt x="0" y="0"/>
                </a:moveTo>
                <a:lnTo>
                  <a:pt x="3358224" y="0"/>
                </a:lnTo>
                <a:lnTo>
                  <a:pt x="3358224" y="919314"/>
                </a:lnTo>
                <a:lnTo>
                  <a:pt x="0" y="91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89839" y="3012380"/>
            <a:ext cx="13908323" cy="450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(+) I saw Johan at the party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      (aku melihat johan di pesta itu)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(-)  I didn’t see Johan at the party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      (aku tidak melihat johan di pesta itu)</a:t>
            </a:r>
          </a:p>
          <a:p>
            <a:pPr algn="l">
              <a:lnSpc>
                <a:spcPts val="5945"/>
              </a:lnSpc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(?)  Did you see Johan at the party?</a:t>
            </a:r>
          </a:p>
          <a:p>
            <a:pPr algn="l">
              <a:lnSpc>
                <a:spcPts val="5945"/>
              </a:lnSpc>
              <a:spcBef>
                <a:spcPct val="0"/>
              </a:spcBef>
            </a:pPr>
            <a:r>
              <a:rPr lang="en-US" sz="4246">
                <a:solidFill>
                  <a:srgbClr val="E2F4FF"/>
                </a:solidFill>
                <a:latin typeface="Quicksand"/>
                <a:ea typeface="Quicksand"/>
                <a:cs typeface="Quicksand"/>
                <a:sym typeface="Quicksand"/>
              </a:rPr>
              <a:t>      (apakah kamu melihat Johan di pesta itu?)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0992" y="296227"/>
            <a:ext cx="8606016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0890"/>
              </a:lnSpc>
              <a:spcBef>
                <a:spcPct val="0"/>
              </a:spcBef>
            </a:pPr>
            <a:r>
              <a:rPr lang="en-US" sz="11000">
                <a:solidFill>
                  <a:srgbClr val="F6D476"/>
                </a:solidFill>
                <a:latin typeface="Arabica"/>
                <a:ea typeface="Arabica"/>
                <a:cs typeface="Arabica"/>
                <a:sym typeface="Arabica"/>
              </a:rPr>
              <a:t>IREGULAR VERB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1488" y="1645795"/>
            <a:ext cx="1526712" cy="417937"/>
          </a:xfrm>
          <a:custGeom>
            <a:avLst/>
            <a:gdLst/>
            <a:ahLst/>
            <a:cxnLst/>
            <a:rect r="r" b="b" t="t" l="l"/>
            <a:pathLst>
              <a:path h="417937" w="1526712">
                <a:moveTo>
                  <a:pt x="0" y="0"/>
                </a:moveTo>
                <a:lnTo>
                  <a:pt x="1526713" y="0"/>
                </a:lnTo>
                <a:lnTo>
                  <a:pt x="1526713" y="417938"/>
                </a:lnTo>
                <a:lnTo>
                  <a:pt x="0" y="41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1205080" y="572477"/>
            <a:ext cx="2429925" cy="665192"/>
          </a:xfrm>
          <a:custGeom>
            <a:avLst/>
            <a:gdLst/>
            <a:ahLst/>
            <a:cxnLst/>
            <a:rect r="r" b="b" t="t" l="l"/>
            <a:pathLst>
              <a:path h="665192" w="2429925">
                <a:moveTo>
                  <a:pt x="2429925" y="0"/>
                </a:moveTo>
                <a:lnTo>
                  <a:pt x="0" y="0"/>
                </a:lnTo>
                <a:lnTo>
                  <a:pt x="0" y="665192"/>
                </a:lnTo>
                <a:lnTo>
                  <a:pt x="2429925" y="665192"/>
                </a:lnTo>
                <a:lnTo>
                  <a:pt x="24299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40992" y="2021692"/>
            <a:ext cx="8606016" cy="2099299"/>
            <a:chOff x="0" y="0"/>
            <a:chExt cx="7088691" cy="1729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88691" cy="1729172"/>
            </a:xfrm>
            <a:custGeom>
              <a:avLst/>
              <a:gdLst/>
              <a:ahLst/>
              <a:cxnLst/>
              <a:rect r="r" b="b" t="t" l="l"/>
              <a:pathLst>
                <a:path h="1729172" w="7088691">
                  <a:moveTo>
                    <a:pt x="14394" y="0"/>
                  </a:moveTo>
                  <a:lnTo>
                    <a:pt x="7074298" y="0"/>
                  </a:lnTo>
                  <a:cubicBezTo>
                    <a:pt x="7078115" y="0"/>
                    <a:pt x="7081776" y="1516"/>
                    <a:pt x="7084475" y="4216"/>
                  </a:cubicBezTo>
                  <a:cubicBezTo>
                    <a:pt x="7087175" y="6915"/>
                    <a:pt x="7088691" y="10576"/>
                    <a:pt x="7088691" y="14394"/>
                  </a:cubicBezTo>
                  <a:lnTo>
                    <a:pt x="7088691" y="1714778"/>
                  </a:lnTo>
                  <a:cubicBezTo>
                    <a:pt x="7088691" y="1718596"/>
                    <a:pt x="7087175" y="1722257"/>
                    <a:pt x="7084475" y="1724956"/>
                  </a:cubicBezTo>
                  <a:cubicBezTo>
                    <a:pt x="7081776" y="1727655"/>
                    <a:pt x="7078115" y="1729172"/>
                    <a:pt x="7074298" y="1729172"/>
                  </a:cubicBezTo>
                  <a:lnTo>
                    <a:pt x="14394" y="1729172"/>
                  </a:lnTo>
                  <a:cubicBezTo>
                    <a:pt x="10576" y="1729172"/>
                    <a:pt x="6915" y="1727655"/>
                    <a:pt x="4216" y="1724956"/>
                  </a:cubicBezTo>
                  <a:cubicBezTo>
                    <a:pt x="1516" y="1722257"/>
                    <a:pt x="0" y="1718596"/>
                    <a:pt x="0" y="1714778"/>
                  </a:cubicBezTo>
                  <a:lnTo>
                    <a:pt x="0" y="14394"/>
                  </a:lnTo>
                  <a:cubicBezTo>
                    <a:pt x="0" y="10576"/>
                    <a:pt x="1516" y="6915"/>
                    <a:pt x="4216" y="4216"/>
                  </a:cubicBezTo>
                  <a:cubicBezTo>
                    <a:pt x="6915" y="1516"/>
                    <a:pt x="10576" y="0"/>
                    <a:pt x="14394" y="0"/>
                  </a:cubicBezTo>
                  <a:close/>
                </a:path>
              </a:pathLst>
            </a:custGeom>
            <a:solidFill>
              <a:srgbClr val="05938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7088691" cy="1624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1">
                <a:lnSpc>
                  <a:spcPts val="108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2005788" y="5876142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6027" y="4482057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3" y="0"/>
                </a:lnTo>
                <a:lnTo>
                  <a:pt x="1702813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845835" y="2044177"/>
            <a:ext cx="2576124" cy="705214"/>
          </a:xfrm>
          <a:custGeom>
            <a:avLst/>
            <a:gdLst/>
            <a:ahLst/>
            <a:cxnLst/>
            <a:rect r="r" b="b" t="t" l="l"/>
            <a:pathLst>
              <a:path h="705214" w="2576124">
                <a:moveTo>
                  <a:pt x="2576124" y="0"/>
                </a:moveTo>
                <a:lnTo>
                  <a:pt x="0" y="0"/>
                </a:lnTo>
                <a:lnTo>
                  <a:pt x="0" y="705214"/>
                </a:lnTo>
                <a:lnTo>
                  <a:pt x="2576124" y="705214"/>
                </a:lnTo>
                <a:lnTo>
                  <a:pt x="25761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76074" y="650092"/>
            <a:ext cx="1702812" cy="466145"/>
          </a:xfrm>
          <a:custGeom>
            <a:avLst/>
            <a:gdLst/>
            <a:ahLst/>
            <a:cxnLst/>
            <a:rect r="r" b="b" t="t" l="l"/>
            <a:pathLst>
              <a:path h="466145" w="1702812">
                <a:moveTo>
                  <a:pt x="0" y="0"/>
                </a:moveTo>
                <a:lnTo>
                  <a:pt x="1702812" y="0"/>
                </a:lnTo>
                <a:lnTo>
                  <a:pt x="1702812" y="466145"/>
                </a:lnTo>
                <a:lnTo>
                  <a:pt x="0" y="4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40992" y="6378855"/>
            <a:ext cx="8606016" cy="4318655"/>
          </a:xfrm>
          <a:custGeom>
            <a:avLst/>
            <a:gdLst/>
            <a:ahLst/>
            <a:cxnLst/>
            <a:rect r="r" b="b" t="t" l="l"/>
            <a:pathLst>
              <a:path h="4318655" w="8606016">
                <a:moveTo>
                  <a:pt x="0" y="0"/>
                </a:moveTo>
                <a:lnTo>
                  <a:pt x="8606016" y="0"/>
                </a:lnTo>
                <a:lnTo>
                  <a:pt x="8606016" y="4318655"/>
                </a:lnTo>
                <a:lnTo>
                  <a:pt x="0" y="431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13933" y="2338869"/>
            <a:ext cx="8660134" cy="156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9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Arabica"/>
                <a:ea typeface="Arabica"/>
                <a:cs typeface="Arabica"/>
                <a:sym typeface="Arabica"/>
              </a:rPr>
              <a:t>DRAG &amp; MATCH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63534" y="4415382"/>
            <a:ext cx="7960931" cy="126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730" indent="-393365" lvl="1">
              <a:lnSpc>
                <a:spcPts val="5101"/>
              </a:lnSpc>
              <a:buFont typeface="Arial"/>
              <a:buChar char="•"/>
            </a:pPr>
            <a:r>
              <a:rPr lang="en-US" sz="3643">
                <a:solidFill>
                  <a:srgbClr val="274257"/>
                </a:solidFill>
                <a:latin typeface="Quicksand"/>
                <a:ea typeface="Quicksand"/>
                <a:cs typeface="Quicksand"/>
                <a:sym typeface="Quicksand"/>
              </a:rPr>
              <a:t>Drag and drop the verbs next to their past 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DAGujqGPmwg</dc:identifier>
  <dcterms:modified xsi:type="dcterms:W3CDTF">2011-08-01T06:04:30Z</dcterms:modified>
  <cp:revision>1</cp:revision>
  <dc:title>Positive Sentences: Subject + Verb-ed + Object/Complement Negative Sentences: Subject + did not (didn't) + Base Form of Verb + Object/Complement Interrogative (Question) Sentences: Did + Subject + Base Form of Verb + Object/Complement?</dc:title>
</cp:coreProperties>
</file>