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embeddedFontLst>
    <p:embeddedFont>
      <p:font typeface="Adobe Garamond Pro Bold" panose="02020702060506020403" pitchFamily="18" charset="0"/>
      <p:bold r:id="rId13"/>
      <p:boldItalic r:id="rId14"/>
    </p:embeddedFont>
    <p:embeddedFont>
      <p:font typeface="Wingdings 3" panose="05040102010807070707" pitchFamily="18" charset="2"/>
      <p:regular r:id="rId15"/>
    </p:embeddedFont>
    <p:embeddedFont>
      <p:font typeface="Century Gothic" panose="020B050202020202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02B1E-5619-45DC-B277-1AE184BA80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D5E069-C758-4692-847C-82C5E4161F26}">
      <dgm:prSet/>
      <dgm:spPr>
        <a:gradFill rotWithShape="0">
          <a:gsLst>
            <a:gs pos="46000">
              <a:schemeClr val="accent3">
                <a:lumMod val="55000"/>
              </a:schemeClr>
            </a:gs>
            <a:gs pos="0">
              <a:schemeClr val="accent3">
                <a:lumMod val="40000"/>
                <a:lumOff val="60000"/>
              </a:schemeClr>
            </a:gs>
            <a:gs pos="100000">
              <a:schemeClr val="bg2">
                <a:shade val="98000"/>
                <a:satMod val="120000"/>
                <a:lumMod val="98000"/>
              </a:schemeClr>
            </a:gs>
          </a:gsLst>
          <a:lin ang="5400000" scaled="0"/>
        </a:gradFill>
      </dgm:spPr>
      <dgm:t>
        <a:bodyPr/>
        <a:lstStyle/>
        <a:p>
          <a:pPr rtl="0"/>
          <a:r>
            <a:rPr lang="en-US" b="1" smtClean="0">
              <a:solidFill>
                <a:schemeClr val="tx1"/>
              </a:solidFill>
            </a:rPr>
            <a:t>1. Lý do và mục đích thực hiện đề tài</a:t>
          </a:r>
          <a:endParaRPr lang="en-US" b="1">
            <a:solidFill>
              <a:schemeClr val="tx1"/>
            </a:solidFill>
          </a:endParaRPr>
        </a:p>
      </dgm:t>
    </dgm:pt>
    <dgm:pt modelId="{24F1E44F-61A9-40EA-B206-68E2CF3D2193}" type="parTrans" cxnId="{94934258-B005-4879-90CD-5D71D56998CA}">
      <dgm:prSet/>
      <dgm:spPr/>
      <dgm:t>
        <a:bodyPr/>
        <a:lstStyle/>
        <a:p>
          <a:endParaRPr lang="en-US"/>
        </a:p>
      </dgm:t>
    </dgm:pt>
    <dgm:pt modelId="{DB7CBC4A-D0C2-45C8-B4D6-5A9B13C292AA}" type="sibTrans" cxnId="{94934258-B005-4879-90CD-5D71D56998CA}">
      <dgm:prSet/>
      <dgm:spPr/>
      <dgm:t>
        <a:bodyPr/>
        <a:lstStyle/>
        <a:p>
          <a:endParaRPr lang="en-US"/>
        </a:p>
      </dgm:t>
    </dgm:pt>
    <dgm:pt modelId="{7B312783-CEA2-4C19-BC19-0EC82C1FC691}">
      <dgm:prSet/>
      <dgm:spPr>
        <a:gradFill rotWithShape="0">
          <a:gsLst>
            <a:gs pos="51000">
              <a:schemeClr val="accent3">
                <a:lumMod val="50000"/>
              </a:schemeClr>
            </a:gs>
            <a:gs pos="0">
              <a:schemeClr val="accent3">
                <a:lumMod val="60000"/>
                <a:lumOff val="40000"/>
              </a:schemeClr>
            </a:gs>
            <a:gs pos="100000">
              <a:schemeClr val="bg2">
                <a:shade val="98000"/>
                <a:satMod val="120000"/>
                <a:lumMod val="98000"/>
              </a:schemeClr>
            </a:gs>
          </a:gsLst>
          <a:lin ang="5400000" scaled="0"/>
        </a:gradFill>
      </dgm:spPr>
      <dgm:t>
        <a:bodyPr/>
        <a:lstStyle/>
        <a:p>
          <a:pPr rtl="0"/>
          <a:r>
            <a:rPr lang="en-US" b="1" smtClean="0">
              <a:solidFill>
                <a:schemeClr val="tx1"/>
              </a:solidFill>
            </a:rPr>
            <a:t>2. Mục tiêu</a:t>
          </a:r>
          <a:endParaRPr lang="en-US" b="1">
            <a:solidFill>
              <a:schemeClr val="tx1"/>
            </a:solidFill>
          </a:endParaRPr>
        </a:p>
      </dgm:t>
    </dgm:pt>
    <dgm:pt modelId="{D25A004A-E67D-43CE-8A4B-E2596CDCCE7C}" type="parTrans" cxnId="{6E62348B-5C4F-4BDC-A461-FA6D03085C6D}">
      <dgm:prSet/>
      <dgm:spPr/>
      <dgm:t>
        <a:bodyPr/>
        <a:lstStyle/>
        <a:p>
          <a:endParaRPr lang="en-US"/>
        </a:p>
      </dgm:t>
    </dgm:pt>
    <dgm:pt modelId="{BB06386F-9EF6-47A8-B714-F7A116B823A3}" type="sibTrans" cxnId="{6E62348B-5C4F-4BDC-A461-FA6D03085C6D}">
      <dgm:prSet/>
      <dgm:spPr/>
      <dgm:t>
        <a:bodyPr/>
        <a:lstStyle/>
        <a:p>
          <a:endParaRPr lang="en-US"/>
        </a:p>
      </dgm:t>
    </dgm:pt>
    <dgm:pt modelId="{F190257D-5092-4464-94A7-05C4631A50CC}">
      <dgm:prSet/>
      <dgm:spPr>
        <a:gradFill rotWithShape="0">
          <a:gsLst>
            <a:gs pos="54000">
              <a:schemeClr val="accent3">
                <a:lumMod val="50000"/>
              </a:schemeClr>
            </a:gs>
            <a:gs pos="0">
              <a:schemeClr val="accent3">
                <a:lumMod val="60000"/>
                <a:lumOff val="40000"/>
              </a:schemeClr>
            </a:gs>
            <a:gs pos="100000">
              <a:schemeClr val="bg2">
                <a:shade val="98000"/>
                <a:satMod val="120000"/>
                <a:lumMod val="98000"/>
              </a:schemeClr>
            </a:gs>
          </a:gsLst>
          <a:lin ang="5400000" scaled="0"/>
        </a:gradFill>
      </dgm:spPr>
      <dgm:t>
        <a:bodyPr/>
        <a:lstStyle/>
        <a:p>
          <a:pPr rtl="0"/>
          <a:r>
            <a:rPr lang="en-US" b="1" smtClean="0">
              <a:solidFill>
                <a:schemeClr val="tx1"/>
              </a:solidFill>
            </a:rPr>
            <a:t>3. Giới thiệu đề tài</a:t>
          </a:r>
          <a:endParaRPr lang="en-US" b="1">
            <a:solidFill>
              <a:schemeClr val="tx1"/>
            </a:solidFill>
          </a:endParaRPr>
        </a:p>
      </dgm:t>
    </dgm:pt>
    <dgm:pt modelId="{E15961BB-CA8B-4EE6-B6EF-9BCA33C94923}" type="parTrans" cxnId="{456FD361-0B87-4CB2-BB11-A21554F37933}">
      <dgm:prSet/>
      <dgm:spPr/>
      <dgm:t>
        <a:bodyPr/>
        <a:lstStyle/>
        <a:p>
          <a:endParaRPr lang="en-US"/>
        </a:p>
      </dgm:t>
    </dgm:pt>
    <dgm:pt modelId="{DD69882D-1E78-4FAD-9446-E31D60347CCC}" type="sibTrans" cxnId="{456FD361-0B87-4CB2-BB11-A21554F37933}">
      <dgm:prSet/>
      <dgm:spPr/>
      <dgm:t>
        <a:bodyPr/>
        <a:lstStyle/>
        <a:p>
          <a:endParaRPr lang="en-US"/>
        </a:p>
      </dgm:t>
    </dgm:pt>
    <dgm:pt modelId="{D56BE3EC-FCB4-4B79-ABAB-C91B32546BBD}" type="pres">
      <dgm:prSet presAssocID="{8F802B1E-5619-45DC-B277-1AE184BA80DE}" presName="linear" presStyleCnt="0">
        <dgm:presLayoutVars>
          <dgm:dir/>
          <dgm:animLvl val="lvl"/>
          <dgm:resizeHandles val="exact"/>
        </dgm:presLayoutVars>
      </dgm:prSet>
      <dgm:spPr/>
      <dgm:t>
        <a:bodyPr/>
        <a:lstStyle/>
        <a:p>
          <a:endParaRPr lang="en-US"/>
        </a:p>
      </dgm:t>
    </dgm:pt>
    <dgm:pt modelId="{13BC8BAD-36DA-48EC-9359-119763D90990}" type="pres">
      <dgm:prSet presAssocID="{0DD5E069-C758-4692-847C-82C5E4161F26}" presName="parentLin" presStyleCnt="0"/>
      <dgm:spPr/>
    </dgm:pt>
    <dgm:pt modelId="{968A139D-F100-4E26-B67E-3CF1F63BED72}" type="pres">
      <dgm:prSet presAssocID="{0DD5E069-C758-4692-847C-82C5E4161F26}" presName="parentLeftMargin" presStyleLbl="node1" presStyleIdx="0" presStyleCnt="3"/>
      <dgm:spPr/>
      <dgm:t>
        <a:bodyPr/>
        <a:lstStyle/>
        <a:p>
          <a:endParaRPr lang="en-US"/>
        </a:p>
      </dgm:t>
    </dgm:pt>
    <dgm:pt modelId="{318987AA-BE60-4FF4-85EA-9F6F8B951A96}" type="pres">
      <dgm:prSet presAssocID="{0DD5E069-C758-4692-847C-82C5E4161F26}" presName="parentText" presStyleLbl="node1" presStyleIdx="0" presStyleCnt="3">
        <dgm:presLayoutVars>
          <dgm:chMax val="0"/>
          <dgm:bulletEnabled val="1"/>
        </dgm:presLayoutVars>
      </dgm:prSet>
      <dgm:spPr/>
      <dgm:t>
        <a:bodyPr/>
        <a:lstStyle/>
        <a:p>
          <a:endParaRPr lang="en-US"/>
        </a:p>
      </dgm:t>
    </dgm:pt>
    <dgm:pt modelId="{B97E639A-456C-4028-BD70-5FB72A5BF640}" type="pres">
      <dgm:prSet presAssocID="{0DD5E069-C758-4692-847C-82C5E4161F26}" presName="negativeSpace" presStyleCnt="0"/>
      <dgm:spPr/>
    </dgm:pt>
    <dgm:pt modelId="{85AB5BD9-E808-4B00-A6C0-C921FE46CB52}" type="pres">
      <dgm:prSet presAssocID="{0DD5E069-C758-4692-847C-82C5E4161F26}" presName="childText" presStyleLbl="conFgAcc1" presStyleIdx="0" presStyleCnt="3">
        <dgm:presLayoutVars>
          <dgm:bulletEnabled val="1"/>
        </dgm:presLayoutVars>
      </dgm:prSet>
      <dgm:spPr>
        <a:gradFill rotWithShape="0">
          <a:gsLst>
            <a:gs pos="0">
              <a:schemeClr val="bg2">
                <a:tint val="90000"/>
                <a:lumMod val="120000"/>
              </a:schemeClr>
            </a:gs>
            <a:gs pos="100000">
              <a:schemeClr val="bg2">
                <a:shade val="98000"/>
                <a:satMod val="120000"/>
                <a:lumMod val="98000"/>
              </a:schemeClr>
            </a:gs>
          </a:gsLst>
          <a:lin ang="5400000" scaled="0"/>
        </a:gradFill>
      </dgm:spPr>
    </dgm:pt>
    <dgm:pt modelId="{7E0FDA7C-4884-437E-9123-28CAB7E1D923}" type="pres">
      <dgm:prSet presAssocID="{DB7CBC4A-D0C2-45C8-B4D6-5A9B13C292AA}" presName="spaceBetweenRectangles" presStyleCnt="0"/>
      <dgm:spPr/>
    </dgm:pt>
    <dgm:pt modelId="{CEF7B9C0-5D5F-4373-BD33-93D936C3B877}" type="pres">
      <dgm:prSet presAssocID="{7B312783-CEA2-4C19-BC19-0EC82C1FC691}" presName="parentLin" presStyleCnt="0"/>
      <dgm:spPr/>
    </dgm:pt>
    <dgm:pt modelId="{841CAD59-7D30-4EFA-9556-3CC5D6325A69}" type="pres">
      <dgm:prSet presAssocID="{7B312783-CEA2-4C19-BC19-0EC82C1FC691}" presName="parentLeftMargin" presStyleLbl="node1" presStyleIdx="0" presStyleCnt="3"/>
      <dgm:spPr/>
      <dgm:t>
        <a:bodyPr/>
        <a:lstStyle/>
        <a:p>
          <a:endParaRPr lang="en-US"/>
        </a:p>
      </dgm:t>
    </dgm:pt>
    <dgm:pt modelId="{41022F45-C6C6-4EB6-8004-3AE0ECE0CFD0}" type="pres">
      <dgm:prSet presAssocID="{7B312783-CEA2-4C19-BC19-0EC82C1FC691}" presName="parentText" presStyleLbl="node1" presStyleIdx="1" presStyleCnt="3" custLinFactNeighborX="8547" custLinFactNeighborY="-2581">
        <dgm:presLayoutVars>
          <dgm:chMax val="0"/>
          <dgm:bulletEnabled val="1"/>
        </dgm:presLayoutVars>
      </dgm:prSet>
      <dgm:spPr/>
      <dgm:t>
        <a:bodyPr/>
        <a:lstStyle/>
        <a:p>
          <a:endParaRPr lang="en-US"/>
        </a:p>
      </dgm:t>
    </dgm:pt>
    <dgm:pt modelId="{638E0138-6F72-4FC0-A7AD-A4D48479C8B1}" type="pres">
      <dgm:prSet presAssocID="{7B312783-CEA2-4C19-BC19-0EC82C1FC691}" presName="negativeSpace" presStyleCnt="0"/>
      <dgm:spPr/>
    </dgm:pt>
    <dgm:pt modelId="{2855044A-D001-4AD7-8FCC-3F0748F1159A}" type="pres">
      <dgm:prSet presAssocID="{7B312783-CEA2-4C19-BC19-0EC82C1FC691}" presName="childText" presStyleLbl="conFgAcc1" presStyleIdx="1" presStyleCnt="3">
        <dgm:presLayoutVars>
          <dgm:bulletEnabled val="1"/>
        </dgm:presLayoutVars>
      </dgm:prSet>
      <dgm:spPr>
        <a:gradFill rotWithShape="0">
          <a:gsLst>
            <a:gs pos="0">
              <a:schemeClr val="bg2">
                <a:tint val="90000"/>
                <a:lumMod val="120000"/>
              </a:schemeClr>
            </a:gs>
            <a:gs pos="100000">
              <a:schemeClr val="bg2">
                <a:shade val="98000"/>
                <a:satMod val="120000"/>
                <a:lumMod val="98000"/>
              </a:schemeClr>
            </a:gs>
          </a:gsLst>
          <a:lin ang="5400000" scaled="0"/>
        </a:gradFill>
      </dgm:spPr>
    </dgm:pt>
    <dgm:pt modelId="{23614F3B-6646-432F-BCED-C259F53F8476}" type="pres">
      <dgm:prSet presAssocID="{BB06386F-9EF6-47A8-B714-F7A116B823A3}" presName="spaceBetweenRectangles" presStyleCnt="0"/>
      <dgm:spPr/>
    </dgm:pt>
    <dgm:pt modelId="{4683B9CA-955B-4CA3-A837-2CB0AEA50BB4}" type="pres">
      <dgm:prSet presAssocID="{F190257D-5092-4464-94A7-05C4631A50CC}" presName="parentLin" presStyleCnt="0"/>
      <dgm:spPr/>
    </dgm:pt>
    <dgm:pt modelId="{E82B7FF6-6246-4195-B9C3-765F993A3063}" type="pres">
      <dgm:prSet presAssocID="{F190257D-5092-4464-94A7-05C4631A50CC}" presName="parentLeftMargin" presStyleLbl="node1" presStyleIdx="1" presStyleCnt="3"/>
      <dgm:spPr/>
      <dgm:t>
        <a:bodyPr/>
        <a:lstStyle/>
        <a:p>
          <a:endParaRPr lang="en-US"/>
        </a:p>
      </dgm:t>
    </dgm:pt>
    <dgm:pt modelId="{1D73EEE3-50E2-444B-9BEF-3E23B7047146}" type="pres">
      <dgm:prSet presAssocID="{F190257D-5092-4464-94A7-05C4631A50CC}" presName="parentText" presStyleLbl="node1" presStyleIdx="2" presStyleCnt="3">
        <dgm:presLayoutVars>
          <dgm:chMax val="0"/>
          <dgm:bulletEnabled val="1"/>
        </dgm:presLayoutVars>
      </dgm:prSet>
      <dgm:spPr/>
      <dgm:t>
        <a:bodyPr/>
        <a:lstStyle/>
        <a:p>
          <a:endParaRPr lang="en-US"/>
        </a:p>
      </dgm:t>
    </dgm:pt>
    <dgm:pt modelId="{1CFDBDB2-7A84-48FF-8CE4-9BF851FB6C02}" type="pres">
      <dgm:prSet presAssocID="{F190257D-5092-4464-94A7-05C4631A50CC}" presName="negativeSpace" presStyleCnt="0"/>
      <dgm:spPr/>
    </dgm:pt>
    <dgm:pt modelId="{2ED1CA80-DF63-4F33-AFE6-A6A010D3CE07}" type="pres">
      <dgm:prSet presAssocID="{F190257D-5092-4464-94A7-05C4631A50CC}" presName="childText" presStyleLbl="conFgAcc1" presStyleIdx="2" presStyleCnt="3">
        <dgm:presLayoutVars>
          <dgm:bulletEnabled val="1"/>
        </dgm:presLayoutVars>
      </dgm:prSet>
      <dgm:spPr>
        <a:gradFill rotWithShape="0">
          <a:gsLst>
            <a:gs pos="0">
              <a:schemeClr val="bg2">
                <a:tint val="90000"/>
                <a:lumMod val="120000"/>
              </a:schemeClr>
            </a:gs>
            <a:gs pos="100000">
              <a:schemeClr val="bg2">
                <a:shade val="98000"/>
                <a:satMod val="120000"/>
                <a:lumMod val="98000"/>
              </a:schemeClr>
            </a:gs>
          </a:gsLst>
          <a:lin ang="5400000" scaled="0"/>
        </a:gradFill>
      </dgm:spPr>
    </dgm:pt>
  </dgm:ptLst>
  <dgm:cxnLst>
    <dgm:cxn modelId="{1C011A13-87CA-4DD1-811C-FEDDFDA961CE}" type="presOf" srcId="{0DD5E069-C758-4692-847C-82C5E4161F26}" destId="{318987AA-BE60-4FF4-85EA-9F6F8B951A96}" srcOrd="1" destOrd="0" presId="urn:microsoft.com/office/officeart/2005/8/layout/list1"/>
    <dgm:cxn modelId="{94934258-B005-4879-90CD-5D71D56998CA}" srcId="{8F802B1E-5619-45DC-B277-1AE184BA80DE}" destId="{0DD5E069-C758-4692-847C-82C5E4161F26}" srcOrd="0" destOrd="0" parTransId="{24F1E44F-61A9-40EA-B206-68E2CF3D2193}" sibTransId="{DB7CBC4A-D0C2-45C8-B4D6-5A9B13C292AA}"/>
    <dgm:cxn modelId="{6E62348B-5C4F-4BDC-A461-FA6D03085C6D}" srcId="{8F802B1E-5619-45DC-B277-1AE184BA80DE}" destId="{7B312783-CEA2-4C19-BC19-0EC82C1FC691}" srcOrd="1" destOrd="0" parTransId="{D25A004A-E67D-43CE-8A4B-E2596CDCCE7C}" sibTransId="{BB06386F-9EF6-47A8-B714-F7A116B823A3}"/>
    <dgm:cxn modelId="{7FA21C14-FDB4-4DB3-AFD6-C29781495A04}" type="presOf" srcId="{7B312783-CEA2-4C19-BC19-0EC82C1FC691}" destId="{841CAD59-7D30-4EFA-9556-3CC5D6325A69}" srcOrd="0" destOrd="0" presId="urn:microsoft.com/office/officeart/2005/8/layout/list1"/>
    <dgm:cxn modelId="{7DB37674-7E1B-4C16-B5D7-ED218A32D9CD}" type="presOf" srcId="{F190257D-5092-4464-94A7-05C4631A50CC}" destId="{1D73EEE3-50E2-444B-9BEF-3E23B7047146}" srcOrd="1" destOrd="0" presId="urn:microsoft.com/office/officeart/2005/8/layout/list1"/>
    <dgm:cxn modelId="{2938214E-EB42-45A5-9A35-F719FA347211}" type="presOf" srcId="{8F802B1E-5619-45DC-B277-1AE184BA80DE}" destId="{D56BE3EC-FCB4-4B79-ABAB-C91B32546BBD}" srcOrd="0" destOrd="0" presId="urn:microsoft.com/office/officeart/2005/8/layout/list1"/>
    <dgm:cxn modelId="{456FD361-0B87-4CB2-BB11-A21554F37933}" srcId="{8F802B1E-5619-45DC-B277-1AE184BA80DE}" destId="{F190257D-5092-4464-94A7-05C4631A50CC}" srcOrd="2" destOrd="0" parTransId="{E15961BB-CA8B-4EE6-B6EF-9BCA33C94923}" sibTransId="{DD69882D-1E78-4FAD-9446-E31D60347CCC}"/>
    <dgm:cxn modelId="{2F425B4D-1074-4ABD-8605-917E4502D0F5}" type="presOf" srcId="{F190257D-5092-4464-94A7-05C4631A50CC}" destId="{E82B7FF6-6246-4195-B9C3-765F993A3063}" srcOrd="0" destOrd="0" presId="urn:microsoft.com/office/officeart/2005/8/layout/list1"/>
    <dgm:cxn modelId="{D01E6D7E-B9DF-487F-A184-9D84983A3A10}" type="presOf" srcId="{7B312783-CEA2-4C19-BC19-0EC82C1FC691}" destId="{41022F45-C6C6-4EB6-8004-3AE0ECE0CFD0}" srcOrd="1" destOrd="0" presId="urn:microsoft.com/office/officeart/2005/8/layout/list1"/>
    <dgm:cxn modelId="{3EDA9E6F-6A89-4C48-9A23-F4D5940ABC27}" type="presOf" srcId="{0DD5E069-C758-4692-847C-82C5E4161F26}" destId="{968A139D-F100-4E26-B67E-3CF1F63BED72}" srcOrd="0" destOrd="0" presId="urn:microsoft.com/office/officeart/2005/8/layout/list1"/>
    <dgm:cxn modelId="{6FE2CDC6-8971-4C35-87C2-C0AD1D53FFE9}" type="presParOf" srcId="{D56BE3EC-FCB4-4B79-ABAB-C91B32546BBD}" destId="{13BC8BAD-36DA-48EC-9359-119763D90990}" srcOrd="0" destOrd="0" presId="urn:microsoft.com/office/officeart/2005/8/layout/list1"/>
    <dgm:cxn modelId="{DCEF2A18-84F7-4C32-BA2A-B6997CF637BB}" type="presParOf" srcId="{13BC8BAD-36DA-48EC-9359-119763D90990}" destId="{968A139D-F100-4E26-B67E-3CF1F63BED72}" srcOrd="0" destOrd="0" presId="urn:microsoft.com/office/officeart/2005/8/layout/list1"/>
    <dgm:cxn modelId="{2283EC10-7FF8-477D-97C7-0BF9B0744B57}" type="presParOf" srcId="{13BC8BAD-36DA-48EC-9359-119763D90990}" destId="{318987AA-BE60-4FF4-85EA-9F6F8B951A96}" srcOrd="1" destOrd="0" presId="urn:microsoft.com/office/officeart/2005/8/layout/list1"/>
    <dgm:cxn modelId="{372AAC7B-62B0-4C08-9A16-289EC4E989B9}" type="presParOf" srcId="{D56BE3EC-FCB4-4B79-ABAB-C91B32546BBD}" destId="{B97E639A-456C-4028-BD70-5FB72A5BF640}" srcOrd="1" destOrd="0" presId="urn:microsoft.com/office/officeart/2005/8/layout/list1"/>
    <dgm:cxn modelId="{8E51FBCD-8764-491D-A38D-F715481EEB11}" type="presParOf" srcId="{D56BE3EC-FCB4-4B79-ABAB-C91B32546BBD}" destId="{85AB5BD9-E808-4B00-A6C0-C921FE46CB52}" srcOrd="2" destOrd="0" presId="urn:microsoft.com/office/officeart/2005/8/layout/list1"/>
    <dgm:cxn modelId="{A30E1108-5021-4D95-A567-88974DFAE16F}" type="presParOf" srcId="{D56BE3EC-FCB4-4B79-ABAB-C91B32546BBD}" destId="{7E0FDA7C-4884-437E-9123-28CAB7E1D923}" srcOrd="3" destOrd="0" presId="urn:microsoft.com/office/officeart/2005/8/layout/list1"/>
    <dgm:cxn modelId="{A3B4B1F6-85B9-475E-AC33-11104B59BE42}" type="presParOf" srcId="{D56BE3EC-FCB4-4B79-ABAB-C91B32546BBD}" destId="{CEF7B9C0-5D5F-4373-BD33-93D936C3B877}" srcOrd="4" destOrd="0" presId="urn:microsoft.com/office/officeart/2005/8/layout/list1"/>
    <dgm:cxn modelId="{CDB47290-0269-4EBA-ABE8-4C31EA5B2922}" type="presParOf" srcId="{CEF7B9C0-5D5F-4373-BD33-93D936C3B877}" destId="{841CAD59-7D30-4EFA-9556-3CC5D6325A69}" srcOrd="0" destOrd="0" presId="urn:microsoft.com/office/officeart/2005/8/layout/list1"/>
    <dgm:cxn modelId="{7B6B3365-92E7-4F8F-8DD2-DE4BC9DEA84C}" type="presParOf" srcId="{CEF7B9C0-5D5F-4373-BD33-93D936C3B877}" destId="{41022F45-C6C6-4EB6-8004-3AE0ECE0CFD0}" srcOrd="1" destOrd="0" presId="urn:microsoft.com/office/officeart/2005/8/layout/list1"/>
    <dgm:cxn modelId="{48D88510-E639-434D-8B2F-B8526A60317B}" type="presParOf" srcId="{D56BE3EC-FCB4-4B79-ABAB-C91B32546BBD}" destId="{638E0138-6F72-4FC0-A7AD-A4D48479C8B1}" srcOrd="5" destOrd="0" presId="urn:microsoft.com/office/officeart/2005/8/layout/list1"/>
    <dgm:cxn modelId="{A422D788-C3F2-4868-AF1B-995E023E9F06}" type="presParOf" srcId="{D56BE3EC-FCB4-4B79-ABAB-C91B32546BBD}" destId="{2855044A-D001-4AD7-8FCC-3F0748F1159A}" srcOrd="6" destOrd="0" presId="urn:microsoft.com/office/officeart/2005/8/layout/list1"/>
    <dgm:cxn modelId="{9A8905C3-8D2E-47D3-94D8-A5752E9705F2}" type="presParOf" srcId="{D56BE3EC-FCB4-4B79-ABAB-C91B32546BBD}" destId="{23614F3B-6646-432F-BCED-C259F53F8476}" srcOrd="7" destOrd="0" presId="urn:microsoft.com/office/officeart/2005/8/layout/list1"/>
    <dgm:cxn modelId="{18F759B3-807A-49A4-9FC4-FCB60267B405}" type="presParOf" srcId="{D56BE3EC-FCB4-4B79-ABAB-C91B32546BBD}" destId="{4683B9CA-955B-4CA3-A837-2CB0AEA50BB4}" srcOrd="8" destOrd="0" presId="urn:microsoft.com/office/officeart/2005/8/layout/list1"/>
    <dgm:cxn modelId="{FB8EEF68-7D20-4926-A2A0-1D63E5771DCF}" type="presParOf" srcId="{4683B9CA-955B-4CA3-A837-2CB0AEA50BB4}" destId="{E82B7FF6-6246-4195-B9C3-765F993A3063}" srcOrd="0" destOrd="0" presId="urn:microsoft.com/office/officeart/2005/8/layout/list1"/>
    <dgm:cxn modelId="{56936892-78EC-4261-B812-192CFCB79184}" type="presParOf" srcId="{4683B9CA-955B-4CA3-A837-2CB0AEA50BB4}" destId="{1D73EEE3-50E2-444B-9BEF-3E23B7047146}" srcOrd="1" destOrd="0" presId="urn:microsoft.com/office/officeart/2005/8/layout/list1"/>
    <dgm:cxn modelId="{9B1CB04A-8775-45FA-9AE4-CE2A3DE17D45}" type="presParOf" srcId="{D56BE3EC-FCB4-4B79-ABAB-C91B32546BBD}" destId="{1CFDBDB2-7A84-48FF-8CE4-9BF851FB6C02}" srcOrd="9" destOrd="0" presId="urn:microsoft.com/office/officeart/2005/8/layout/list1"/>
    <dgm:cxn modelId="{6F25E05E-FD98-4AD1-AE9C-94CE6AF56732}" type="presParOf" srcId="{D56BE3EC-FCB4-4B79-ABAB-C91B32546BBD}" destId="{2ED1CA80-DF63-4F33-AFE6-A6A010D3CE0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8432D-006D-4571-B79A-33BF9C4410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3BF019-B9D7-4CB4-BAED-D1C8862E4327}">
      <dgm:prSet/>
      <dgm:spPr>
        <a:solidFill>
          <a:schemeClr val="accent3">
            <a:lumMod val="60000"/>
            <a:lumOff val="40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a:t>
          </a:r>
          <a:r>
            <a:rPr lang="en-US" b="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mtClean="0">
              <a:solidFill>
                <a:schemeClr val="accent1">
                  <a:lumMod val="75000"/>
                </a:schemeClr>
              </a:solidFill>
              <a:effectLst>
                <a:outerShdw blurRad="38100" dist="38100" dir="2700000" algn="tl">
                  <a:srgbClr val="000000">
                    <a:alpha val="43137"/>
                  </a:srgbClr>
                </a:outerShdw>
              </a:effectLst>
            </a:rPr>
            <a:t> </a:t>
          </a:r>
          <a:r>
            <a:rPr lang="vi-VN" smtClean="0">
              <a:solidFill>
                <a:schemeClr val="accent1">
                  <a:lumMod val="75000"/>
                </a:schemeClr>
              </a:solidFill>
              <a:effectLst>
                <a:outerShdw blurRad="38100" dist="38100" dir="2700000" algn="tl">
                  <a:srgbClr val="000000">
                    <a:alpha val="43137"/>
                  </a:srgbClr>
                </a:outerShdw>
              </a:effectLst>
            </a:rPr>
            <a:t>Dựa vào những kiến thức đã học cũng như sở thích là tạo một chương trình game, mang lại nhu cầu giải trí sau những công việc nặng nhọc, học tập, …</a:t>
          </a:r>
          <a:endParaRPr lang="en-US">
            <a:solidFill>
              <a:schemeClr val="accent1">
                <a:lumMod val="75000"/>
              </a:schemeClr>
            </a:solidFill>
            <a:effectLst>
              <a:outerShdw blurRad="38100" dist="38100" dir="2700000" algn="tl">
                <a:srgbClr val="000000">
                  <a:alpha val="43137"/>
                </a:srgbClr>
              </a:outerShdw>
            </a:effectLst>
          </a:endParaRPr>
        </a:p>
      </dgm:t>
    </dgm:pt>
    <dgm:pt modelId="{A1553F28-3964-47AD-AA14-1E7FA0ABFD4B}" type="parTrans" cxnId="{0BBBECF1-18C7-490E-BD5A-941C7B66E021}">
      <dgm:prSet/>
      <dgm:spPr/>
      <dgm:t>
        <a:bodyPr/>
        <a:lstStyle/>
        <a:p>
          <a:endParaRPr lang="en-US"/>
        </a:p>
      </dgm:t>
    </dgm:pt>
    <dgm:pt modelId="{8B1D49C1-3937-42F6-91DD-DE473762C296}" type="sibTrans" cxnId="{0BBBECF1-18C7-490E-BD5A-941C7B66E021}">
      <dgm:prSet/>
      <dgm:spPr/>
      <dgm:t>
        <a:bodyPr/>
        <a:lstStyle/>
        <a:p>
          <a:endParaRPr lang="en-US"/>
        </a:p>
      </dgm:t>
    </dgm:pt>
    <dgm:pt modelId="{08EBF5C8-90CF-42A6-A22A-FF4EE74C3C70}">
      <dgm:prSet/>
      <dgm:spPr>
        <a:solidFill>
          <a:schemeClr val="accent3">
            <a:lumMod val="60000"/>
            <a:lumOff val="40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a:t>
          </a:r>
          <a:r>
            <a:rPr lang="en-US"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mtClean="0">
              <a:solidFill>
                <a:schemeClr val="accent1">
                  <a:lumMod val="75000"/>
                </a:schemeClr>
              </a:solidFill>
              <a:effectLst>
                <a:outerShdw blurRad="38100" dist="38100" dir="2700000" algn="tl">
                  <a:srgbClr val="000000">
                    <a:alpha val="43137"/>
                  </a:srgbClr>
                </a:outerShdw>
              </a:effectLst>
            </a:rPr>
            <a:t> </a:t>
          </a:r>
          <a:r>
            <a:rPr lang="vi-VN" smtClean="0">
              <a:solidFill>
                <a:schemeClr val="accent1">
                  <a:lumMod val="75000"/>
                </a:schemeClr>
              </a:solidFill>
              <a:effectLst>
                <a:outerShdw blurRad="38100" dist="38100" dir="2700000" algn="tl">
                  <a:srgbClr val="000000">
                    <a:alpha val="43137"/>
                  </a:srgbClr>
                </a:outerShdw>
              </a:effectLst>
            </a:rPr>
            <a:t>Từng là một người chơi nhiều các loại game khác nhau nhưng chưa có thể tạo được một trò chơi điện tử cho riêng mình thiết kế.</a:t>
          </a:r>
          <a:endParaRPr lang="en-US">
            <a:solidFill>
              <a:schemeClr val="accent1">
                <a:lumMod val="75000"/>
              </a:schemeClr>
            </a:solidFill>
            <a:effectLst>
              <a:outerShdw blurRad="38100" dist="38100" dir="2700000" algn="tl">
                <a:srgbClr val="000000">
                  <a:alpha val="43137"/>
                </a:srgbClr>
              </a:outerShdw>
            </a:effectLst>
          </a:endParaRPr>
        </a:p>
      </dgm:t>
    </dgm:pt>
    <dgm:pt modelId="{4B3C765A-6CF9-4CBB-A2DC-40B5EAB79D23}" type="parTrans" cxnId="{02F51A07-D037-4963-A7B5-76647B30BB55}">
      <dgm:prSet/>
      <dgm:spPr/>
      <dgm:t>
        <a:bodyPr/>
        <a:lstStyle/>
        <a:p>
          <a:endParaRPr lang="en-US"/>
        </a:p>
      </dgm:t>
    </dgm:pt>
    <dgm:pt modelId="{B6838C70-60A5-4696-BE51-4A97B98F3B6E}" type="sibTrans" cxnId="{02F51A07-D037-4963-A7B5-76647B30BB55}">
      <dgm:prSet/>
      <dgm:spPr/>
      <dgm:t>
        <a:bodyPr/>
        <a:lstStyle/>
        <a:p>
          <a:endParaRPr lang="en-US"/>
        </a:p>
      </dgm:t>
    </dgm:pt>
    <dgm:pt modelId="{15043E65-EF85-428B-A43B-1E305150F7A3}" type="pres">
      <dgm:prSet presAssocID="{F238432D-006D-4571-B79A-33BF9C441025}" presName="linear" presStyleCnt="0">
        <dgm:presLayoutVars>
          <dgm:animLvl val="lvl"/>
          <dgm:resizeHandles val="exact"/>
        </dgm:presLayoutVars>
      </dgm:prSet>
      <dgm:spPr/>
      <dgm:t>
        <a:bodyPr/>
        <a:lstStyle/>
        <a:p>
          <a:endParaRPr lang="en-US"/>
        </a:p>
      </dgm:t>
    </dgm:pt>
    <dgm:pt modelId="{D34AA1C4-BBEF-458C-8D9B-9DA4CEE3AB66}" type="pres">
      <dgm:prSet presAssocID="{473BF019-B9D7-4CB4-BAED-D1C8862E4327}" presName="parentText" presStyleLbl="node1" presStyleIdx="0" presStyleCnt="2">
        <dgm:presLayoutVars>
          <dgm:chMax val="0"/>
          <dgm:bulletEnabled val="1"/>
        </dgm:presLayoutVars>
      </dgm:prSet>
      <dgm:spPr/>
      <dgm:t>
        <a:bodyPr/>
        <a:lstStyle/>
        <a:p>
          <a:endParaRPr lang="en-US"/>
        </a:p>
      </dgm:t>
    </dgm:pt>
    <dgm:pt modelId="{CC677402-63BD-47C8-B818-293DA81A6014}" type="pres">
      <dgm:prSet presAssocID="{8B1D49C1-3937-42F6-91DD-DE473762C296}" presName="spacer" presStyleCnt="0"/>
      <dgm:spPr/>
    </dgm:pt>
    <dgm:pt modelId="{F41D5FFD-5FBD-43AF-8B85-44F7394B33FE}" type="pres">
      <dgm:prSet presAssocID="{08EBF5C8-90CF-42A6-A22A-FF4EE74C3C70}" presName="parentText" presStyleLbl="node1" presStyleIdx="1" presStyleCnt="2">
        <dgm:presLayoutVars>
          <dgm:chMax val="0"/>
          <dgm:bulletEnabled val="1"/>
        </dgm:presLayoutVars>
      </dgm:prSet>
      <dgm:spPr/>
      <dgm:t>
        <a:bodyPr/>
        <a:lstStyle/>
        <a:p>
          <a:endParaRPr lang="en-US"/>
        </a:p>
      </dgm:t>
    </dgm:pt>
  </dgm:ptLst>
  <dgm:cxnLst>
    <dgm:cxn modelId="{DA9E31E5-5704-43F3-A6EC-14183FC14573}" type="presOf" srcId="{473BF019-B9D7-4CB4-BAED-D1C8862E4327}" destId="{D34AA1C4-BBEF-458C-8D9B-9DA4CEE3AB66}" srcOrd="0" destOrd="0" presId="urn:microsoft.com/office/officeart/2005/8/layout/vList2"/>
    <dgm:cxn modelId="{02F51A07-D037-4963-A7B5-76647B30BB55}" srcId="{F238432D-006D-4571-B79A-33BF9C441025}" destId="{08EBF5C8-90CF-42A6-A22A-FF4EE74C3C70}" srcOrd="1" destOrd="0" parTransId="{4B3C765A-6CF9-4CBB-A2DC-40B5EAB79D23}" sibTransId="{B6838C70-60A5-4696-BE51-4A97B98F3B6E}"/>
    <dgm:cxn modelId="{0BBBECF1-18C7-490E-BD5A-941C7B66E021}" srcId="{F238432D-006D-4571-B79A-33BF9C441025}" destId="{473BF019-B9D7-4CB4-BAED-D1C8862E4327}" srcOrd="0" destOrd="0" parTransId="{A1553F28-3964-47AD-AA14-1E7FA0ABFD4B}" sibTransId="{8B1D49C1-3937-42F6-91DD-DE473762C296}"/>
    <dgm:cxn modelId="{44B7A938-21B1-4D2A-8CE4-8AC815F244C3}" type="presOf" srcId="{F238432D-006D-4571-B79A-33BF9C441025}" destId="{15043E65-EF85-428B-A43B-1E305150F7A3}" srcOrd="0" destOrd="0" presId="urn:microsoft.com/office/officeart/2005/8/layout/vList2"/>
    <dgm:cxn modelId="{44A13839-953C-4D36-96AA-B517E4343CE9}" type="presOf" srcId="{08EBF5C8-90CF-42A6-A22A-FF4EE74C3C70}" destId="{F41D5FFD-5FBD-43AF-8B85-44F7394B33FE}" srcOrd="0" destOrd="0" presId="urn:microsoft.com/office/officeart/2005/8/layout/vList2"/>
    <dgm:cxn modelId="{C56B6FE9-B7BE-4C14-B390-10CB8EA988A6}" type="presParOf" srcId="{15043E65-EF85-428B-A43B-1E305150F7A3}" destId="{D34AA1C4-BBEF-458C-8D9B-9DA4CEE3AB66}" srcOrd="0" destOrd="0" presId="urn:microsoft.com/office/officeart/2005/8/layout/vList2"/>
    <dgm:cxn modelId="{F269AF03-0EAE-46A5-BE09-A3D5358DC4EA}" type="presParOf" srcId="{15043E65-EF85-428B-A43B-1E305150F7A3}" destId="{CC677402-63BD-47C8-B818-293DA81A6014}" srcOrd="1" destOrd="0" presId="urn:microsoft.com/office/officeart/2005/8/layout/vList2"/>
    <dgm:cxn modelId="{F5634F68-AD26-484A-A6FD-4EC6035A098B}" type="presParOf" srcId="{15043E65-EF85-428B-A43B-1E305150F7A3}" destId="{F41D5FFD-5FBD-43AF-8B85-44F7394B33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E42BC7-DBB9-4A82-B5D1-15DBC9E78B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2A2ACE4-BDD2-49AC-83FE-19082E0C5D11}">
      <dgm:prSet custT="1"/>
      <dgm:spPr>
        <a:solidFill>
          <a:schemeClr val="accent3">
            <a:lumMod val="60000"/>
            <a:lumOff val="40000"/>
          </a:schemeClr>
        </a:solidFill>
      </dgm:spPr>
      <dgm:t>
        <a:bodyPr/>
        <a:lstStyle/>
        <a:p>
          <a:pPr rtl="0"/>
          <a:r>
            <a:rPr lang="en-US" sz="2800" smtClean="0">
              <a:solidFill>
                <a:schemeClr val="accent1">
                  <a:lumMod val="75000"/>
                </a:schemeClr>
              </a:solidFill>
              <a:effectLst>
                <a:outerShdw blurRad="38100" dist="38100" dir="2700000" algn="tl">
                  <a:srgbClr val="000000">
                    <a:alpha val="43137"/>
                  </a:srgbClr>
                </a:outerShdw>
              </a:effectLst>
            </a:rPr>
            <a:t>   - </a:t>
          </a:r>
          <a:r>
            <a:rPr lang="vi-VN" sz="2800" smtClean="0">
              <a:solidFill>
                <a:schemeClr val="accent1">
                  <a:lumMod val="75000"/>
                </a:schemeClr>
              </a:solidFill>
              <a:effectLst>
                <a:outerShdw blurRad="38100" dist="38100" dir="2700000" algn="tl">
                  <a:srgbClr val="000000">
                    <a:alpha val="43137"/>
                  </a:srgbClr>
                </a:outerShdw>
              </a:effectLst>
            </a:rPr>
            <a:t>Mục đích chính : Muốn tự tay mình làm ra một trò chơi điện tử, từ game nhỏ sẽ thành lớn, từ những thể loại game cơ bản và đơn giản đến phức tạp.</a:t>
          </a:r>
          <a:endParaRPr lang="en-US" sz="2800" smtClean="0">
            <a:solidFill>
              <a:schemeClr val="accent1">
                <a:lumMod val="75000"/>
              </a:schemeClr>
            </a:solidFill>
            <a:effectLst>
              <a:outerShdw blurRad="38100" dist="38100" dir="2700000" algn="tl">
                <a:srgbClr val="000000">
                  <a:alpha val="43137"/>
                </a:srgbClr>
              </a:outerShdw>
            </a:effectLst>
          </a:endParaRPr>
        </a:p>
        <a:p>
          <a:pPr rtl="0"/>
          <a:r>
            <a:rPr lang="en-US" sz="2800" b="0" smtClean="0">
              <a:solidFill>
                <a:schemeClr val="accent1">
                  <a:lumMod val="75000"/>
                </a:schemeClr>
              </a:solidFill>
              <a:effectLst>
                <a:outerShdw blurRad="38100" dist="38100" dir="2700000" algn="tl">
                  <a:srgbClr val="000000">
                    <a:alpha val="43137"/>
                  </a:srgbClr>
                </a:outerShdw>
              </a:effectLst>
              <a:latin typeface="Tahoma (Body)"/>
              <a:cs typeface="Times New Roman" panose="02020603050405020304" pitchFamily="18" charset="0"/>
            </a:rPr>
            <a:t>   - Chọn đề tài có chức năng UNDO, để có thể hiểu rõ hơn, vì sao ta có thể quay lại bước trước đó.</a:t>
          </a:r>
        </a:p>
      </dgm:t>
    </dgm:pt>
    <dgm:pt modelId="{7FE60D68-D902-4A94-A283-1B2CD4C21323}" type="parTrans" cxnId="{5AFB09BD-5116-4C3D-8D77-C8D437D4A62B}">
      <dgm:prSet/>
      <dgm:spPr/>
      <dgm:t>
        <a:bodyPr/>
        <a:lstStyle/>
        <a:p>
          <a:endParaRPr lang="en-US"/>
        </a:p>
      </dgm:t>
    </dgm:pt>
    <dgm:pt modelId="{71789D34-E8B4-42B2-9839-CBA8D30B2A08}" type="sibTrans" cxnId="{5AFB09BD-5116-4C3D-8D77-C8D437D4A62B}">
      <dgm:prSet/>
      <dgm:spPr/>
      <dgm:t>
        <a:bodyPr/>
        <a:lstStyle/>
        <a:p>
          <a:endParaRPr lang="en-US"/>
        </a:p>
      </dgm:t>
    </dgm:pt>
    <dgm:pt modelId="{00830D06-0735-4044-AC0B-54DD047752AB}" type="pres">
      <dgm:prSet presAssocID="{D7E42BC7-DBB9-4A82-B5D1-15DBC9E78BD9}" presName="linear" presStyleCnt="0">
        <dgm:presLayoutVars>
          <dgm:animLvl val="lvl"/>
          <dgm:resizeHandles val="exact"/>
        </dgm:presLayoutVars>
      </dgm:prSet>
      <dgm:spPr/>
      <dgm:t>
        <a:bodyPr/>
        <a:lstStyle/>
        <a:p>
          <a:endParaRPr lang="en-US"/>
        </a:p>
      </dgm:t>
    </dgm:pt>
    <dgm:pt modelId="{B7D5A653-743A-4988-873C-8E483BC16FE2}" type="pres">
      <dgm:prSet presAssocID="{12A2ACE4-BDD2-49AC-83FE-19082E0C5D11}" presName="parentText" presStyleLbl="node1" presStyleIdx="0" presStyleCnt="1" custLinFactNeighborX="427" custLinFactNeighborY="-28421">
        <dgm:presLayoutVars>
          <dgm:chMax val="0"/>
          <dgm:bulletEnabled val="1"/>
        </dgm:presLayoutVars>
      </dgm:prSet>
      <dgm:spPr/>
      <dgm:t>
        <a:bodyPr/>
        <a:lstStyle/>
        <a:p>
          <a:endParaRPr lang="en-US"/>
        </a:p>
      </dgm:t>
    </dgm:pt>
  </dgm:ptLst>
  <dgm:cxnLst>
    <dgm:cxn modelId="{39E96147-6957-4DB2-887B-608361D23EE9}" type="presOf" srcId="{D7E42BC7-DBB9-4A82-B5D1-15DBC9E78BD9}" destId="{00830D06-0735-4044-AC0B-54DD047752AB}" srcOrd="0" destOrd="0" presId="urn:microsoft.com/office/officeart/2005/8/layout/vList2"/>
    <dgm:cxn modelId="{2E448397-2CEC-40ED-95D2-6D128CAF73A7}" type="presOf" srcId="{12A2ACE4-BDD2-49AC-83FE-19082E0C5D11}" destId="{B7D5A653-743A-4988-873C-8E483BC16FE2}" srcOrd="0" destOrd="0" presId="urn:microsoft.com/office/officeart/2005/8/layout/vList2"/>
    <dgm:cxn modelId="{5AFB09BD-5116-4C3D-8D77-C8D437D4A62B}" srcId="{D7E42BC7-DBB9-4A82-B5D1-15DBC9E78BD9}" destId="{12A2ACE4-BDD2-49AC-83FE-19082E0C5D11}" srcOrd="0" destOrd="0" parTransId="{7FE60D68-D902-4A94-A283-1B2CD4C21323}" sibTransId="{71789D34-E8B4-42B2-9839-CBA8D30B2A08}"/>
    <dgm:cxn modelId="{4FA6C475-D4CF-458E-BA1B-5CA313511148}" type="presParOf" srcId="{00830D06-0735-4044-AC0B-54DD047752AB}" destId="{B7D5A653-743A-4988-873C-8E483BC16FE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C3ADDD-25D7-47B9-9445-AC11ABA4BA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82E1D6-92DE-48A4-B966-3396BCF03147}">
      <dgm:prSet custT="1"/>
      <dgm:spPr>
        <a:solidFill>
          <a:schemeClr val="accent3">
            <a:lumMod val="60000"/>
            <a:lumOff val="40000"/>
          </a:schemeClr>
        </a:solidFill>
      </dgm:spPr>
      <dgm:t>
        <a:bodyPr/>
        <a:lstStyle/>
        <a:p>
          <a:pPr rtl="0"/>
          <a:r>
            <a:rPr lang="en-US" sz="2800" b="0" smtClean="0">
              <a:solidFill>
                <a:schemeClr val="accent1">
                  <a:lumMod val="75000"/>
                </a:schemeClr>
              </a:solidFill>
              <a:effectLst>
                <a:outerShdw blurRad="38100" dist="38100" dir="2700000" algn="tl">
                  <a:srgbClr val="000000">
                    <a:alpha val="43137"/>
                  </a:srgbClr>
                </a:outerShdw>
              </a:effectLst>
            </a:rPr>
            <a:t>- </a:t>
          </a:r>
          <a:r>
            <a:rPr lang="vi-VN" sz="2800" b="0" smtClean="0">
              <a:solidFill>
                <a:schemeClr val="accent1">
                  <a:lumMod val="75000"/>
                </a:schemeClr>
              </a:solidFill>
              <a:effectLst>
                <a:outerShdw blurRad="38100" dist="38100" dir="2700000" algn="tl">
                  <a:srgbClr val="000000">
                    <a:alpha val="43137"/>
                  </a:srgbClr>
                </a:outerShdw>
              </a:effectLst>
            </a:rPr>
            <a:t>Áp dụng được lưu vết các nước đi trong game để tạo chức năng UNDO cho các thể loại Game đánh cờ nói chung và Game Caro 1 Player nói riêng.</a:t>
          </a:r>
          <a:endParaRPr lang="en-US" sz="2800" b="0">
            <a:solidFill>
              <a:schemeClr val="accent1">
                <a:lumMod val="75000"/>
              </a:schemeClr>
            </a:solidFill>
            <a:effectLst>
              <a:outerShdw blurRad="38100" dist="38100" dir="2700000" algn="tl">
                <a:srgbClr val="000000">
                  <a:alpha val="43137"/>
                </a:srgbClr>
              </a:outerShdw>
            </a:effectLst>
          </a:endParaRPr>
        </a:p>
      </dgm:t>
    </dgm:pt>
    <dgm:pt modelId="{08D9354C-8E8C-402F-87F4-7F2BEA17A860}" type="parTrans" cxnId="{92B5CF7C-4007-48EB-899D-F7D51CDD63AC}">
      <dgm:prSet/>
      <dgm:spPr/>
      <dgm:t>
        <a:bodyPr/>
        <a:lstStyle/>
        <a:p>
          <a:endParaRPr lang="en-US"/>
        </a:p>
      </dgm:t>
    </dgm:pt>
    <dgm:pt modelId="{607B0D0A-701A-41E8-9140-29098C4E894F}" type="sibTrans" cxnId="{92B5CF7C-4007-48EB-899D-F7D51CDD63AC}">
      <dgm:prSet/>
      <dgm:spPr/>
      <dgm:t>
        <a:bodyPr/>
        <a:lstStyle/>
        <a:p>
          <a:endParaRPr lang="en-US"/>
        </a:p>
      </dgm:t>
    </dgm:pt>
    <dgm:pt modelId="{B3657248-1E0D-4712-B41C-9B3DB5558472}" type="pres">
      <dgm:prSet presAssocID="{7DC3ADDD-25D7-47B9-9445-AC11ABA4BAD2}" presName="linear" presStyleCnt="0">
        <dgm:presLayoutVars>
          <dgm:animLvl val="lvl"/>
          <dgm:resizeHandles val="exact"/>
        </dgm:presLayoutVars>
      </dgm:prSet>
      <dgm:spPr/>
      <dgm:t>
        <a:bodyPr/>
        <a:lstStyle/>
        <a:p>
          <a:endParaRPr lang="en-US"/>
        </a:p>
      </dgm:t>
    </dgm:pt>
    <dgm:pt modelId="{F46D888A-8E80-488A-BAD8-FDE3A6CE2A77}" type="pres">
      <dgm:prSet presAssocID="{2282E1D6-92DE-48A4-B966-3396BCF03147}" presName="parentText" presStyleLbl="node1" presStyleIdx="0" presStyleCnt="1">
        <dgm:presLayoutVars>
          <dgm:chMax val="0"/>
          <dgm:bulletEnabled val="1"/>
        </dgm:presLayoutVars>
      </dgm:prSet>
      <dgm:spPr/>
      <dgm:t>
        <a:bodyPr/>
        <a:lstStyle/>
        <a:p>
          <a:endParaRPr lang="en-US"/>
        </a:p>
      </dgm:t>
    </dgm:pt>
  </dgm:ptLst>
  <dgm:cxnLst>
    <dgm:cxn modelId="{B4C967A2-624A-428F-A9CA-A5C4DDBA3C93}" type="presOf" srcId="{2282E1D6-92DE-48A4-B966-3396BCF03147}" destId="{F46D888A-8E80-488A-BAD8-FDE3A6CE2A77}" srcOrd="0" destOrd="0" presId="urn:microsoft.com/office/officeart/2005/8/layout/vList2"/>
    <dgm:cxn modelId="{92B5CF7C-4007-48EB-899D-F7D51CDD63AC}" srcId="{7DC3ADDD-25D7-47B9-9445-AC11ABA4BAD2}" destId="{2282E1D6-92DE-48A4-B966-3396BCF03147}" srcOrd="0" destOrd="0" parTransId="{08D9354C-8E8C-402F-87F4-7F2BEA17A860}" sibTransId="{607B0D0A-701A-41E8-9140-29098C4E894F}"/>
    <dgm:cxn modelId="{78BE425F-BFE4-4211-B446-F1085BB3311C}" type="presOf" srcId="{7DC3ADDD-25D7-47B9-9445-AC11ABA4BAD2}" destId="{B3657248-1E0D-4712-B41C-9B3DB5558472}" srcOrd="0" destOrd="0" presId="urn:microsoft.com/office/officeart/2005/8/layout/vList2"/>
    <dgm:cxn modelId="{DB8C74F6-765B-4177-A537-D4725E0FD68D}" type="presParOf" srcId="{B3657248-1E0D-4712-B41C-9B3DB5558472}" destId="{F46D888A-8E80-488A-BAD8-FDE3A6CE2A7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45970B-7161-4080-8580-56D7E8F266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584E37-ACE0-4A3E-97AD-1418B2F2B2DD}">
      <dgm:prSet/>
      <dgm:spPr>
        <a:solidFill>
          <a:schemeClr val="accent3">
            <a:lumMod val="75000"/>
            <a:alpha val="45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Game Caro là một trò chơi dân gian, phổ biến mà hầu hết tất cả các chúng ta thời học sinh đã quen thuộc với nó.</a:t>
          </a:r>
          <a:endParaRPr lang="en-US">
            <a:solidFill>
              <a:schemeClr val="accent1">
                <a:lumMod val="75000"/>
              </a:schemeClr>
            </a:solidFill>
            <a:effectLst>
              <a:outerShdw blurRad="38100" dist="38100" dir="2700000" algn="tl">
                <a:srgbClr val="000000">
                  <a:alpha val="43137"/>
                </a:srgbClr>
              </a:outerShdw>
            </a:effectLst>
          </a:endParaRPr>
        </a:p>
      </dgm:t>
    </dgm:pt>
    <dgm:pt modelId="{629C5343-AEC6-4DAC-9337-7EFA952A3E35}" type="parTrans" cxnId="{43D34470-84EA-48AB-8473-2B9B2645E33A}">
      <dgm:prSet/>
      <dgm:spPr/>
      <dgm:t>
        <a:bodyPr/>
        <a:lstStyle/>
        <a:p>
          <a:endParaRPr lang="en-US"/>
        </a:p>
      </dgm:t>
    </dgm:pt>
    <dgm:pt modelId="{37B78FD6-ECAB-440B-B045-8DD42C20435D}" type="sibTrans" cxnId="{43D34470-84EA-48AB-8473-2B9B2645E33A}">
      <dgm:prSet/>
      <dgm:spPr/>
      <dgm:t>
        <a:bodyPr/>
        <a:lstStyle/>
        <a:p>
          <a:endParaRPr lang="en-US"/>
        </a:p>
      </dgm:t>
    </dgm:pt>
    <dgm:pt modelId="{3294FE6E-051E-43F9-9343-1FEFD0A50015}">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Luật chơi :</a:t>
          </a:r>
          <a:endParaRPr lang="en-US">
            <a:solidFill>
              <a:schemeClr val="accent1">
                <a:lumMod val="75000"/>
              </a:schemeClr>
            </a:solidFill>
            <a:effectLst>
              <a:outerShdw blurRad="38100" dist="38100" dir="2700000" algn="tl">
                <a:srgbClr val="000000">
                  <a:alpha val="43137"/>
                </a:srgbClr>
              </a:outerShdw>
            </a:effectLst>
          </a:endParaRPr>
        </a:p>
      </dgm:t>
    </dgm:pt>
    <dgm:pt modelId="{E7AECD12-88A0-458C-B751-6E0D2E326F89}" type="parTrans" cxnId="{6BFCD405-AB54-4398-83C2-5D75C6232214}">
      <dgm:prSet/>
      <dgm:spPr/>
      <dgm:t>
        <a:bodyPr/>
        <a:lstStyle/>
        <a:p>
          <a:endParaRPr lang="en-US"/>
        </a:p>
      </dgm:t>
    </dgm:pt>
    <dgm:pt modelId="{D295A4C0-9A2E-433E-BCBA-496E2CEBF895}" type="sibTrans" cxnId="{6BFCD405-AB54-4398-83C2-5D75C6232214}">
      <dgm:prSet/>
      <dgm:spPr/>
      <dgm:t>
        <a:bodyPr/>
        <a:lstStyle/>
        <a:p>
          <a:endParaRPr lang="en-US"/>
        </a:p>
      </dgm:t>
    </dgm:pt>
    <dgm:pt modelId="{5F587552-A143-4DF7-BACA-64C7B84B9FC1}">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Ván cờ là các ô cờ có nhiều kích thước. Hai bên sẽ thay phiên nhau tích vào những ô vuông. Ký hiệu của quân cờ là X hoặc O.</a:t>
          </a:r>
          <a:endParaRPr lang="en-US">
            <a:solidFill>
              <a:schemeClr val="accent1">
                <a:lumMod val="75000"/>
              </a:schemeClr>
            </a:solidFill>
            <a:effectLst>
              <a:outerShdw blurRad="38100" dist="38100" dir="2700000" algn="tl">
                <a:srgbClr val="000000">
                  <a:alpha val="43137"/>
                </a:srgbClr>
              </a:outerShdw>
            </a:effectLst>
          </a:endParaRPr>
        </a:p>
      </dgm:t>
    </dgm:pt>
    <dgm:pt modelId="{B1021140-BB05-4D28-BACE-AC6D325A3FD2}" type="parTrans" cxnId="{714AE4D6-32E5-48FA-A8C7-D60C6192B8F3}">
      <dgm:prSet/>
      <dgm:spPr/>
      <dgm:t>
        <a:bodyPr/>
        <a:lstStyle/>
        <a:p>
          <a:endParaRPr lang="en-US"/>
        </a:p>
      </dgm:t>
    </dgm:pt>
    <dgm:pt modelId="{F2301892-8E3F-43B4-9855-8D6B76C99AB1}" type="sibTrans" cxnId="{714AE4D6-32E5-48FA-A8C7-D60C6192B8F3}">
      <dgm:prSet/>
      <dgm:spPr/>
      <dgm:t>
        <a:bodyPr/>
        <a:lstStyle/>
        <a:p>
          <a:endParaRPr lang="en-US"/>
        </a:p>
      </dgm:t>
    </dgm:pt>
    <dgm:pt modelId="{C1A42E4A-D03E-477F-8234-F6A5AF31B251}">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Người chơi sẽ dùng suy nghĩ để tạo thành 1 hàng ngang, dọc, chéo có 5 quân cờ. Sẽ không thắng khi bị chặn 2 đầu bởi các quân cờ của đối phương.</a:t>
          </a:r>
          <a:endParaRPr lang="en-US">
            <a:solidFill>
              <a:schemeClr val="accent1">
                <a:lumMod val="75000"/>
              </a:schemeClr>
            </a:solidFill>
            <a:effectLst>
              <a:outerShdw blurRad="38100" dist="38100" dir="2700000" algn="tl">
                <a:srgbClr val="000000">
                  <a:alpha val="43137"/>
                </a:srgbClr>
              </a:outerShdw>
            </a:effectLst>
          </a:endParaRPr>
        </a:p>
      </dgm:t>
    </dgm:pt>
    <dgm:pt modelId="{2A1B2436-2166-43EF-A8F2-A561228933F6}" type="parTrans" cxnId="{7B04366A-5C8A-4F91-86C8-4456FD6AFCB8}">
      <dgm:prSet/>
      <dgm:spPr/>
      <dgm:t>
        <a:bodyPr/>
        <a:lstStyle/>
        <a:p>
          <a:endParaRPr lang="en-US"/>
        </a:p>
      </dgm:t>
    </dgm:pt>
    <dgm:pt modelId="{CA1FA2A4-8945-4A52-AAAF-6F7FA43FA6A5}" type="sibTrans" cxnId="{7B04366A-5C8A-4F91-86C8-4456FD6AFCB8}">
      <dgm:prSet/>
      <dgm:spPr/>
      <dgm:t>
        <a:bodyPr/>
        <a:lstStyle/>
        <a:p>
          <a:endParaRPr lang="en-US"/>
        </a:p>
      </dgm:t>
    </dgm:pt>
    <dgm:pt modelId="{CA434ECA-9511-4672-ABF1-0AF733CB02A4}">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Người tạo được hàng 5 đầu tiên sẽ là người chiến thắng.</a:t>
          </a:r>
          <a:endParaRPr lang="en-US">
            <a:solidFill>
              <a:schemeClr val="accent1">
                <a:lumMod val="75000"/>
              </a:schemeClr>
            </a:solidFill>
            <a:effectLst>
              <a:outerShdw blurRad="38100" dist="38100" dir="2700000" algn="tl">
                <a:srgbClr val="000000">
                  <a:alpha val="43137"/>
                </a:srgbClr>
              </a:outerShdw>
            </a:effectLst>
          </a:endParaRPr>
        </a:p>
      </dgm:t>
    </dgm:pt>
    <dgm:pt modelId="{01F9253D-EB63-48D7-8113-79972A286748}" type="parTrans" cxnId="{D66DD25F-AB76-4D97-8D05-AD6C92E39ECE}">
      <dgm:prSet/>
      <dgm:spPr/>
      <dgm:t>
        <a:bodyPr/>
        <a:lstStyle/>
        <a:p>
          <a:endParaRPr lang="en-US"/>
        </a:p>
      </dgm:t>
    </dgm:pt>
    <dgm:pt modelId="{BC68CB20-ACB0-4B9F-A356-EC2953B88EED}" type="sibTrans" cxnId="{D66DD25F-AB76-4D97-8D05-AD6C92E39ECE}">
      <dgm:prSet/>
      <dgm:spPr/>
      <dgm:t>
        <a:bodyPr/>
        <a:lstStyle/>
        <a:p>
          <a:endParaRPr lang="en-US"/>
        </a:p>
      </dgm:t>
    </dgm:pt>
    <dgm:pt modelId="{EE3EC89E-276C-4AF1-8BB0-FA4728F81266}" type="pres">
      <dgm:prSet presAssocID="{F845970B-7161-4080-8580-56D7E8F2660E}" presName="linear" presStyleCnt="0">
        <dgm:presLayoutVars>
          <dgm:animLvl val="lvl"/>
          <dgm:resizeHandles val="exact"/>
        </dgm:presLayoutVars>
      </dgm:prSet>
      <dgm:spPr/>
    </dgm:pt>
    <dgm:pt modelId="{D2C72766-520A-41AA-A689-CDA8465EF720}" type="pres">
      <dgm:prSet presAssocID="{8A584E37-ACE0-4A3E-97AD-1418B2F2B2DD}" presName="parentText" presStyleLbl="node1" presStyleIdx="0" presStyleCnt="5" custScaleY="115046" custLinFactNeighborY="55122">
        <dgm:presLayoutVars>
          <dgm:chMax val="0"/>
          <dgm:bulletEnabled val="1"/>
        </dgm:presLayoutVars>
      </dgm:prSet>
      <dgm:spPr/>
    </dgm:pt>
    <dgm:pt modelId="{111B8099-F51B-4BA9-99BD-0FC246FA9DA4}" type="pres">
      <dgm:prSet presAssocID="{37B78FD6-ECAB-440B-B045-8DD42C20435D}" presName="spacer" presStyleCnt="0"/>
      <dgm:spPr/>
    </dgm:pt>
    <dgm:pt modelId="{A52B154E-DA09-4EAE-A527-B3478486B3F2}" type="pres">
      <dgm:prSet presAssocID="{3294FE6E-051E-43F9-9343-1FEFD0A50015}" presName="parentText" presStyleLbl="node1" presStyleIdx="1" presStyleCnt="5" custScaleX="22899" custLinFactNeighborX="-38578" custLinFactNeighborY="52220">
        <dgm:presLayoutVars>
          <dgm:chMax val="0"/>
          <dgm:bulletEnabled val="1"/>
        </dgm:presLayoutVars>
      </dgm:prSet>
      <dgm:spPr/>
    </dgm:pt>
    <dgm:pt modelId="{1F8CF8CF-9DCB-435C-9F19-1D9313038F48}" type="pres">
      <dgm:prSet presAssocID="{D295A4C0-9A2E-433E-BCBA-496E2CEBF895}" presName="spacer" presStyleCnt="0"/>
      <dgm:spPr/>
    </dgm:pt>
    <dgm:pt modelId="{A7501D16-5744-4113-A7AC-E108EA20825D}" type="pres">
      <dgm:prSet presAssocID="{5F587552-A143-4DF7-BACA-64C7B84B9FC1}" presName="parentText" presStyleLbl="node1" presStyleIdx="2" presStyleCnt="5">
        <dgm:presLayoutVars>
          <dgm:chMax val="0"/>
          <dgm:bulletEnabled val="1"/>
        </dgm:presLayoutVars>
      </dgm:prSet>
      <dgm:spPr/>
    </dgm:pt>
    <dgm:pt modelId="{402DE81D-12C6-4F11-9BF5-BD0C43E2B7BC}" type="pres">
      <dgm:prSet presAssocID="{F2301892-8E3F-43B4-9855-8D6B76C99AB1}" presName="spacer" presStyleCnt="0"/>
      <dgm:spPr/>
    </dgm:pt>
    <dgm:pt modelId="{BC40EB64-B66B-462A-82CD-2A399F94A1E9}" type="pres">
      <dgm:prSet presAssocID="{C1A42E4A-D03E-477F-8234-F6A5AF31B251}" presName="parentText" presStyleLbl="node1" presStyleIdx="3" presStyleCnt="5">
        <dgm:presLayoutVars>
          <dgm:chMax val="0"/>
          <dgm:bulletEnabled val="1"/>
        </dgm:presLayoutVars>
      </dgm:prSet>
      <dgm:spPr/>
    </dgm:pt>
    <dgm:pt modelId="{14996972-9E55-40C0-97C5-300C8794AE8A}" type="pres">
      <dgm:prSet presAssocID="{CA1FA2A4-8945-4A52-AAAF-6F7FA43FA6A5}" presName="spacer" presStyleCnt="0"/>
      <dgm:spPr/>
    </dgm:pt>
    <dgm:pt modelId="{E2AA0AEB-237F-4C8F-A4E8-6079BE08B050}" type="pres">
      <dgm:prSet presAssocID="{CA434ECA-9511-4672-ABF1-0AF733CB02A4}" presName="parentText" presStyleLbl="node1" presStyleIdx="4" presStyleCnt="5" custLinFactNeighborX="42" custLinFactNeighborY="55122">
        <dgm:presLayoutVars>
          <dgm:chMax val="0"/>
          <dgm:bulletEnabled val="1"/>
        </dgm:presLayoutVars>
      </dgm:prSet>
      <dgm:spPr/>
    </dgm:pt>
  </dgm:ptLst>
  <dgm:cxnLst>
    <dgm:cxn modelId="{2BFB296F-B05C-403D-BB33-C55CE907FB5C}" type="presOf" srcId="{8A584E37-ACE0-4A3E-97AD-1418B2F2B2DD}" destId="{D2C72766-520A-41AA-A689-CDA8465EF720}" srcOrd="0" destOrd="0" presId="urn:microsoft.com/office/officeart/2005/8/layout/vList2"/>
    <dgm:cxn modelId="{E6CFE25B-EC2F-4694-9EF8-9A320A9A0EF0}" type="presOf" srcId="{5F587552-A143-4DF7-BACA-64C7B84B9FC1}" destId="{A7501D16-5744-4113-A7AC-E108EA20825D}" srcOrd="0" destOrd="0" presId="urn:microsoft.com/office/officeart/2005/8/layout/vList2"/>
    <dgm:cxn modelId="{07D922A4-53EE-440B-97B5-1C8FF6AB92D2}" type="presOf" srcId="{C1A42E4A-D03E-477F-8234-F6A5AF31B251}" destId="{BC40EB64-B66B-462A-82CD-2A399F94A1E9}" srcOrd="0" destOrd="0" presId="urn:microsoft.com/office/officeart/2005/8/layout/vList2"/>
    <dgm:cxn modelId="{08667F2E-E7B1-458B-BF69-5EC0A5594D57}" type="presOf" srcId="{3294FE6E-051E-43F9-9343-1FEFD0A50015}" destId="{A52B154E-DA09-4EAE-A527-B3478486B3F2}" srcOrd="0" destOrd="0" presId="urn:microsoft.com/office/officeart/2005/8/layout/vList2"/>
    <dgm:cxn modelId="{714AE4D6-32E5-48FA-A8C7-D60C6192B8F3}" srcId="{F845970B-7161-4080-8580-56D7E8F2660E}" destId="{5F587552-A143-4DF7-BACA-64C7B84B9FC1}" srcOrd="2" destOrd="0" parTransId="{B1021140-BB05-4D28-BACE-AC6D325A3FD2}" sibTransId="{F2301892-8E3F-43B4-9855-8D6B76C99AB1}"/>
    <dgm:cxn modelId="{7B04366A-5C8A-4F91-86C8-4456FD6AFCB8}" srcId="{F845970B-7161-4080-8580-56D7E8F2660E}" destId="{C1A42E4A-D03E-477F-8234-F6A5AF31B251}" srcOrd="3" destOrd="0" parTransId="{2A1B2436-2166-43EF-A8F2-A561228933F6}" sibTransId="{CA1FA2A4-8945-4A52-AAAF-6F7FA43FA6A5}"/>
    <dgm:cxn modelId="{43D34470-84EA-48AB-8473-2B9B2645E33A}" srcId="{F845970B-7161-4080-8580-56D7E8F2660E}" destId="{8A584E37-ACE0-4A3E-97AD-1418B2F2B2DD}" srcOrd="0" destOrd="0" parTransId="{629C5343-AEC6-4DAC-9337-7EFA952A3E35}" sibTransId="{37B78FD6-ECAB-440B-B045-8DD42C20435D}"/>
    <dgm:cxn modelId="{9A3E7935-91D7-4981-81BB-61093991DE2B}" type="presOf" srcId="{F845970B-7161-4080-8580-56D7E8F2660E}" destId="{EE3EC89E-276C-4AF1-8BB0-FA4728F81266}" srcOrd="0" destOrd="0" presId="urn:microsoft.com/office/officeart/2005/8/layout/vList2"/>
    <dgm:cxn modelId="{D66DD25F-AB76-4D97-8D05-AD6C92E39ECE}" srcId="{F845970B-7161-4080-8580-56D7E8F2660E}" destId="{CA434ECA-9511-4672-ABF1-0AF733CB02A4}" srcOrd="4" destOrd="0" parTransId="{01F9253D-EB63-48D7-8113-79972A286748}" sibTransId="{BC68CB20-ACB0-4B9F-A356-EC2953B88EED}"/>
    <dgm:cxn modelId="{6BFCD405-AB54-4398-83C2-5D75C6232214}" srcId="{F845970B-7161-4080-8580-56D7E8F2660E}" destId="{3294FE6E-051E-43F9-9343-1FEFD0A50015}" srcOrd="1" destOrd="0" parTransId="{E7AECD12-88A0-458C-B751-6E0D2E326F89}" sibTransId="{D295A4C0-9A2E-433E-BCBA-496E2CEBF895}"/>
    <dgm:cxn modelId="{1A65ABE5-1541-4550-9D9B-F409F837ACB6}" type="presOf" srcId="{CA434ECA-9511-4672-ABF1-0AF733CB02A4}" destId="{E2AA0AEB-237F-4C8F-A4E8-6079BE08B050}" srcOrd="0" destOrd="0" presId="urn:microsoft.com/office/officeart/2005/8/layout/vList2"/>
    <dgm:cxn modelId="{8CC7E2C9-84DF-48CC-AB9B-DC37A26C771C}" type="presParOf" srcId="{EE3EC89E-276C-4AF1-8BB0-FA4728F81266}" destId="{D2C72766-520A-41AA-A689-CDA8465EF720}" srcOrd="0" destOrd="0" presId="urn:microsoft.com/office/officeart/2005/8/layout/vList2"/>
    <dgm:cxn modelId="{DB1EA438-979D-4686-BFB1-A12689E8A483}" type="presParOf" srcId="{EE3EC89E-276C-4AF1-8BB0-FA4728F81266}" destId="{111B8099-F51B-4BA9-99BD-0FC246FA9DA4}" srcOrd="1" destOrd="0" presId="urn:microsoft.com/office/officeart/2005/8/layout/vList2"/>
    <dgm:cxn modelId="{998D4100-3D49-403E-BD42-5863E5E1AF18}" type="presParOf" srcId="{EE3EC89E-276C-4AF1-8BB0-FA4728F81266}" destId="{A52B154E-DA09-4EAE-A527-B3478486B3F2}" srcOrd="2" destOrd="0" presId="urn:microsoft.com/office/officeart/2005/8/layout/vList2"/>
    <dgm:cxn modelId="{81D4CD43-F27E-44BC-B3C9-63A34446ADFB}" type="presParOf" srcId="{EE3EC89E-276C-4AF1-8BB0-FA4728F81266}" destId="{1F8CF8CF-9DCB-435C-9F19-1D9313038F48}" srcOrd="3" destOrd="0" presId="urn:microsoft.com/office/officeart/2005/8/layout/vList2"/>
    <dgm:cxn modelId="{07A9061F-F6AA-4099-A20D-D2982004D1D4}" type="presParOf" srcId="{EE3EC89E-276C-4AF1-8BB0-FA4728F81266}" destId="{A7501D16-5744-4113-A7AC-E108EA20825D}" srcOrd="4" destOrd="0" presId="urn:microsoft.com/office/officeart/2005/8/layout/vList2"/>
    <dgm:cxn modelId="{16D1D42C-5004-46CA-B1F1-05D86594F043}" type="presParOf" srcId="{EE3EC89E-276C-4AF1-8BB0-FA4728F81266}" destId="{402DE81D-12C6-4F11-9BF5-BD0C43E2B7BC}" srcOrd="5" destOrd="0" presId="urn:microsoft.com/office/officeart/2005/8/layout/vList2"/>
    <dgm:cxn modelId="{04D6B249-DB78-4957-AE96-1E8FDF13DB80}" type="presParOf" srcId="{EE3EC89E-276C-4AF1-8BB0-FA4728F81266}" destId="{BC40EB64-B66B-462A-82CD-2A399F94A1E9}" srcOrd="6" destOrd="0" presId="urn:microsoft.com/office/officeart/2005/8/layout/vList2"/>
    <dgm:cxn modelId="{09EDCB8C-0659-404E-A0F8-1063D15E1F90}" type="presParOf" srcId="{EE3EC89E-276C-4AF1-8BB0-FA4728F81266}" destId="{14996972-9E55-40C0-97C5-300C8794AE8A}" srcOrd="7" destOrd="0" presId="urn:microsoft.com/office/officeart/2005/8/layout/vList2"/>
    <dgm:cxn modelId="{F2BA1A72-3088-49BB-A2EB-4D2A81AA1CEB}" type="presParOf" srcId="{EE3EC89E-276C-4AF1-8BB0-FA4728F81266}" destId="{E2AA0AEB-237F-4C8F-A4E8-6079BE08B0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B5BD9-E808-4B00-A6C0-C921FE46CB52}">
      <dsp:nvSpPr>
        <dsp:cNvPr id="0" name=""/>
        <dsp:cNvSpPr/>
      </dsp:nvSpPr>
      <dsp:spPr>
        <a:xfrm>
          <a:off x="0" y="624311"/>
          <a:ext cx="8915400" cy="630000"/>
        </a:xfrm>
        <a:prstGeom prst="rect">
          <a:avLst/>
        </a:prstGeom>
        <a:gradFill rotWithShape="0">
          <a:gsLst>
            <a:gs pos="0">
              <a:schemeClr val="bg2">
                <a:tint val="90000"/>
                <a:lumMod val="120000"/>
              </a:schemeClr>
            </a:gs>
            <a:gs pos="100000">
              <a:schemeClr val="bg2">
                <a:shade val="98000"/>
                <a:satMod val="120000"/>
                <a:lumMod val="98000"/>
              </a:schemeClr>
            </a:gs>
          </a:gsLst>
          <a:lin ang="5400000" scaled="0"/>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8987AA-BE60-4FF4-85EA-9F6F8B951A96}">
      <dsp:nvSpPr>
        <dsp:cNvPr id="0" name=""/>
        <dsp:cNvSpPr/>
      </dsp:nvSpPr>
      <dsp:spPr>
        <a:xfrm>
          <a:off x="445770" y="255311"/>
          <a:ext cx="6240780" cy="738000"/>
        </a:xfrm>
        <a:prstGeom prst="roundRect">
          <a:avLst/>
        </a:prstGeom>
        <a:gradFill rotWithShape="0">
          <a:gsLst>
            <a:gs pos="46000">
              <a:schemeClr val="accent3">
                <a:lumMod val="55000"/>
              </a:schemeClr>
            </a:gs>
            <a:gs pos="0">
              <a:schemeClr val="accent3">
                <a:lumMod val="40000"/>
                <a:lumOff val="60000"/>
              </a:schemeClr>
            </a:gs>
            <a:gs pos="100000">
              <a:schemeClr val="bg2">
                <a:shade val="98000"/>
                <a:satMod val="120000"/>
                <a:lumMod val="98000"/>
              </a:schemeClr>
            </a:gs>
          </a:gsLst>
          <a:lin ang="5400000" scaled="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1111250" rtl="0">
            <a:lnSpc>
              <a:spcPct val="90000"/>
            </a:lnSpc>
            <a:spcBef>
              <a:spcPct val="0"/>
            </a:spcBef>
            <a:spcAft>
              <a:spcPct val="35000"/>
            </a:spcAft>
          </a:pPr>
          <a:r>
            <a:rPr lang="en-US" sz="2500" b="1" kern="1200" smtClean="0">
              <a:solidFill>
                <a:schemeClr val="tx1"/>
              </a:solidFill>
            </a:rPr>
            <a:t>1. Lý do và mục đích thực hiện đề tài</a:t>
          </a:r>
          <a:endParaRPr lang="en-US" sz="2500" b="1" kern="1200">
            <a:solidFill>
              <a:schemeClr val="tx1"/>
            </a:solidFill>
          </a:endParaRPr>
        </a:p>
      </dsp:txBody>
      <dsp:txXfrm>
        <a:off x="481796" y="291337"/>
        <a:ext cx="6168728" cy="665948"/>
      </dsp:txXfrm>
    </dsp:sp>
    <dsp:sp modelId="{2855044A-D001-4AD7-8FCC-3F0748F1159A}">
      <dsp:nvSpPr>
        <dsp:cNvPr id="0" name=""/>
        <dsp:cNvSpPr/>
      </dsp:nvSpPr>
      <dsp:spPr>
        <a:xfrm>
          <a:off x="0" y="1758311"/>
          <a:ext cx="8915400" cy="630000"/>
        </a:xfrm>
        <a:prstGeom prst="rect">
          <a:avLst/>
        </a:prstGeom>
        <a:gradFill rotWithShape="0">
          <a:gsLst>
            <a:gs pos="0">
              <a:schemeClr val="bg2">
                <a:tint val="90000"/>
                <a:lumMod val="120000"/>
              </a:schemeClr>
            </a:gs>
            <a:gs pos="100000">
              <a:schemeClr val="bg2">
                <a:shade val="98000"/>
                <a:satMod val="120000"/>
                <a:lumMod val="98000"/>
              </a:schemeClr>
            </a:gs>
          </a:gsLst>
          <a:lin ang="5400000" scaled="0"/>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22F45-C6C6-4EB6-8004-3AE0ECE0CFD0}">
      <dsp:nvSpPr>
        <dsp:cNvPr id="0" name=""/>
        <dsp:cNvSpPr/>
      </dsp:nvSpPr>
      <dsp:spPr>
        <a:xfrm>
          <a:off x="483869" y="1370263"/>
          <a:ext cx="6240780" cy="738000"/>
        </a:xfrm>
        <a:prstGeom prst="roundRect">
          <a:avLst/>
        </a:prstGeom>
        <a:gradFill rotWithShape="0">
          <a:gsLst>
            <a:gs pos="51000">
              <a:schemeClr val="accent3">
                <a:lumMod val="50000"/>
              </a:schemeClr>
            </a:gs>
            <a:gs pos="0">
              <a:schemeClr val="accent3">
                <a:lumMod val="60000"/>
                <a:lumOff val="40000"/>
              </a:schemeClr>
            </a:gs>
            <a:gs pos="100000">
              <a:schemeClr val="bg2">
                <a:shade val="98000"/>
                <a:satMod val="120000"/>
                <a:lumMod val="98000"/>
              </a:schemeClr>
            </a:gs>
          </a:gsLst>
          <a:lin ang="5400000" scaled="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1111250" rtl="0">
            <a:lnSpc>
              <a:spcPct val="90000"/>
            </a:lnSpc>
            <a:spcBef>
              <a:spcPct val="0"/>
            </a:spcBef>
            <a:spcAft>
              <a:spcPct val="35000"/>
            </a:spcAft>
          </a:pPr>
          <a:r>
            <a:rPr lang="en-US" sz="2500" b="1" kern="1200" smtClean="0">
              <a:solidFill>
                <a:schemeClr val="tx1"/>
              </a:solidFill>
            </a:rPr>
            <a:t>2. Mục tiêu</a:t>
          </a:r>
          <a:endParaRPr lang="en-US" sz="2500" b="1" kern="1200">
            <a:solidFill>
              <a:schemeClr val="tx1"/>
            </a:solidFill>
          </a:endParaRPr>
        </a:p>
      </dsp:txBody>
      <dsp:txXfrm>
        <a:off x="519895" y="1406289"/>
        <a:ext cx="6168728" cy="665948"/>
      </dsp:txXfrm>
    </dsp:sp>
    <dsp:sp modelId="{2ED1CA80-DF63-4F33-AFE6-A6A010D3CE07}">
      <dsp:nvSpPr>
        <dsp:cNvPr id="0" name=""/>
        <dsp:cNvSpPr/>
      </dsp:nvSpPr>
      <dsp:spPr>
        <a:xfrm>
          <a:off x="0" y="2892311"/>
          <a:ext cx="8915400" cy="630000"/>
        </a:xfrm>
        <a:prstGeom prst="rect">
          <a:avLst/>
        </a:prstGeom>
        <a:gradFill rotWithShape="0">
          <a:gsLst>
            <a:gs pos="0">
              <a:schemeClr val="bg2">
                <a:tint val="90000"/>
                <a:lumMod val="120000"/>
              </a:schemeClr>
            </a:gs>
            <a:gs pos="100000">
              <a:schemeClr val="bg2">
                <a:shade val="98000"/>
                <a:satMod val="120000"/>
                <a:lumMod val="98000"/>
              </a:schemeClr>
            </a:gs>
          </a:gsLst>
          <a:lin ang="5400000" scaled="0"/>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73EEE3-50E2-444B-9BEF-3E23B7047146}">
      <dsp:nvSpPr>
        <dsp:cNvPr id="0" name=""/>
        <dsp:cNvSpPr/>
      </dsp:nvSpPr>
      <dsp:spPr>
        <a:xfrm>
          <a:off x="445770" y="2523311"/>
          <a:ext cx="6240780" cy="738000"/>
        </a:xfrm>
        <a:prstGeom prst="roundRect">
          <a:avLst/>
        </a:prstGeom>
        <a:gradFill rotWithShape="0">
          <a:gsLst>
            <a:gs pos="54000">
              <a:schemeClr val="accent3">
                <a:lumMod val="50000"/>
              </a:schemeClr>
            </a:gs>
            <a:gs pos="0">
              <a:schemeClr val="accent3">
                <a:lumMod val="60000"/>
                <a:lumOff val="40000"/>
              </a:schemeClr>
            </a:gs>
            <a:gs pos="100000">
              <a:schemeClr val="bg2">
                <a:shade val="98000"/>
                <a:satMod val="120000"/>
                <a:lumMod val="98000"/>
              </a:schemeClr>
            </a:gs>
          </a:gsLst>
          <a:lin ang="5400000" scaled="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1111250" rtl="0">
            <a:lnSpc>
              <a:spcPct val="90000"/>
            </a:lnSpc>
            <a:spcBef>
              <a:spcPct val="0"/>
            </a:spcBef>
            <a:spcAft>
              <a:spcPct val="35000"/>
            </a:spcAft>
          </a:pPr>
          <a:r>
            <a:rPr lang="en-US" sz="2500" b="1" kern="1200" smtClean="0">
              <a:solidFill>
                <a:schemeClr val="tx1"/>
              </a:solidFill>
            </a:rPr>
            <a:t>3. Giới thiệu đề tài</a:t>
          </a:r>
          <a:endParaRPr lang="en-US" sz="2500" b="1" kern="1200">
            <a:solidFill>
              <a:schemeClr val="tx1"/>
            </a:solidFill>
          </a:endParaRPr>
        </a:p>
      </dsp:txBody>
      <dsp:txXfrm>
        <a:off x="481796" y="2559337"/>
        <a:ext cx="616872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AA1C4-BBEF-458C-8D9B-9DA4CEE3AB66}">
      <dsp:nvSpPr>
        <dsp:cNvPr id="0" name=""/>
        <dsp:cNvSpPr/>
      </dsp:nvSpPr>
      <dsp:spPr>
        <a:xfrm>
          <a:off x="0" y="308771"/>
          <a:ext cx="8915400" cy="1539719"/>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solidFill>
                <a:schemeClr val="accent1">
                  <a:lumMod val="75000"/>
                </a:schemeClr>
              </a:solidFill>
              <a:effectLst>
                <a:outerShdw blurRad="38100" dist="38100" dir="2700000" algn="tl">
                  <a:srgbClr val="000000">
                    <a:alpha val="43137"/>
                  </a:srgbClr>
                </a:outerShdw>
              </a:effectLst>
            </a:rPr>
            <a:t>    </a:t>
          </a:r>
          <a:r>
            <a:rPr lang="en-US" sz="2800" b="0" kern="120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kern="1200" smtClean="0">
              <a:solidFill>
                <a:schemeClr val="accent1">
                  <a:lumMod val="75000"/>
                </a:schemeClr>
              </a:solidFill>
              <a:effectLst>
                <a:outerShdw blurRad="38100" dist="38100" dir="2700000" algn="tl">
                  <a:srgbClr val="000000">
                    <a:alpha val="43137"/>
                  </a:srgbClr>
                </a:outerShdw>
              </a:effectLst>
            </a:rPr>
            <a:t> </a:t>
          </a:r>
          <a:r>
            <a:rPr lang="vi-VN" sz="2800" kern="1200" smtClean="0">
              <a:solidFill>
                <a:schemeClr val="accent1">
                  <a:lumMod val="75000"/>
                </a:schemeClr>
              </a:solidFill>
              <a:effectLst>
                <a:outerShdw blurRad="38100" dist="38100" dir="2700000" algn="tl">
                  <a:srgbClr val="000000">
                    <a:alpha val="43137"/>
                  </a:srgbClr>
                </a:outerShdw>
              </a:effectLst>
            </a:rPr>
            <a:t>Dựa vào những kiến thức đã học cũng như sở thích là tạo một chương trình game, mang lại nhu cầu giải trí sau những công việc nặng nhọc, học tập, …</a:t>
          </a:r>
          <a:endParaRPr lang="en-US" sz="2800" kern="1200">
            <a:solidFill>
              <a:schemeClr val="accent1">
                <a:lumMod val="75000"/>
              </a:schemeClr>
            </a:solidFill>
            <a:effectLst>
              <a:outerShdw blurRad="38100" dist="38100" dir="2700000" algn="tl">
                <a:srgbClr val="000000">
                  <a:alpha val="43137"/>
                </a:srgbClr>
              </a:outerShdw>
            </a:effectLst>
          </a:endParaRPr>
        </a:p>
      </dsp:txBody>
      <dsp:txXfrm>
        <a:off x="75163" y="383934"/>
        <a:ext cx="8765074" cy="1389393"/>
      </dsp:txXfrm>
    </dsp:sp>
    <dsp:sp modelId="{F41D5FFD-5FBD-43AF-8B85-44F7394B33FE}">
      <dsp:nvSpPr>
        <dsp:cNvPr id="0" name=""/>
        <dsp:cNvSpPr/>
      </dsp:nvSpPr>
      <dsp:spPr>
        <a:xfrm>
          <a:off x="0" y="1929131"/>
          <a:ext cx="8915400" cy="1539719"/>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solidFill>
                <a:schemeClr val="accent1">
                  <a:lumMod val="75000"/>
                </a:schemeClr>
              </a:solidFill>
              <a:effectLst>
                <a:outerShdw blurRad="38100" dist="38100" dir="2700000" algn="tl">
                  <a:srgbClr val="000000">
                    <a:alpha val="43137"/>
                  </a:srgbClr>
                </a:outerShdw>
              </a:effectLst>
            </a:rPr>
            <a:t>    </a:t>
          </a:r>
          <a:r>
            <a:rPr lang="en-US" sz="2800" kern="120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kern="1200" smtClean="0">
              <a:solidFill>
                <a:schemeClr val="accent1">
                  <a:lumMod val="75000"/>
                </a:schemeClr>
              </a:solidFill>
              <a:effectLst>
                <a:outerShdw blurRad="38100" dist="38100" dir="2700000" algn="tl">
                  <a:srgbClr val="000000">
                    <a:alpha val="43137"/>
                  </a:srgbClr>
                </a:outerShdw>
              </a:effectLst>
            </a:rPr>
            <a:t> </a:t>
          </a:r>
          <a:r>
            <a:rPr lang="vi-VN" sz="2800" kern="1200" smtClean="0">
              <a:solidFill>
                <a:schemeClr val="accent1">
                  <a:lumMod val="75000"/>
                </a:schemeClr>
              </a:solidFill>
              <a:effectLst>
                <a:outerShdw blurRad="38100" dist="38100" dir="2700000" algn="tl">
                  <a:srgbClr val="000000">
                    <a:alpha val="43137"/>
                  </a:srgbClr>
                </a:outerShdw>
              </a:effectLst>
            </a:rPr>
            <a:t>Từng là một người chơi nhiều các loại game khác nhau nhưng chưa có thể tạo được một trò chơi điện tử cho riêng mình thiết kế.</a:t>
          </a:r>
          <a:endParaRPr lang="en-US" sz="2800" kern="1200">
            <a:solidFill>
              <a:schemeClr val="accent1">
                <a:lumMod val="75000"/>
              </a:schemeClr>
            </a:solidFill>
            <a:effectLst>
              <a:outerShdw blurRad="38100" dist="38100" dir="2700000" algn="tl">
                <a:srgbClr val="000000">
                  <a:alpha val="43137"/>
                </a:srgbClr>
              </a:outerShdw>
            </a:effectLst>
          </a:endParaRPr>
        </a:p>
      </dsp:txBody>
      <dsp:txXfrm>
        <a:off x="75163" y="2004294"/>
        <a:ext cx="8765074" cy="13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5A653-743A-4988-873C-8E483BC16FE2}">
      <dsp:nvSpPr>
        <dsp:cNvPr id="0" name=""/>
        <dsp:cNvSpPr/>
      </dsp:nvSpPr>
      <dsp:spPr>
        <a:xfrm>
          <a:off x="0" y="0"/>
          <a:ext cx="8915400" cy="2585700"/>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solidFill>
                <a:schemeClr val="accent1">
                  <a:lumMod val="75000"/>
                </a:schemeClr>
              </a:solidFill>
              <a:effectLst>
                <a:outerShdw blurRad="38100" dist="38100" dir="2700000" algn="tl">
                  <a:srgbClr val="000000">
                    <a:alpha val="43137"/>
                  </a:srgbClr>
                </a:outerShdw>
              </a:effectLst>
            </a:rPr>
            <a:t>   - </a:t>
          </a:r>
          <a:r>
            <a:rPr lang="vi-VN" sz="2800" kern="1200" smtClean="0">
              <a:solidFill>
                <a:schemeClr val="accent1">
                  <a:lumMod val="75000"/>
                </a:schemeClr>
              </a:solidFill>
              <a:effectLst>
                <a:outerShdw blurRad="38100" dist="38100" dir="2700000" algn="tl">
                  <a:srgbClr val="000000">
                    <a:alpha val="43137"/>
                  </a:srgbClr>
                </a:outerShdw>
              </a:effectLst>
            </a:rPr>
            <a:t>Mục đích chính : Muốn tự tay mình làm ra một trò chơi điện tử, từ game nhỏ sẽ thành lớn, từ những thể loại game cơ bản và đơn giản đến phức tạp.</a:t>
          </a:r>
          <a:endParaRPr lang="en-US" sz="2800" kern="1200" smtClean="0">
            <a:solidFill>
              <a:schemeClr val="accent1">
                <a:lumMod val="75000"/>
              </a:schemeClr>
            </a:solidFill>
            <a:effectLst>
              <a:outerShdw blurRad="38100" dist="38100" dir="2700000" algn="tl">
                <a:srgbClr val="000000">
                  <a:alpha val="43137"/>
                </a:srgbClr>
              </a:outerShdw>
            </a:effectLst>
          </a:endParaRPr>
        </a:p>
        <a:p>
          <a:pPr lvl="0" algn="l" defTabSz="1244600" rtl="0">
            <a:lnSpc>
              <a:spcPct val="90000"/>
            </a:lnSpc>
            <a:spcBef>
              <a:spcPct val="0"/>
            </a:spcBef>
            <a:spcAft>
              <a:spcPct val="35000"/>
            </a:spcAft>
          </a:pPr>
          <a:r>
            <a:rPr lang="en-US" sz="2800" b="0" kern="1200" smtClean="0">
              <a:solidFill>
                <a:schemeClr val="accent1">
                  <a:lumMod val="75000"/>
                </a:schemeClr>
              </a:solidFill>
              <a:effectLst>
                <a:outerShdw blurRad="38100" dist="38100" dir="2700000" algn="tl">
                  <a:srgbClr val="000000">
                    <a:alpha val="43137"/>
                  </a:srgbClr>
                </a:outerShdw>
              </a:effectLst>
              <a:latin typeface="Tahoma (Body)"/>
              <a:cs typeface="Times New Roman" panose="02020603050405020304" pitchFamily="18" charset="0"/>
            </a:rPr>
            <a:t>   - Chọn đề tài có chức năng UNDO, để có thể hiểu rõ hơn, vì sao ta có thể quay lại bước trước đó.</a:t>
          </a:r>
        </a:p>
      </dsp:txBody>
      <dsp:txXfrm>
        <a:off x="126223" y="126223"/>
        <a:ext cx="8662954" cy="2333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888A-8E80-488A-BAD8-FDE3A6CE2A77}">
      <dsp:nvSpPr>
        <dsp:cNvPr id="0" name=""/>
        <dsp:cNvSpPr/>
      </dsp:nvSpPr>
      <dsp:spPr>
        <a:xfrm>
          <a:off x="0" y="1109298"/>
          <a:ext cx="8915400" cy="1559025"/>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smtClean="0">
              <a:solidFill>
                <a:schemeClr val="accent1">
                  <a:lumMod val="75000"/>
                </a:schemeClr>
              </a:solidFill>
              <a:effectLst>
                <a:outerShdw blurRad="38100" dist="38100" dir="2700000" algn="tl">
                  <a:srgbClr val="000000">
                    <a:alpha val="43137"/>
                  </a:srgbClr>
                </a:outerShdw>
              </a:effectLst>
            </a:rPr>
            <a:t>- </a:t>
          </a:r>
          <a:r>
            <a:rPr lang="vi-VN" sz="2800" b="0" kern="1200" smtClean="0">
              <a:solidFill>
                <a:schemeClr val="accent1">
                  <a:lumMod val="75000"/>
                </a:schemeClr>
              </a:solidFill>
              <a:effectLst>
                <a:outerShdw blurRad="38100" dist="38100" dir="2700000" algn="tl">
                  <a:srgbClr val="000000">
                    <a:alpha val="43137"/>
                  </a:srgbClr>
                </a:outerShdw>
              </a:effectLst>
            </a:rPr>
            <a:t>Áp dụng được lưu vết các nước đi trong game để tạo chức năng UNDO cho các thể loại Game đánh cờ nói chung và Game Caro 1 Player nói riêng.</a:t>
          </a:r>
          <a:endParaRPr lang="en-US" sz="2800" b="0" kern="1200">
            <a:solidFill>
              <a:schemeClr val="accent1">
                <a:lumMod val="75000"/>
              </a:schemeClr>
            </a:solidFill>
            <a:effectLst>
              <a:outerShdw blurRad="38100" dist="38100" dir="2700000" algn="tl">
                <a:srgbClr val="000000">
                  <a:alpha val="43137"/>
                </a:srgbClr>
              </a:outerShdw>
            </a:effectLst>
          </a:endParaRPr>
        </a:p>
      </dsp:txBody>
      <dsp:txXfrm>
        <a:off x="76105" y="1185403"/>
        <a:ext cx="8763190" cy="1406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72766-520A-41AA-A689-CDA8465EF720}">
      <dsp:nvSpPr>
        <dsp:cNvPr id="0" name=""/>
        <dsp:cNvSpPr/>
      </dsp:nvSpPr>
      <dsp:spPr>
        <a:xfrm>
          <a:off x="0" y="783410"/>
          <a:ext cx="9555163" cy="895115"/>
        </a:xfrm>
        <a:prstGeom prst="roundRect">
          <a:avLst/>
        </a:prstGeom>
        <a:solidFill>
          <a:schemeClr val="accent3">
            <a:lumMod val="75000"/>
            <a:alpha val="4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Game Caro là một trò chơi dân gian, phổ biến mà hầu hết tất cả các chúng ta thời học sinh đã quen thuộc với nó.</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43696" y="827106"/>
        <a:ext cx="9467771" cy="807723"/>
      </dsp:txXfrm>
    </dsp:sp>
    <dsp:sp modelId="{A52B154E-DA09-4EAE-A527-B3478486B3F2}">
      <dsp:nvSpPr>
        <dsp:cNvPr id="0" name=""/>
        <dsp:cNvSpPr/>
      </dsp:nvSpPr>
      <dsp:spPr>
        <a:xfrm>
          <a:off x="0" y="1731657"/>
          <a:ext cx="2188036"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Luật chơi :</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1769638"/>
        <a:ext cx="2112074" cy="702088"/>
      </dsp:txXfrm>
    </dsp:sp>
    <dsp:sp modelId="{A7501D16-5744-4113-A7AC-E108EA20825D}">
      <dsp:nvSpPr>
        <dsp:cNvPr id="0" name=""/>
        <dsp:cNvSpPr/>
      </dsp:nvSpPr>
      <dsp:spPr>
        <a:xfrm>
          <a:off x="0" y="2535852"/>
          <a:ext cx="9555163"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Ván cờ là các ô cờ có nhiều kích thước. Hai bên sẽ thay phiên nhau tích vào những ô vuông. Ký hiệu của quân cờ là X hoặc O.</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2573833"/>
        <a:ext cx="9479201" cy="702088"/>
      </dsp:txXfrm>
    </dsp:sp>
    <dsp:sp modelId="{BC40EB64-B66B-462A-82CD-2A399F94A1E9}">
      <dsp:nvSpPr>
        <dsp:cNvPr id="0" name=""/>
        <dsp:cNvSpPr/>
      </dsp:nvSpPr>
      <dsp:spPr>
        <a:xfrm>
          <a:off x="0" y="3368622"/>
          <a:ext cx="9555163"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Người chơi sẽ dùng suy nghĩ để tạo thành 1 hàng ngang, dọc, chéo có 5 quân cờ. Sẽ không thắng khi bị chặn 2 đầu bởi các quân cờ của đối phương.</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3406603"/>
        <a:ext cx="9479201" cy="702088"/>
      </dsp:txXfrm>
    </dsp:sp>
    <dsp:sp modelId="{E2AA0AEB-237F-4C8F-A4E8-6079BE08B050}">
      <dsp:nvSpPr>
        <dsp:cNvPr id="0" name=""/>
        <dsp:cNvSpPr/>
      </dsp:nvSpPr>
      <dsp:spPr>
        <a:xfrm>
          <a:off x="0" y="4231555"/>
          <a:ext cx="9555163"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Người tạo được hàng 5 đầu tiên sẽ là người chiến thắng.</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4269536"/>
        <a:ext cx="9479201" cy="7020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8000"/>
            <a:lum/>
          </a:blip>
          <a:srcRect/>
          <a:stretch>
            <a:fillRect l="1000" t="-13000" b="-13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12/10/2018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1000"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76297" y="1709056"/>
            <a:ext cx="8915399" cy="2262781"/>
          </a:xfrm>
        </p:spPr>
        <p:txBody>
          <a:bodyPr/>
          <a:lstStyle/>
          <a:p>
            <a:pPr algn="ctr"/>
            <a:r>
              <a:rPr lang="en-US" smtClean="0">
                <a:solidFill>
                  <a:schemeClr val="bg1">
                    <a:lumMod val="85000"/>
                  </a:schemeClr>
                </a:solidFill>
                <a:latin typeface="Adobe Garamond Pro Bold" panose="02020702060506020403" pitchFamily="18" charset="0"/>
              </a:rPr>
              <a:t>GAME CARO ONE PLAYER</a:t>
            </a:r>
            <a:r>
              <a:rPr lang="en-US" smtClean="0">
                <a:latin typeface="Adobe Garamond Pro Bold" panose="02020702060506020403" pitchFamily="18" charset="0"/>
              </a:rPr>
              <a:t/>
            </a:r>
            <a:br>
              <a:rPr lang="en-US" smtClean="0">
                <a:latin typeface="Adobe Garamond Pro Bold" panose="02020702060506020403" pitchFamily="18" charset="0"/>
              </a:rPr>
            </a:br>
            <a:r>
              <a:rPr lang="en-US" sz="4000" smtClean="0">
                <a:solidFill>
                  <a:schemeClr val="accent1">
                    <a:lumMod val="20000"/>
                    <a:lumOff val="80000"/>
                  </a:schemeClr>
                </a:solidFill>
                <a:latin typeface="Adobe Garamond Pro Bold" panose="02020702060506020403" pitchFamily="18" charset="0"/>
              </a:rPr>
              <a:t>VỚI CHỨC NĂNG UNDO</a:t>
            </a:r>
            <a:endParaRPr lang="en-US" sz="4000">
              <a:solidFill>
                <a:schemeClr val="accent1">
                  <a:lumMod val="20000"/>
                  <a:lumOff val="80000"/>
                </a:schemeClr>
              </a:solidFill>
              <a:latin typeface="Adobe Garamond Pro Bold" panose="02020702060506020403" pitchFamily="18" charset="0"/>
            </a:endParaRPr>
          </a:p>
        </p:txBody>
      </p:sp>
      <p:sp>
        <p:nvSpPr>
          <p:cNvPr id="3" name="Subtitle 2"/>
          <p:cNvSpPr>
            <a:spLocks noGrp="1"/>
          </p:cNvSpPr>
          <p:nvPr>
            <p:ph type="subTitle" idx="1"/>
          </p:nvPr>
        </p:nvSpPr>
        <p:spPr>
          <a:xfrm>
            <a:off x="2676297" y="4659086"/>
            <a:ext cx="8915399" cy="1653879"/>
          </a:xfrm>
        </p:spPr>
        <p:txBody>
          <a:bodyPr>
            <a:noAutofit/>
          </a:bodyPr>
          <a:lstStyle/>
          <a:p>
            <a:r>
              <a:rPr lang="en-US" sz="2000" b="1" smtClean="0">
                <a:solidFill>
                  <a:schemeClr val="bg2">
                    <a:lumMod val="90000"/>
                  </a:schemeClr>
                </a:solidFill>
                <a:latin typeface="Times New Roman" panose="02020603050405020304" pitchFamily="18" charset="0"/>
                <a:cs typeface="Times New Roman" panose="02020603050405020304" pitchFamily="18" charset="0"/>
              </a:rPr>
              <a:t>GVHD :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Trần</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Công</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Tú</a:t>
            </a:r>
            <a:r>
              <a:rPr lang="en-US" sz="2000" b="1" smtClean="0">
                <a:solidFill>
                  <a:schemeClr val="bg2">
                    <a:lumMod val="90000"/>
                  </a:schemeClr>
                </a:solidFill>
                <a:latin typeface="Times New Roman" panose="02020603050405020304" pitchFamily="18" charset="0"/>
                <a:cs typeface="Times New Roman" panose="02020603050405020304" pitchFamily="18" charset="0"/>
              </a:rPr>
              <a:t/>
            </a:r>
            <a:br>
              <a:rPr lang="en-US" sz="2000" b="1" smtClean="0">
                <a:solidFill>
                  <a:schemeClr val="bg2">
                    <a:lumMod val="90000"/>
                  </a:schemeClr>
                </a:solidFill>
                <a:latin typeface="Times New Roman" panose="02020603050405020304" pitchFamily="18" charset="0"/>
                <a:cs typeface="Times New Roman" panose="02020603050405020304" pitchFamily="18" charset="0"/>
              </a:rPr>
            </a:br>
            <a:r>
              <a:rPr lang="en-US" sz="2000" b="1" err="1" smtClean="0">
                <a:solidFill>
                  <a:schemeClr val="bg2">
                    <a:lumMod val="90000"/>
                  </a:schemeClr>
                </a:solidFill>
                <a:latin typeface="Times New Roman" panose="02020603050405020304" pitchFamily="18" charset="0"/>
                <a:cs typeface="Times New Roman" panose="02020603050405020304" pitchFamily="18" charset="0"/>
              </a:rPr>
              <a:t>Người</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thực</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hiện</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p>
          <a:p>
            <a:r>
              <a:rPr lang="en-US" sz="2000" b="1" smtClean="0">
                <a:solidFill>
                  <a:schemeClr val="bg2">
                    <a:lumMod val="90000"/>
                  </a:schemeClr>
                </a:solidFill>
                <a:latin typeface="Times New Roman" panose="02020603050405020304" pitchFamily="18" charset="0"/>
                <a:cs typeface="Times New Roman" panose="02020603050405020304" pitchFamily="18" charset="0"/>
              </a:rPr>
              <a:t> 					+ Hồ Quốc Đạt					</a:t>
            </a:r>
            <a:r>
              <a:rPr lang="en-US" b="1" smtClean="0">
                <a:solidFill>
                  <a:schemeClr val="bg2">
                    <a:lumMod val="90000"/>
                  </a:schemeClr>
                </a:solidFill>
                <a:latin typeface="Times New Roman" panose="02020603050405020304" pitchFamily="18" charset="0"/>
                <a:cs typeface="Times New Roman" panose="02020603050405020304" pitchFamily="18" charset="0"/>
              </a:rPr>
              <a:t>MSSV : 17110117</a:t>
            </a:r>
          </a:p>
          <a:p>
            <a:r>
              <a:rPr lang="en-US" sz="2000" b="1" smtClean="0">
                <a:solidFill>
                  <a:schemeClr val="bg2">
                    <a:lumMod val="90000"/>
                  </a:schemeClr>
                </a:solidFill>
                <a:latin typeface="Times New Roman" panose="02020603050405020304" pitchFamily="18" charset="0"/>
                <a:cs typeface="Times New Roman" panose="02020603050405020304" pitchFamily="18" charset="0"/>
              </a:rPr>
              <a:t>					+ Phan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Đình</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Hoàng</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b="1" smtClean="0">
                <a:solidFill>
                  <a:schemeClr val="bg2">
                    <a:lumMod val="90000"/>
                  </a:schemeClr>
                </a:solidFill>
                <a:latin typeface="Times New Roman" panose="02020603050405020304" pitchFamily="18" charset="0"/>
                <a:cs typeface="Times New Roman" panose="02020603050405020304" pitchFamily="18" charset="0"/>
              </a:rPr>
              <a:t>MSSV : 17110144</a:t>
            </a:r>
            <a:endParaRPr lang="en-US" b="1">
              <a:solidFill>
                <a:schemeClr val="bg2">
                  <a:lumMod val="90000"/>
                </a:schemeClr>
              </a:solidFill>
            </a:endParaRPr>
          </a:p>
        </p:txBody>
      </p:sp>
      <p:sp>
        <p:nvSpPr>
          <p:cNvPr id="4" name="Title 1"/>
          <p:cNvSpPr txBox="1">
            <a:spLocks/>
          </p:cNvSpPr>
          <p:nvPr/>
        </p:nvSpPr>
        <p:spPr>
          <a:xfrm>
            <a:off x="2741612" y="1709057"/>
            <a:ext cx="8915399" cy="22627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latin typeface="Adobe Garamond Pro Bold" panose="02020702060506020403" pitchFamily="18" charset="0"/>
              </a:rPr>
              <a:t>GAME CARO ONE PLAYER</a:t>
            </a:r>
            <a:br>
              <a:rPr lang="en-US" smtClean="0">
                <a:latin typeface="Adobe Garamond Pro Bold" panose="02020702060506020403" pitchFamily="18" charset="0"/>
              </a:rPr>
            </a:br>
            <a:r>
              <a:rPr lang="en-US" sz="4000" smtClean="0">
                <a:solidFill>
                  <a:srgbClr val="FF0000"/>
                </a:solidFill>
                <a:latin typeface="Adobe Garamond Pro Bold" panose="02020702060506020403" pitchFamily="18" charset="0"/>
              </a:rPr>
              <a:t>VỚI CHỨC NĂNG UNDO</a:t>
            </a:r>
            <a:endParaRPr lang="en-US" sz="4000">
              <a:solidFill>
                <a:srgbClr val="FF0000"/>
              </a:solidFill>
              <a:latin typeface="Adobe Garamond Pro Bold" panose="02020702060506020403" pitchFamily="18" charset="0"/>
            </a:endParaRPr>
          </a:p>
        </p:txBody>
      </p:sp>
      <p:sp>
        <p:nvSpPr>
          <p:cNvPr id="6" name="Subtitle 2"/>
          <p:cNvSpPr txBox="1">
            <a:spLocks/>
          </p:cNvSpPr>
          <p:nvPr/>
        </p:nvSpPr>
        <p:spPr>
          <a:xfrm>
            <a:off x="2689359" y="4677252"/>
            <a:ext cx="8915399" cy="165387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smtClean="0">
                <a:solidFill>
                  <a:schemeClr val="tx1"/>
                </a:solidFill>
                <a:latin typeface="Times New Roman" panose="02020603050405020304" pitchFamily="18" charset="0"/>
                <a:cs typeface="Times New Roman" panose="02020603050405020304" pitchFamily="18" charset="0"/>
              </a:rPr>
              <a:t>GVHD :				</a:t>
            </a:r>
            <a:r>
              <a:rPr lang="en-US" sz="2000" b="1" err="1" smtClean="0">
                <a:solidFill>
                  <a:schemeClr val="tx1"/>
                </a:solidFill>
                <a:latin typeface="Times New Roman" panose="02020603050405020304" pitchFamily="18" charset="0"/>
                <a:cs typeface="Times New Roman" panose="02020603050405020304" pitchFamily="18" charset="0"/>
              </a:rPr>
              <a:t>Trần</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Công</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Tú</a:t>
            </a:r>
            <a:r>
              <a:rPr lang="en-US" sz="2000" b="1" smtClean="0">
                <a:solidFill>
                  <a:schemeClr val="tx1"/>
                </a:solidFill>
                <a:latin typeface="Times New Roman" panose="02020603050405020304" pitchFamily="18" charset="0"/>
                <a:cs typeface="Times New Roman" panose="02020603050405020304" pitchFamily="18" charset="0"/>
              </a:rPr>
              <a:t/>
            </a:r>
            <a:br>
              <a:rPr lang="en-US" sz="2000" b="1" smtClean="0">
                <a:solidFill>
                  <a:schemeClr val="tx1"/>
                </a:solidFill>
                <a:latin typeface="Times New Roman" panose="02020603050405020304" pitchFamily="18" charset="0"/>
                <a:cs typeface="Times New Roman" panose="02020603050405020304" pitchFamily="18" charset="0"/>
              </a:rPr>
            </a:br>
            <a:r>
              <a:rPr lang="en-US" sz="2000" b="1" err="1" smtClean="0">
                <a:solidFill>
                  <a:schemeClr val="tx1"/>
                </a:solidFill>
                <a:latin typeface="Times New Roman" panose="02020603050405020304" pitchFamily="18" charset="0"/>
                <a:cs typeface="Times New Roman" panose="02020603050405020304" pitchFamily="18" charset="0"/>
              </a:rPr>
              <a:t>Người</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thực</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hiện</a:t>
            </a:r>
            <a:r>
              <a:rPr lang="en-US" sz="2000" b="1" smtClean="0">
                <a:solidFill>
                  <a:schemeClr val="tx1"/>
                </a:solidFill>
                <a:latin typeface="Times New Roman" panose="02020603050405020304" pitchFamily="18" charset="0"/>
                <a:cs typeface="Times New Roman" panose="02020603050405020304" pitchFamily="18" charset="0"/>
              </a:rPr>
              <a:t> :</a:t>
            </a:r>
          </a:p>
          <a:p>
            <a:r>
              <a:rPr lang="en-US" sz="2000" b="1" smtClean="0">
                <a:solidFill>
                  <a:schemeClr val="tx1"/>
                </a:solidFill>
                <a:latin typeface="Times New Roman" panose="02020603050405020304" pitchFamily="18" charset="0"/>
                <a:cs typeface="Times New Roman" panose="02020603050405020304" pitchFamily="18" charset="0"/>
              </a:rPr>
              <a:t> 					+ Hồ Quốc Đạt					</a:t>
            </a:r>
            <a:r>
              <a:rPr lang="en-US" b="1" smtClean="0">
                <a:solidFill>
                  <a:schemeClr val="tx1"/>
                </a:solidFill>
                <a:latin typeface="Times New Roman" panose="02020603050405020304" pitchFamily="18" charset="0"/>
                <a:cs typeface="Times New Roman" panose="02020603050405020304" pitchFamily="18" charset="0"/>
              </a:rPr>
              <a:t>MSSV : 17110117</a:t>
            </a:r>
          </a:p>
          <a:p>
            <a:r>
              <a:rPr lang="en-US" sz="2000" b="1" smtClean="0">
                <a:solidFill>
                  <a:schemeClr val="tx1"/>
                </a:solidFill>
                <a:latin typeface="Times New Roman" panose="02020603050405020304" pitchFamily="18" charset="0"/>
                <a:cs typeface="Times New Roman" panose="02020603050405020304" pitchFamily="18" charset="0"/>
              </a:rPr>
              <a:t>					+ Phan </a:t>
            </a:r>
            <a:r>
              <a:rPr lang="en-US" sz="2000" b="1" err="1" smtClean="0">
                <a:solidFill>
                  <a:schemeClr val="tx1"/>
                </a:solidFill>
                <a:latin typeface="Times New Roman" panose="02020603050405020304" pitchFamily="18" charset="0"/>
                <a:cs typeface="Times New Roman" panose="02020603050405020304" pitchFamily="18" charset="0"/>
              </a:rPr>
              <a:t>Đình</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Hoàng</a:t>
            </a:r>
            <a:r>
              <a:rPr lang="en-US" sz="2000" b="1" smtClean="0">
                <a:solidFill>
                  <a:schemeClr val="tx1"/>
                </a:solidFill>
                <a:latin typeface="Times New Roman" panose="02020603050405020304" pitchFamily="18" charset="0"/>
                <a:cs typeface="Times New Roman" panose="02020603050405020304" pitchFamily="18" charset="0"/>
              </a:rPr>
              <a:t>				</a:t>
            </a:r>
            <a:r>
              <a:rPr lang="en-US" b="1" smtClean="0">
                <a:solidFill>
                  <a:schemeClr val="tx1"/>
                </a:solidFill>
                <a:latin typeface="Times New Roman" panose="02020603050405020304" pitchFamily="18" charset="0"/>
                <a:cs typeface="Times New Roman" panose="02020603050405020304" pitchFamily="18" charset="0"/>
              </a:rPr>
              <a:t>MSSV : 17110144</a:t>
            </a:r>
            <a:endParaRPr lang="en-US" b="1">
              <a:solidFill>
                <a:schemeClr val="tx1"/>
              </a:solidFill>
            </a:endParaRPr>
          </a:p>
        </p:txBody>
      </p:sp>
      <p:sp>
        <p:nvSpPr>
          <p:cNvPr id="8" name="Rectangle 7"/>
          <p:cNvSpPr/>
          <p:nvPr/>
        </p:nvSpPr>
        <p:spPr>
          <a:xfrm>
            <a:off x="5429795" y="464279"/>
            <a:ext cx="4517583" cy="446276"/>
          </a:xfrm>
          <a:prstGeom prst="rect">
            <a:avLst/>
          </a:prstGeom>
          <a:noFill/>
        </p:spPr>
        <p:txBody>
          <a:bodyPr wrap="none" lIns="91440" tIns="45720" rIns="91440" bIns="45720">
            <a:spAutoFit/>
          </a:bodyPr>
          <a:lstStyle/>
          <a:p>
            <a:pPr algn="ctr"/>
            <a:r>
              <a:rPr lang="en-US" sz="2300" b="1" smtClean="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rPr>
              <a:t>Báo cáo đồ án cấu trúc dữ liệu</a:t>
            </a:r>
            <a:endParaRPr lang="en-US" sz="2300" b="1" cap="none" spc="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endParaRPr>
          </a:p>
        </p:txBody>
      </p:sp>
      <p:sp>
        <p:nvSpPr>
          <p:cNvPr id="9" name="Subtitle 2"/>
          <p:cNvSpPr txBox="1">
            <a:spLocks/>
          </p:cNvSpPr>
          <p:nvPr/>
        </p:nvSpPr>
        <p:spPr>
          <a:xfrm>
            <a:off x="5277395" y="371194"/>
            <a:ext cx="5050970" cy="63244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500" b="1">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5429795" y="523594"/>
            <a:ext cx="5050970" cy="63244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500" b="1">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999791" y="1784703"/>
            <a:ext cx="1366080" cy="477054"/>
          </a:xfrm>
          <a:prstGeom prst="rect">
            <a:avLst/>
          </a:prstGeom>
          <a:noFill/>
        </p:spPr>
        <p:txBody>
          <a:bodyPr wrap="none" lIns="91440" tIns="45720" rIns="91440" bIns="45720">
            <a:spAutoFit/>
          </a:bodyPr>
          <a:lstStyle/>
          <a:p>
            <a:pPr algn="ctr"/>
            <a:r>
              <a:rPr lang="en-US" sz="25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Đề Tài : </a:t>
            </a:r>
            <a:endParaRPr lang="en-US" sz="25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00491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par>
                          <p:cTn id="17" fill="hold">
                            <p:stCondLst>
                              <p:cond delay="3000"/>
                            </p:stCondLst>
                            <p:childTnLst>
                              <p:par>
                                <p:cTn id="18" presetID="6" presetClass="entr" presetSubtype="16"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1750"/>
                                        <p:tgtEl>
                                          <p:spTgt spid="4"/>
                                        </p:tgtEl>
                                      </p:cBhvr>
                                    </p:animEffect>
                                  </p:childTnLst>
                                </p:cTn>
                              </p:par>
                            </p:childTnLst>
                          </p:cTn>
                        </p:par>
                        <p:par>
                          <p:cTn id="21" fill="hold">
                            <p:stCondLst>
                              <p:cond delay="4750"/>
                            </p:stCondLst>
                            <p:childTnLst>
                              <p:par>
                                <p:cTn id="22" presetID="6" presetClass="entr" presetSubtype="16"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ircle(in)">
                                      <p:cBhvr>
                                        <p:cTn id="24" dur="1000"/>
                                        <p:tgtEl>
                                          <p:spTgt spid="2"/>
                                        </p:tgtEl>
                                      </p:cBhvr>
                                    </p:animEffect>
                                  </p:childTnLst>
                                </p:cTn>
                              </p:par>
                            </p:childTnLst>
                          </p:cTn>
                        </p:par>
                        <p:par>
                          <p:cTn id="25" fill="hold">
                            <p:stCondLst>
                              <p:cond delay="5750"/>
                            </p:stCondLst>
                            <p:childTnLst>
                              <p:par>
                                <p:cTn id="26" presetID="42" presetClass="entr" presetSubtype="0" fill="hold"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750"/>
                                        <p:tgtEl>
                                          <p:spTgt spid="3">
                                            <p:txEl>
                                              <p:pRg st="0" end="0"/>
                                            </p:txEl>
                                          </p:spTgt>
                                        </p:tgtEl>
                                      </p:cBhvr>
                                    </p:animEffect>
                                    <p:anim calcmode="lin" valueType="num">
                                      <p:cBhvr>
                                        <p:cTn id="29"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6500"/>
                            </p:stCondLst>
                            <p:childTnLst>
                              <p:par>
                                <p:cTn id="32" presetID="42" presetClass="entr" presetSubtype="0" fill="hold" nodeType="after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37" fill="hold">
                            <p:stCondLst>
                              <p:cond delay="7500"/>
                            </p:stCondLst>
                            <p:childTnLst>
                              <p:par>
                                <p:cTn id="38" presetID="42" presetClass="entr" presetSubtype="0" fill="hold" nodeType="after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43" fill="hold">
                            <p:stCondLst>
                              <p:cond delay="8500"/>
                            </p:stCondLst>
                            <p:childTnLst>
                              <p:par>
                                <p:cTn id="44" presetID="14" presetClass="entr" presetSubtype="10" fill="hold"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6" dur="750"/>
                                        <p:tgtEl>
                                          <p:spTgt spid="6">
                                            <p:txEl>
                                              <p:pRg st="0" end="0"/>
                                            </p:txEl>
                                          </p:spTgt>
                                        </p:tgtEl>
                                      </p:cBhvr>
                                    </p:animEffect>
                                  </p:childTnLst>
                                </p:cTn>
                              </p:par>
                            </p:childTnLst>
                          </p:cTn>
                        </p:par>
                        <p:par>
                          <p:cTn id="47" fill="hold">
                            <p:stCondLst>
                              <p:cond delay="9250"/>
                            </p:stCondLst>
                            <p:childTnLst>
                              <p:par>
                                <p:cTn id="48" presetID="14" presetClass="entr" presetSubtype="10" fill="hold" nodeType="afterEffect">
                                  <p:stCondLst>
                                    <p:cond delay="0"/>
                                  </p:stCondLst>
                                  <p:childTnLst>
                                    <p:set>
                                      <p:cBhvr>
                                        <p:cTn id="4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50" dur="750"/>
                                        <p:tgtEl>
                                          <p:spTgt spid="6">
                                            <p:txEl>
                                              <p:pRg st="1" end="1"/>
                                            </p:txEl>
                                          </p:spTgt>
                                        </p:tgtEl>
                                      </p:cBhvr>
                                    </p:animEffect>
                                  </p:childTnLst>
                                </p:cTn>
                              </p:par>
                            </p:childTnLst>
                          </p:cTn>
                        </p:par>
                        <p:par>
                          <p:cTn id="51" fill="hold">
                            <p:stCondLst>
                              <p:cond delay="10000"/>
                            </p:stCondLst>
                            <p:childTnLst>
                              <p:par>
                                <p:cTn id="52" presetID="14" presetClass="entr" presetSubtype="10" fill="hold" nodeType="after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54" dur="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 trình thực hiện </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5312" y="2021155"/>
            <a:ext cx="8915400" cy="3777622"/>
          </a:xfrm>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9361487" y="490537"/>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101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 KẾT LUẬN</a:t>
            </a:r>
            <a:endParaRPr lang="en-US" b="1" u="sng">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1263" y="222250"/>
            <a:ext cx="1682750" cy="1682750"/>
          </a:xfrm>
        </p:spPr>
      </p:pic>
    </p:spTree>
    <p:extLst>
      <p:ext uri="{BB962C8B-B14F-4D97-AF65-F5344CB8AC3E}">
        <p14:creationId xmlns:p14="http://schemas.microsoft.com/office/powerpoint/2010/main" val="3350476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524" y="394653"/>
            <a:ext cx="3646125" cy="964701"/>
          </a:xfrm>
        </p:spPr>
        <p:txBody>
          <a:bodyPr>
            <a:normAutofit/>
          </a:bodyPr>
          <a:lstStyle/>
          <a:p>
            <a:r>
              <a:rPr lang="en-US" sz="3000" b="1" u="sng" smtClean="0">
                <a:solidFill>
                  <a:schemeClr val="accent3">
                    <a:lumMod val="60000"/>
                    <a:lumOff val="40000"/>
                  </a:schemeClr>
                </a:solidFill>
                <a:latin typeface="Times New Roman" panose="02020603050405020304" pitchFamily="18" charset="0"/>
                <a:cs typeface="Times New Roman" panose="02020603050405020304" pitchFamily="18" charset="0"/>
              </a:rPr>
              <a:t>Nội Dung Báo Cáo : </a:t>
            </a:r>
            <a:endParaRPr lang="en-US" sz="3000" b="1" u="sng">
              <a:solidFill>
                <a:schemeClr val="accent3">
                  <a:lumMod val="60000"/>
                  <a:lumOff val="40000"/>
                </a:schemeClr>
              </a:solidFill>
              <a:latin typeface="Times New Roman" panose="02020603050405020304" pitchFamily="18" charset="0"/>
              <a:cs typeface="Times New Roman" panose="02020603050405020304" pitchFamily="18" charset="0"/>
            </a:endParaRPr>
          </a:p>
        </p:txBody>
      </p:sp>
      <p:grpSp>
        <p:nvGrpSpPr>
          <p:cNvPr id="5" name="Group 88"/>
          <p:cNvGrpSpPr>
            <a:grpSpLocks/>
          </p:cNvGrpSpPr>
          <p:nvPr/>
        </p:nvGrpSpPr>
        <p:grpSpPr bwMode="auto">
          <a:xfrm>
            <a:off x="2136367" y="1724299"/>
            <a:ext cx="6162902" cy="850808"/>
            <a:chOff x="1728" y="1680"/>
            <a:chExt cx="4560" cy="653"/>
          </a:xfrm>
        </p:grpSpPr>
        <p:sp>
          <p:nvSpPr>
            <p:cNvPr id="6"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7"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 name="Text Box 64"/>
            <p:cNvSpPr txBox="1">
              <a:spLocks noChangeArrowheads="1"/>
            </p:cNvSpPr>
            <p:nvPr/>
          </p:nvSpPr>
          <p:spPr bwMode="gray">
            <a:xfrm>
              <a:off x="2537" y="1862"/>
              <a:ext cx="331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accent3">
                      <a:lumMod val="40000"/>
                      <a:lumOff val="60000"/>
                    </a:schemeClr>
                  </a:solidFill>
                </a:rPr>
                <a:t>Tổng quan đề tài</a:t>
              </a:r>
              <a:endParaRPr lang="en-US" sz="2400" b="1">
                <a:solidFill>
                  <a:schemeClr val="accent3">
                    <a:lumMod val="40000"/>
                    <a:lumOff val="60000"/>
                  </a:schemeClr>
                </a:solidFill>
              </a:endParaRPr>
            </a:p>
          </p:txBody>
        </p:sp>
        <p:sp>
          <p:nvSpPr>
            <p:cNvPr id="9" name="Text Box 65"/>
            <p:cNvSpPr txBox="1">
              <a:spLocks noChangeArrowheads="1"/>
            </p:cNvSpPr>
            <p:nvPr/>
          </p:nvSpPr>
          <p:spPr bwMode="gray">
            <a:xfrm>
              <a:off x="1948" y="1824"/>
              <a:ext cx="19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p:txBody>
        </p:sp>
      </p:grpSp>
      <p:grpSp>
        <p:nvGrpSpPr>
          <p:cNvPr id="10" name="Group 87"/>
          <p:cNvGrpSpPr>
            <a:grpSpLocks/>
          </p:cNvGrpSpPr>
          <p:nvPr/>
        </p:nvGrpSpPr>
        <p:grpSpPr bwMode="auto">
          <a:xfrm>
            <a:off x="2136367" y="2629174"/>
            <a:ext cx="6162902" cy="850808"/>
            <a:chOff x="1728" y="2478"/>
            <a:chExt cx="4560" cy="653"/>
          </a:xfrm>
        </p:grpSpPr>
        <p:sp>
          <p:nvSpPr>
            <p:cNvPr id="11" name="AutoShape 67"/>
            <p:cNvSpPr>
              <a:spLocks noChangeArrowheads="1"/>
            </p:cNvSpPr>
            <p:nvPr/>
          </p:nvSpPr>
          <p:spPr bwMode="gray">
            <a:xfrm>
              <a:off x="2096" y="2591"/>
              <a:ext cx="4192" cy="436"/>
            </a:xfrm>
            <a:prstGeom prst="roundRect">
              <a:avLst>
                <a:gd name="adj" fmla="val 16667"/>
              </a:avLst>
            </a:prstGeom>
            <a:solidFill>
              <a:schemeClr val="accent5">
                <a:lumMod val="60000"/>
                <a:lumOff val="4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2" name="AutoShape 68"/>
            <p:cNvSpPr>
              <a:spLocks noChangeArrowheads="1"/>
            </p:cNvSpPr>
            <p:nvPr/>
          </p:nvSpPr>
          <p:spPr bwMode="gray">
            <a:xfrm>
              <a:off x="1728" y="2478"/>
              <a:ext cx="662" cy="653"/>
            </a:xfrm>
            <a:prstGeom prst="diamond">
              <a:avLst/>
            </a:prstGeom>
            <a:solidFill>
              <a:schemeClr val="accent5">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3" name="Text Box 69"/>
            <p:cNvSpPr txBox="1">
              <a:spLocks noChangeArrowheads="1"/>
            </p:cNvSpPr>
            <p:nvPr/>
          </p:nvSpPr>
          <p:spPr bwMode="gray">
            <a:xfrm>
              <a:off x="2537" y="2650"/>
              <a:ext cx="331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tx1">
                      <a:lumMod val="95000"/>
                      <a:lumOff val="5000"/>
                    </a:schemeClr>
                  </a:solidFill>
                </a:rPr>
                <a:t>Nội dung chi tiết</a:t>
              </a:r>
              <a:endParaRPr lang="en-US" sz="2400" b="1">
                <a:solidFill>
                  <a:schemeClr val="tx1">
                    <a:lumMod val="95000"/>
                    <a:lumOff val="5000"/>
                  </a:schemeClr>
                </a:solidFill>
              </a:endParaRPr>
            </a:p>
          </p:txBody>
        </p:sp>
        <p:sp>
          <p:nvSpPr>
            <p:cNvPr id="14" name="Text Box 82"/>
            <p:cNvSpPr txBox="1">
              <a:spLocks noChangeArrowheads="1"/>
            </p:cNvSpPr>
            <p:nvPr/>
          </p:nvSpPr>
          <p:spPr bwMode="gray">
            <a:xfrm>
              <a:off x="1909" y="2620"/>
              <a:ext cx="2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endParaRPr lang="en-US" sz="2400" b="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5" name="Group 86"/>
          <p:cNvGrpSpPr>
            <a:grpSpLocks/>
          </p:cNvGrpSpPr>
          <p:nvPr/>
        </p:nvGrpSpPr>
        <p:grpSpPr bwMode="auto">
          <a:xfrm>
            <a:off x="2136367" y="3534049"/>
            <a:ext cx="6162902" cy="850808"/>
            <a:chOff x="1728" y="3276"/>
            <a:chExt cx="4560" cy="653"/>
          </a:xfrm>
        </p:grpSpPr>
        <p:sp>
          <p:nvSpPr>
            <p:cNvPr id="16"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7"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8" name="Text Box 74"/>
            <p:cNvSpPr txBox="1">
              <a:spLocks noChangeArrowheads="1"/>
            </p:cNvSpPr>
            <p:nvPr/>
          </p:nvSpPr>
          <p:spPr bwMode="gray">
            <a:xfrm>
              <a:off x="2526" y="3438"/>
              <a:ext cx="3310" cy="33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tx1">
                      <a:lumMod val="95000"/>
                      <a:lumOff val="5000"/>
                    </a:schemeClr>
                  </a:solidFill>
                </a:rPr>
                <a:t>Kết Luận</a:t>
              </a:r>
              <a:endParaRPr lang="en-US" sz="2400" b="1">
                <a:solidFill>
                  <a:schemeClr val="tx1">
                    <a:lumMod val="95000"/>
                    <a:lumOff val="5000"/>
                  </a:schemeClr>
                </a:solidFill>
              </a:endParaRPr>
            </a:p>
          </p:txBody>
        </p:sp>
        <p:sp>
          <p:nvSpPr>
            <p:cNvPr id="19" name="Text Box 83"/>
            <p:cNvSpPr txBox="1">
              <a:spLocks noChangeArrowheads="1"/>
            </p:cNvSpPr>
            <p:nvPr/>
          </p:nvSpPr>
          <p:spPr bwMode="gray">
            <a:xfrm>
              <a:off x="1865" y="3408"/>
              <a:ext cx="36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accent6">
                      <a:lumMod val="75000"/>
                    </a:schemeClr>
                  </a:solidFill>
                  <a:latin typeface="Times New Roman" panose="02020603050405020304" pitchFamily="18" charset="0"/>
                  <a:cs typeface="Times New Roman" panose="02020603050405020304" pitchFamily="18" charset="0"/>
                </a:rPr>
                <a:t>III</a:t>
              </a:r>
              <a:endParaRPr lang="en-US" sz="2400" b="1">
                <a:solidFill>
                  <a:schemeClr val="accent6">
                    <a:lumMod val="75000"/>
                  </a:schemeClr>
                </a:solidFill>
                <a:latin typeface="Times New Roman" panose="02020603050405020304" pitchFamily="18" charset="0"/>
                <a:cs typeface="Times New Roman" panose="02020603050405020304" pitchFamily="18" charset="0"/>
              </a:endParaRPr>
            </a:p>
          </p:txBody>
        </p:sp>
      </p:grpSp>
      <p:sp>
        <p:nvSpPr>
          <p:cNvPr id="26" name="Title 1"/>
          <p:cNvSpPr txBox="1">
            <a:spLocks/>
          </p:cNvSpPr>
          <p:nvPr/>
        </p:nvSpPr>
        <p:spPr>
          <a:xfrm>
            <a:off x="2288767" y="374458"/>
            <a:ext cx="3646125" cy="9647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smtClean="0">
                <a:solidFill>
                  <a:schemeClr val="accent3">
                    <a:lumMod val="50000"/>
                  </a:schemeClr>
                </a:solidFill>
                <a:latin typeface="Times New Roman" panose="02020603050405020304" pitchFamily="18" charset="0"/>
                <a:cs typeface="Times New Roman" panose="02020603050405020304" pitchFamily="18" charset="0"/>
              </a:rPr>
              <a:t>Nội Dung Báo Cáo : </a:t>
            </a:r>
            <a:endParaRPr lang="en-US" sz="3000" b="1" u="sng">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7" name="Text Box 64"/>
          <p:cNvSpPr txBox="1">
            <a:spLocks noChangeArrowheads="1"/>
          </p:cNvSpPr>
          <p:nvPr/>
        </p:nvSpPr>
        <p:spPr bwMode="gray">
          <a:xfrm>
            <a:off x="3216678" y="1957077"/>
            <a:ext cx="4473510" cy="43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tx1">
                    <a:lumMod val="95000"/>
                    <a:lumOff val="5000"/>
                  </a:schemeClr>
                </a:solidFill>
              </a:rPr>
              <a:t>Tổng quan đề tài</a:t>
            </a:r>
            <a:endParaRPr lang="en-US" sz="2400" b="1">
              <a:solidFill>
                <a:schemeClr val="tx1">
                  <a:lumMod val="95000"/>
                  <a:lumOff val="5000"/>
                </a:schemeClr>
              </a:solidFill>
            </a:endParaRPr>
          </a:p>
        </p:txBody>
      </p:sp>
      <p:sp>
        <p:nvSpPr>
          <p:cNvPr id="28" name="Content Placeholder 2"/>
          <p:cNvSpPr txBox="1">
            <a:spLocks/>
          </p:cNvSpPr>
          <p:nvPr/>
        </p:nvSpPr>
        <p:spPr>
          <a:xfrm>
            <a:off x="8796626" y="374458"/>
            <a:ext cx="2848292" cy="541496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p>
        </p:txBody>
      </p:sp>
      <p:sp>
        <p:nvSpPr>
          <p:cNvPr id="29" name="Content Placeholder 2"/>
          <p:cNvSpPr txBox="1">
            <a:spLocks/>
          </p:cNvSpPr>
          <p:nvPr/>
        </p:nvSpPr>
        <p:spPr>
          <a:xfrm>
            <a:off x="8706495" y="293676"/>
            <a:ext cx="2848292" cy="541496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p>
        </p:txBody>
      </p:sp>
      <p:pic>
        <p:nvPicPr>
          <p:cNvPr id="31" name="Picture 30"/>
          <p:cNvPicPr>
            <a:picLocks noChangeAspect="1"/>
          </p:cNvPicPr>
          <p:nvPr/>
        </p:nvPicPr>
        <p:blipFill>
          <a:blip r:embed="rId2">
            <a:extLst>
              <a:ext uri="{BEBA8EAE-BF5A-486C-A8C5-ECC9F3942E4B}">
                <a14:imgProps xmlns:a14="http://schemas.microsoft.com/office/drawing/2010/main">
                  <a14:imgLayer r:embed="rId3">
                    <a14:imgEffect>
                      <a14:artisticMarker trans="65000"/>
                    </a14:imgEffect>
                  </a14:imgLayer>
                </a14:imgProps>
              </a:ext>
            </a:extLst>
          </a:blip>
          <a:stretch>
            <a:fillRect/>
          </a:stretch>
        </p:blipFill>
        <p:spPr>
          <a:xfrm>
            <a:off x="8796626" y="647690"/>
            <a:ext cx="2854679" cy="5393575"/>
          </a:xfrm>
          <a:prstGeom prst="rect">
            <a:avLst/>
          </a:prstGeom>
          <a:blipFill dpi="0" rotWithShape="1">
            <a:blip r:embed="rId4"/>
            <a:srcRect/>
            <a:stretch>
              <a:fillRect/>
            </a:stretch>
          </a:blipFill>
          <a:effectLst>
            <a:glow rad="114300">
              <a:schemeClr val="accent1">
                <a:alpha val="35000"/>
              </a:schemeClr>
            </a:glow>
            <a:reflection endPos="6000" dist="50800" dir="5400000" sy="-100000" algn="bl" rotWithShape="0"/>
            <a:softEdge rad="190500"/>
          </a:effectLst>
        </p:spPr>
      </p:pic>
      <p:sp>
        <p:nvSpPr>
          <p:cNvPr id="36" name="Rectangle 35"/>
          <p:cNvSpPr/>
          <p:nvPr/>
        </p:nvSpPr>
        <p:spPr>
          <a:xfrm>
            <a:off x="8880947" y="5000753"/>
            <a:ext cx="2677034" cy="707886"/>
          </a:xfrm>
          <a:prstGeom prst="rect">
            <a:avLst/>
          </a:prstGeom>
          <a:noFill/>
        </p:spPr>
        <p:txBody>
          <a:bodyPr wrap="square" lIns="91440" tIns="45720" rIns="91440" bIns="45720">
            <a:spAutoFit/>
          </a:bodyPr>
          <a:lstStyle/>
          <a:p>
            <a:pPr algn="ctr"/>
            <a:r>
              <a:rPr lang="en-US" sz="40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 Win</a:t>
            </a:r>
            <a:endParaRPr lang="en-US" sz="40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4078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par>
                          <p:cTn id="11" fill="hold">
                            <p:stCondLst>
                              <p:cond delay="1000"/>
                            </p:stCondLst>
                            <p:childTnLst>
                              <p:par>
                                <p:cTn id="12" presetID="26" presetClass="entr" presetSubtype="0"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par>
                                <p:cTn id="28" presetID="26" presetClass="entr" presetSubtype="0" fill="hold" grpId="0" nodeType="withEffect">
                                  <p:stCondLst>
                                    <p:cond delay="50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80">
                                          <p:stCondLst>
                                            <p:cond delay="0"/>
                                          </p:stCondLst>
                                        </p:cTn>
                                        <p:tgtEl>
                                          <p:spTgt spid="27"/>
                                        </p:tgtEl>
                                      </p:cBhvr>
                                    </p:animEffect>
                                    <p:anim calcmode="lin" valueType="num">
                                      <p:cBhvr>
                                        <p:cTn id="31"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36" dur="26">
                                          <p:stCondLst>
                                            <p:cond delay="650"/>
                                          </p:stCondLst>
                                        </p:cTn>
                                        <p:tgtEl>
                                          <p:spTgt spid="27"/>
                                        </p:tgtEl>
                                      </p:cBhvr>
                                      <p:to x="100000" y="60000"/>
                                    </p:animScale>
                                    <p:animScale>
                                      <p:cBhvr>
                                        <p:cTn id="37" dur="166" decel="50000">
                                          <p:stCondLst>
                                            <p:cond delay="676"/>
                                          </p:stCondLst>
                                        </p:cTn>
                                        <p:tgtEl>
                                          <p:spTgt spid="27"/>
                                        </p:tgtEl>
                                      </p:cBhvr>
                                      <p:to x="100000" y="100000"/>
                                    </p:animScale>
                                    <p:animScale>
                                      <p:cBhvr>
                                        <p:cTn id="38" dur="26">
                                          <p:stCondLst>
                                            <p:cond delay="1312"/>
                                          </p:stCondLst>
                                        </p:cTn>
                                        <p:tgtEl>
                                          <p:spTgt spid="27"/>
                                        </p:tgtEl>
                                      </p:cBhvr>
                                      <p:to x="100000" y="80000"/>
                                    </p:animScale>
                                    <p:animScale>
                                      <p:cBhvr>
                                        <p:cTn id="39" dur="166" decel="50000">
                                          <p:stCondLst>
                                            <p:cond delay="1338"/>
                                          </p:stCondLst>
                                        </p:cTn>
                                        <p:tgtEl>
                                          <p:spTgt spid="27"/>
                                        </p:tgtEl>
                                      </p:cBhvr>
                                      <p:to x="100000" y="100000"/>
                                    </p:animScale>
                                    <p:animScale>
                                      <p:cBhvr>
                                        <p:cTn id="40" dur="26">
                                          <p:stCondLst>
                                            <p:cond delay="1642"/>
                                          </p:stCondLst>
                                        </p:cTn>
                                        <p:tgtEl>
                                          <p:spTgt spid="27"/>
                                        </p:tgtEl>
                                      </p:cBhvr>
                                      <p:to x="100000" y="90000"/>
                                    </p:animScale>
                                    <p:animScale>
                                      <p:cBhvr>
                                        <p:cTn id="41" dur="166" decel="50000">
                                          <p:stCondLst>
                                            <p:cond delay="1668"/>
                                          </p:stCondLst>
                                        </p:cTn>
                                        <p:tgtEl>
                                          <p:spTgt spid="27"/>
                                        </p:tgtEl>
                                      </p:cBhvr>
                                      <p:to x="100000" y="100000"/>
                                    </p:animScale>
                                    <p:animScale>
                                      <p:cBhvr>
                                        <p:cTn id="42" dur="26">
                                          <p:stCondLst>
                                            <p:cond delay="1808"/>
                                          </p:stCondLst>
                                        </p:cTn>
                                        <p:tgtEl>
                                          <p:spTgt spid="27"/>
                                        </p:tgtEl>
                                      </p:cBhvr>
                                      <p:to x="100000" y="95000"/>
                                    </p:animScale>
                                    <p:animScale>
                                      <p:cBhvr>
                                        <p:cTn id="43" dur="166" decel="50000">
                                          <p:stCondLst>
                                            <p:cond delay="1834"/>
                                          </p:stCondLst>
                                        </p:cTn>
                                        <p:tgtEl>
                                          <p:spTgt spid="27"/>
                                        </p:tgtEl>
                                      </p:cBhvr>
                                      <p:to x="100000" y="100000"/>
                                    </p:animScale>
                                  </p:childTnLst>
                                </p:cTn>
                              </p:par>
                            </p:childTnLst>
                          </p:cTn>
                        </p:par>
                        <p:par>
                          <p:cTn id="44" fill="hold">
                            <p:stCondLst>
                              <p:cond delay="3500"/>
                            </p:stCondLst>
                            <p:childTnLst>
                              <p:par>
                                <p:cTn id="45" presetID="26" presetClass="entr" presetSubtype="0" fill="hold" nodeType="afterEffect">
                                  <p:stCondLst>
                                    <p:cond delay="50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80">
                                          <p:stCondLst>
                                            <p:cond delay="0"/>
                                          </p:stCondLst>
                                        </p:cTn>
                                        <p:tgtEl>
                                          <p:spTgt spid="10"/>
                                        </p:tgtEl>
                                      </p:cBhvr>
                                    </p:animEffect>
                                    <p:anim calcmode="lin" valueType="num">
                                      <p:cBhvr>
                                        <p:cTn id="4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3" dur="26">
                                          <p:stCondLst>
                                            <p:cond delay="650"/>
                                          </p:stCondLst>
                                        </p:cTn>
                                        <p:tgtEl>
                                          <p:spTgt spid="10"/>
                                        </p:tgtEl>
                                      </p:cBhvr>
                                      <p:to x="100000" y="60000"/>
                                    </p:animScale>
                                    <p:animScale>
                                      <p:cBhvr>
                                        <p:cTn id="54" dur="166" decel="50000">
                                          <p:stCondLst>
                                            <p:cond delay="676"/>
                                          </p:stCondLst>
                                        </p:cTn>
                                        <p:tgtEl>
                                          <p:spTgt spid="10"/>
                                        </p:tgtEl>
                                      </p:cBhvr>
                                      <p:to x="100000" y="100000"/>
                                    </p:animScale>
                                    <p:animScale>
                                      <p:cBhvr>
                                        <p:cTn id="55" dur="26">
                                          <p:stCondLst>
                                            <p:cond delay="1312"/>
                                          </p:stCondLst>
                                        </p:cTn>
                                        <p:tgtEl>
                                          <p:spTgt spid="10"/>
                                        </p:tgtEl>
                                      </p:cBhvr>
                                      <p:to x="100000" y="80000"/>
                                    </p:animScale>
                                    <p:animScale>
                                      <p:cBhvr>
                                        <p:cTn id="56" dur="166" decel="50000">
                                          <p:stCondLst>
                                            <p:cond delay="1338"/>
                                          </p:stCondLst>
                                        </p:cTn>
                                        <p:tgtEl>
                                          <p:spTgt spid="10"/>
                                        </p:tgtEl>
                                      </p:cBhvr>
                                      <p:to x="100000" y="100000"/>
                                    </p:animScale>
                                    <p:animScale>
                                      <p:cBhvr>
                                        <p:cTn id="57" dur="26">
                                          <p:stCondLst>
                                            <p:cond delay="1642"/>
                                          </p:stCondLst>
                                        </p:cTn>
                                        <p:tgtEl>
                                          <p:spTgt spid="10"/>
                                        </p:tgtEl>
                                      </p:cBhvr>
                                      <p:to x="100000" y="90000"/>
                                    </p:animScale>
                                    <p:animScale>
                                      <p:cBhvr>
                                        <p:cTn id="58" dur="166" decel="50000">
                                          <p:stCondLst>
                                            <p:cond delay="1668"/>
                                          </p:stCondLst>
                                        </p:cTn>
                                        <p:tgtEl>
                                          <p:spTgt spid="10"/>
                                        </p:tgtEl>
                                      </p:cBhvr>
                                      <p:to x="100000" y="100000"/>
                                    </p:animScale>
                                    <p:animScale>
                                      <p:cBhvr>
                                        <p:cTn id="59" dur="26">
                                          <p:stCondLst>
                                            <p:cond delay="1808"/>
                                          </p:stCondLst>
                                        </p:cTn>
                                        <p:tgtEl>
                                          <p:spTgt spid="10"/>
                                        </p:tgtEl>
                                      </p:cBhvr>
                                      <p:to x="100000" y="95000"/>
                                    </p:animScale>
                                    <p:animScale>
                                      <p:cBhvr>
                                        <p:cTn id="60" dur="166" decel="50000">
                                          <p:stCondLst>
                                            <p:cond delay="1834"/>
                                          </p:stCondLst>
                                        </p:cTn>
                                        <p:tgtEl>
                                          <p:spTgt spid="10"/>
                                        </p:tgtEl>
                                      </p:cBhvr>
                                      <p:to x="100000" y="100000"/>
                                    </p:animScale>
                                  </p:childTnLst>
                                </p:cTn>
                              </p:par>
                            </p:childTnLst>
                          </p:cTn>
                        </p:par>
                        <p:par>
                          <p:cTn id="61" fill="hold">
                            <p:stCondLst>
                              <p:cond delay="6000"/>
                            </p:stCondLst>
                            <p:childTnLst>
                              <p:par>
                                <p:cTn id="62" presetID="26" presetClass="entr" presetSubtype="0" fill="hold" nodeType="after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80">
                                          <p:stCondLst>
                                            <p:cond delay="0"/>
                                          </p:stCondLst>
                                        </p:cTn>
                                        <p:tgtEl>
                                          <p:spTgt spid="15"/>
                                        </p:tgtEl>
                                      </p:cBhvr>
                                    </p:animEffect>
                                    <p:anim calcmode="lin" valueType="num">
                                      <p:cBhvr>
                                        <p:cTn id="6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0" dur="26">
                                          <p:stCondLst>
                                            <p:cond delay="650"/>
                                          </p:stCondLst>
                                        </p:cTn>
                                        <p:tgtEl>
                                          <p:spTgt spid="15"/>
                                        </p:tgtEl>
                                      </p:cBhvr>
                                      <p:to x="100000" y="60000"/>
                                    </p:animScale>
                                    <p:animScale>
                                      <p:cBhvr>
                                        <p:cTn id="71" dur="166" decel="50000">
                                          <p:stCondLst>
                                            <p:cond delay="676"/>
                                          </p:stCondLst>
                                        </p:cTn>
                                        <p:tgtEl>
                                          <p:spTgt spid="15"/>
                                        </p:tgtEl>
                                      </p:cBhvr>
                                      <p:to x="100000" y="100000"/>
                                    </p:animScale>
                                    <p:animScale>
                                      <p:cBhvr>
                                        <p:cTn id="72" dur="26">
                                          <p:stCondLst>
                                            <p:cond delay="1312"/>
                                          </p:stCondLst>
                                        </p:cTn>
                                        <p:tgtEl>
                                          <p:spTgt spid="15"/>
                                        </p:tgtEl>
                                      </p:cBhvr>
                                      <p:to x="100000" y="80000"/>
                                    </p:animScale>
                                    <p:animScale>
                                      <p:cBhvr>
                                        <p:cTn id="73" dur="166" decel="50000">
                                          <p:stCondLst>
                                            <p:cond delay="1338"/>
                                          </p:stCondLst>
                                        </p:cTn>
                                        <p:tgtEl>
                                          <p:spTgt spid="15"/>
                                        </p:tgtEl>
                                      </p:cBhvr>
                                      <p:to x="100000" y="100000"/>
                                    </p:animScale>
                                    <p:animScale>
                                      <p:cBhvr>
                                        <p:cTn id="74" dur="26">
                                          <p:stCondLst>
                                            <p:cond delay="1642"/>
                                          </p:stCondLst>
                                        </p:cTn>
                                        <p:tgtEl>
                                          <p:spTgt spid="15"/>
                                        </p:tgtEl>
                                      </p:cBhvr>
                                      <p:to x="100000" y="90000"/>
                                    </p:animScale>
                                    <p:animScale>
                                      <p:cBhvr>
                                        <p:cTn id="75" dur="166" decel="50000">
                                          <p:stCondLst>
                                            <p:cond delay="1668"/>
                                          </p:stCondLst>
                                        </p:cTn>
                                        <p:tgtEl>
                                          <p:spTgt spid="15"/>
                                        </p:tgtEl>
                                      </p:cBhvr>
                                      <p:to x="100000" y="100000"/>
                                    </p:animScale>
                                    <p:animScale>
                                      <p:cBhvr>
                                        <p:cTn id="76" dur="26">
                                          <p:stCondLst>
                                            <p:cond delay="1808"/>
                                          </p:stCondLst>
                                        </p:cTn>
                                        <p:tgtEl>
                                          <p:spTgt spid="15"/>
                                        </p:tgtEl>
                                      </p:cBhvr>
                                      <p:to x="100000" y="95000"/>
                                    </p:animScale>
                                    <p:animScale>
                                      <p:cBhvr>
                                        <p:cTn id="77" dur="166" decel="50000">
                                          <p:stCondLst>
                                            <p:cond delay="1834"/>
                                          </p:stCondLst>
                                        </p:cTn>
                                        <p:tgtEl>
                                          <p:spTgt spid="15"/>
                                        </p:tgtEl>
                                      </p:cBhvr>
                                      <p:to x="100000" y="100000"/>
                                    </p:animScale>
                                  </p:childTnLst>
                                </p:cTn>
                              </p:par>
                            </p:childTnLst>
                          </p:cTn>
                        </p:par>
                        <p:par>
                          <p:cTn id="78" fill="hold">
                            <p:stCondLst>
                              <p:cond delay="8500"/>
                            </p:stCondLst>
                            <p:childTnLst>
                              <p:par>
                                <p:cTn id="79" presetID="6" presetClass="entr" presetSubtype="16" fill="hold"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circle(in)">
                                      <p:cBhvr>
                                        <p:cTn id="81" dur="2000"/>
                                        <p:tgtEl>
                                          <p:spTgt spid="31"/>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arn(inVertical)">
                                      <p:cBhvr>
                                        <p:cTn id="8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a:schemeClr val="accent1">
                <a:alpha val="40000"/>
              </a:schemeClr>
            </a:glow>
          </a:effectLst>
          <a:scene3d>
            <a:camera prst="orthographicFront"/>
            <a:lightRig rig="threePt" dir="t"/>
          </a:scene3d>
          <a:sp3d>
            <a:bevelT w="0"/>
          </a:sp3d>
        </p:spPr>
        <p:txBody>
          <a:bodyPr/>
          <a:lstStyle/>
          <a:p>
            <a:r>
              <a:rPr lang="en-US" b="1" u="sng"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ĐỀ TÀI</a:t>
            </a:r>
            <a:endParaRPr lang="en-US" b="1" u="sng">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4133066878"/>
              </p:ext>
            </p:extLst>
          </p:nvPr>
        </p:nvGraphicFramePr>
        <p:xfrm>
          <a:off x="2265362" y="19050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111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6" presetClass="entr" presetSubtype="16" fill="hold" grpId="0" nodeType="after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85" y="658615"/>
            <a:ext cx="8911687" cy="1280890"/>
          </a:xfrm>
          <a:effectLst>
            <a:glow rad="825500">
              <a:schemeClr val="accent1">
                <a:alpha val="40000"/>
              </a:schemeClr>
            </a:glow>
          </a:effectLst>
        </p:spPr>
        <p:txBody>
          <a:bodyPr>
            <a:noAutofit/>
          </a:bodyPr>
          <a:lstStyle/>
          <a:p>
            <a:r>
              <a:rPr lang="en-US" b="1" smtClean="0">
                <a:solidFill>
                  <a:schemeClr val="bg1">
                    <a:lumMod val="95000"/>
                  </a:schemeClr>
                </a:solidFill>
                <a:effectLst>
                  <a:outerShdw blurRad="38100" dist="38100" dir="2700000" algn="tl">
                    <a:srgbClr val="000000">
                      <a:alpha val="43137"/>
                    </a:srgbClr>
                  </a:outerShdw>
                </a:effectLst>
              </a:rPr>
              <a:t>1</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Lý do và mục đích thực hiện đề tài</a:t>
            </a:r>
            <a:endParaRPr lang="en-US" b="1" u="sng">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1701082"/>
              </p:ext>
            </p:extLst>
          </p:nvPr>
        </p:nvGraphicFramePr>
        <p:xfrm>
          <a:off x="2606465" y="2168105"/>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035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29552453"/>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79785" y="658615"/>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solidFill>
                  <a:schemeClr val="bg1">
                    <a:lumMod val="95000"/>
                  </a:schemeClr>
                </a:solidFill>
                <a:effectLst>
                  <a:outerShdw blurRad="38100" dist="38100" dir="2700000" algn="tl">
                    <a:srgbClr val="000000">
                      <a:alpha val="43137"/>
                    </a:srgbClr>
                  </a:outerShdw>
                </a:effectLst>
              </a:rPr>
              <a:t>1</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Lý do và mục đích thực hiện đề tài</a:t>
            </a:r>
            <a:endParaRPr lang="en-US" b="1" u="sng">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592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25" y="662210"/>
            <a:ext cx="8911687" cy="1280890"/>
          </a:xfrm>
        </p:spPr>
        <p:txBody>
          <a:bodyPr/>
          <a:lstStyle/>
          <a:p>
            <a:r>
              <a:rPr lang="en-US" b="1" smtClean="0">
                <a:solidFill>
                  <a:schemeClr val="bg1">
                    <a:lumMod val="95000"/>
                  </a:schemeClr>
                </a:solidFill>
                <a:effectLst>
                  <a:outerShdw blurRad="38100" dist="38100" dir="2700000" algn="tl">
                    <a:srgbClr val="000000">
                      <a:alpha val="43137"/>
                    </a:srgbClr>
                  </a:outerShdw>
                </a:effectLst>
              </a:rPr>
              <a:t>2</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Mục tiêu : </a:t>
            </a:r>
            <a:endParaRPr lang="en-US" b="1" u="sng">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5566674"/>
              </p:ext>
            </p:extLst>
          </p:nvPr>
        </p:nvGraphicFramePr>
        <p:xfrm>
          <a:off x="2636837" y="1133475"/>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998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50" y="662210"/>
            <a:ext cx="8911687" cy="1280890"/>
          </a:xfrm>
        </p:spPr>
        <p:txBody>
          <a:bodyPr/>
          <a:lstStyle/>
          <a:p>
            <a:r>
              <a:rPr lang="en-US" b="1" smtClean="0">
                <a:solidFill>
                  <a:schemeClr val="bg1"/>
                </a:solidFill>
                <a:effectLst>
                  <a:outerShdw blurRad="38100" dist="38100" dir="2700000" algn="tl">
                    <a:srgbClr val="000000">
                      <a:alpha val="43137"/>
                    </a:srgbClr>
                  </a:outerShdw>
                </a:effectLst>
              </a:rPr>
              <a:t>3</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Giới Thiệu Game Caro</a:t>
            </a:r>
            <a:endParaRPr lang="en-US" b="1" u="sng">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791263"/>
              </p:ext>
            </p:extLst>
          </p:nvPr>
        </p:nvGraphicFramePr>
        <p:xfrm>
          <a:off x="2151061" y="876300"/>
          <a:ext cx="9555163" cy="5732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408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NỘI DUNG CHI TIẾT</a:t>
            </a:r>
            <a:endParaRPr lang="en-US" b="1" u="sng">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9" name="Group 74"/>
          <p:cNvGrpSpPr>
            <a:grpSpLocks/>
          </p:cNvGrpSpPr>
          <p:nvPr/>
        </p:nvGrpSpPr>
        <p:grpSpPr bwMode="auto">
          <a:xfrm flipH="1">
            <a:off x="7751940" y="3962577"/>
            <a:ext cx="1209179" cy="427950"/>
            <a:chOff x="1714500" y="3094038"/>
            <a:chExt cx="1047750" cy="551111"/>
          </a:xfrm>
        </p:grpSpPr>
        <p:sp>
          <p:nvSpPr>
            <p:cNvPr id="10" name="Freeform 9"/>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9DCA0D">
                    <a:lumMod val="95000"/>
                    <a:lumOff val="5000"/>
                  </a:srgbClr>
                </a:gs>
                <a:gs pos="21000">
                  <a:srgbClr val="9DCA0D">
                    <a:lumMod val="85000"/>
                  </a:srgbClr>
                </a:gs>
                <a:gs pos="52000">
                  <a:srgbClr val="9DCA0D">
                    <a:lumMod val="90000"/>
                  </a:srgbClr>
                </a:gs>
                <a:gs pos="100000">
                  <a:srgbClr val="9DCA0D">
                    <a:lumMod val="77000"/>
                  </a:srgbClr>
                </a:gs>
                <a:gs pos="86000">
                  <a:srgbClr val="9DCA0D">
                    <a:lumMod val="8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10"/>
            <p:cNvSpPr/>
            <p:nvPr/>
          </p:nvSpPr>
          <p:spPr>
            <a:xfrm>
              <a:off x="1816100" y="3152517"/>
              <a:ext cx="919162" cy="437698"/>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50"/>
          <p:cNvGrpSpPr>
            <a:grpSpLocks/>
          </p:cNvGrpSpPr>
          <p:nvPr/>
        </p:nvGrpSpPr>
        <p:grpSpPr bwMode="auto">
          <a:xfrm flipH="1">
            <a:off x="7447140" y="2467361"/>
            <a:ext cx="1209179" cy="429327"/>
            <a:chOff x="1714500" y="3094038"/>
            <a:chExt cx="1047750" cy="551111"/>
          </a:xfrm>
        </p:grpSpPr>
        <p:sp>
          <p:nvSpPr>
            <p:cNvPr id="13" name="Freeform 12"/>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9DCA0D">
                    <a:lumMod val="95000"/>
                    <a:lumOff val="5000"/>
                  </a:srgbClr>
                </a:gs>
                <a:gs pos="21000">
                  <a:srgbClr val="9DCA0D">
                    <a:lumMod val="85000"/>
                  </a:srgbClr>
                </a:gs>
                <a:gs pos="52000">
                  <a:srgbClr val="9DCA0D">
                    <a:lumMod val="90000"/>
                  </a:srgbClr>
                </a:gs>
                <a:gs pos="100000">
                  <a:srgbClr val="9DCA0D">
                    <a:lumMod val="77000"/>
                  </a:srgbClr>
                </a:gs>
                <a:gs pos="86000">
                  <a:srgbClr val="9DCA0D">
                    <a:lumMod val="8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Freeform 13"/>
            <p:cNvSpPr/>
            <p:nvPr/>
          </p:nvSpPr>
          <p:spPr>
            <a:xfrm>
              <a:off x="1816100" y="3154095"/>
              <a:ext cx="919162" cy="436297"/>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8" name="Group 13"/>
          <p:cNvGrpSpPr>
            <a:grpSpLocks/>
          </p:cNvGrpSpPr>
          <p:nvPr/>
        </p:nvGrpSpPr>
        <p:grpSpPr bwMode="auto">
          <a:xfrm>
            <a:off x="2537344" y="2343192"/>
            <a:ext cx="5368021" cy="1074692"/>
            <a:chOff x="2530645" y="3933371"/>
            <a:chExt cx="4651820" cy="1238901"/>
          </a:xfrm>
        </p:grpSpPr>
        <p:pic>
          <p:nvPicPr>
            <p:cNvPr id="29"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flipH="1">
              <a:off x="2656682" y="4926180"/>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5"/>
            <p:cNvGrpSpPr>
              <a:grpSpLocks/>
            </p:cNvGrpSpPr>
            <p:nvPr/>
          </p:nvGrpSpPr>
          <p:grpSpPr bwMode="auto">
            <a:xfrm>
              <a:off x="2530645" y="3933371"/>
              <a:ext cx="4651820" cy="1011238"/>
              <a:chOff x="2671148" y="1311915"/>
              <a:chExt cx="3938587" cy="1011238"/>
            </a:xfrm>
          </p:grpSpPr>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2762555" y="1386471"/>
                <a:ext cx="3777280" cy="86136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grpSp>
        <p:nvGrpSpPr>
          <p:cNvPr id="33" name="Group 18"/>
          <p:cNvGrpSpPr>
            <a:grpSpLocks/>
          </p:cNvGrpSpPr>
          <p:nvPr/>
        </p:nvGrpSpPr>
        <p:grpSpPr bwMode="auto">
          <a:xfrm>
            <a:off x="2592924" y="3785807"/>
            <a:ext cx="5368021" cy="1062309"/>
            <a:chOff x="2530645" y="5343071"/>
            <a:chExt cx="4651820" cy="1224998"/>
          </a:xfrm>
        </p:grpSpPr>
        <p:pic>
          <p:nvPicPr>
            <p:cNvPr id="34"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a:off x="3233624" y="6321977"/>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20"/>
            <p:cNvGrpSpPr>
              <a:grpSpLocks/>
            </p:cNvGrpSpPr>
            <p:nvPr/>
          </p:nvGrpSpPr>
          <p:grpSpPr bwMode="auto">
            <a:xfrm>
              <a:off x="2530645" y="5343071"/>
              <a:ext cx="4651820" cy="1011238"/>
              <a:chOff x="2671148" y="1311915"/>
              <a:chExt cx="3938587" cy="1011238"/>
            </a:xfrm>
          </p:grpSpPr>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2762555" y="1386493"/>
                <a:ext cx="3777280" cy="861624"/>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grpSp>
        <p:nvGrpSpPr>
          <p:cNvPr id="44" name="Group 89"/>
          <p:cNvGrpSpPr>
            <a:grpSpLocks/>
          </p:cNvGrpSpPr>
          <p:nvPr/>
        </p:nvGrpSpPr>
        <p:grpSpPr bwMode="auto">
          <a:xfrm flipH="1">
            <a:off x="6150294" y="3935219"/>
            <a:ext cx="2099574" cy="575186"/>
            <a:chOff x="2452688" y="2863777"/>
            <a:chExt cx="1819275" cy="662856"/>
          </a:xfrm>
        </p:grpSpPr>
        <p:sp>
          <p:nvSpPr>
            <p:cNvPr id="45" name="Freeform 44"/>
            <p:cNvSpPr/>
            <p:nvPr/>
          </p:nvSpPr>
          <p:spPr>
            <a:xfrm>
              <a:off x="2452688" y="2863777"/>
              <a:ext cx="1819275" cy="583570"/>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9DCA0D"/>
                </a:gs>
                <a:gs pos="0">
                  <a:srgbClr val="9DCA0D">
                    <a:lumMod val="95000"/>
                    <a:lumOff val="5000"/>
                  </a:srgbClr>
                </a:gs>
                <a:gs pos="49000">
                  <a:srgbClr val="9DCA0D">
                    <a:lumMod val="90000"/>
                  </a:srgbClr>
                </a:gs>
                <a:gs pos="60000">
                  <a:srgbClr val="9DCA0D"/>
                </a:gs>
                <a:gs pos="100000">
                  <a:srgbClr val="9DCA0D">
                    <a:lumMod val="80000"/>
                  </a:srgbClr>
                </a:gs>
                <a:gs pos="84000">
                  <a:srgbClr val="9DCA0D">
                    <a:lumMod val="50000"/>
                    <a:lumOff val="50000"/>
                  </a:srgbClr>
                </a:gs>
                <a:gs pos="80000">
                  <a:srgbClr val="9DCA0D">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Freeform 45"/>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7B9E0A"/>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7" name="Group 92"/>
          <p:cNvGrpSpPr>
            <a:grpSpLocks/>
          </p:cNvGrpSpPr>
          <p:nvPr/>
        </p:nvGrpSpPr>
        <p:grpSpPr bwMode="auto">
          <a:xfrm>
            <a:off x="2258555" y="2458448"/>
            <a:ext cx="2099574" cy="575188"/>
            <a:chOff x="2452688" y="2863775"/>
            <a:chExt cx="1819275" cy="662858"/>
          </a:xfrm>
        </p:grpSpPr>
        <p:sp>
          <p:nvSpPr>
            <p:cNvPr id="48" name="Freeform 47"/>
            <p:cNvSpPr/>
            <p:nvPr/>
          </p:nvSpPr>
          <p:spPr>
            <a:xfrm>
              <a:off x="2452688" y="2863775"/>
              <a:ext cx="1819275" cy="583569"/>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9DCA0D"/>
                </a:gs>
                <a:gs pos="0">
                  <a:srgbClr val="9DCA0D">
                    <a:lumMod val="95000"/>
                    <a:lumOff val="5000"/>
                  </a:srgbClr>
                </a:gs>
                <a:gs pos="49000">
                  <a:srgbClr val="9DCA0D">
                    <a:lumMod val="90000"/>
                  </a:srgbClr>
                </a:gs>
                <a:gs pos="60000">
                  <a:srgbClr val="9DCA0D"/>
                </a:gs>
                <a:gs pos="100000">
                  <a:srgbClr val="9DCA0D">
                    <a:lumMod val="80000"/>
                  </a:srgbClr>
                </a:gs>
                <a:gs pos="84000">
                  <a:srgbClr val="9DCA0D">
                    <a:lumMod val="50000"/>
                    <a:lumOff val="50000"/>
                  </a:srgbClr>
                </a:gs>
                <a:gs pos="80000">
                  <a:srgbClr val="9DCA0D">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Freeform 48"/>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7B9E0A"/>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50" name="Rectangle 49"/>
          <p:cNvSpPr/>
          <p:nvPr/>
        </p:nvSpPr>
        <p:spPr>
          <a:xfrm>
            <a:off x="2401518" y="2495817"/>
            <a:ext cx="1721238" cy="400110"/>
          </a:xfrm>
          <a:prstGeom prst="rect">
            <a:avLst/>
          </a:prstGeom>
        </p:spPr>
        <p:txBody>
          <a:bodyPr wrap="square" anchor="ctr">
            <a:spAutoFit/>
          </a:bodyPr>
          <a:lstStyle/>
          <a:p>
            <a:pPr algn="ctr" eaLnBrk="1" fontAlgn="auto" hangingPunct="1">
              <a:spcBef>
                <a:spcPts val="0"/>
              </a:spcBef>
              <a:spcAft>
                <a:spcPts val="0"/>
              </a:spcAft>
              <a:defRPr/>
            </a:pPr>
            <a:r>
              <a:rPr lang="en-US" sz="2000" b="1" kern="0" smtClean="0">
                <a:solidFill>
                  <a:schemeClr val="bg1"/>
                </a:solidFill>
                <a:effectLst>
                  <a:glow rad="127000">
                    <a:srgbClr val="526907">
                      <a:alpha val="80000"/>
                    </a:srgbClr>
                  </a:glow>
                </a:effectLst>
                <a:latin typeface="Arial" pitchFamily="34" charset="0"/>
              </a:rPr>
              <a:t>1.</a:t>
            </a:r>
            <a:endParaRPr lang="en-US" sz="2000" b="1" kern="0" dirty="0">
              <a:solidFill>
                <a:schemeClr val="bg1"/>
              </a:solidFill>
              <a:effectLst>
                <a:glow rad="127000">
                  <a:srgbClr val="526907">
                    <a:alpha val="80000"/>
                  </a:srgbClr>
                </a:glow>
              </a:effectLst>
              <a:latin typeface="Arial" pitchFamily="34" charset="0"/>
            </a:endParaRPr>
          </a:p>
        </p:txBody>
      </p:sp>
      <p:sp>
        <p:nvSpPr>
          <p:cNvPr id="52" name="Rectangle 51"/>
          <p:cNvSpPr/>
          <p:nvPr/>
        </p:nvSpPr>
        <p:spPr>
          <a:xfrm>
            <a:off x="6111241" y="3982300"/>
            <a:ext cx="2011680" cy="400110"/>
          </a:xfrm>
          <a:prstGeom prst="rect">
            <a:avLst/>
          </a:prstGeom>
        </p:spPr>
        <p:txBody>
          <a:bodyPr wrap="square" anchor="ctr">
            <a:spAutoFit/>
          </a:bodyPr>
          <a:lstStyle/>
          <a:p>
            <a:pPr algn="ctr" eaLnBrk="1" fontAlgn="auto" hangingPunct="1">
              <a:spcBef>
                <a:spcPts val="0"/>
              </a:spcBef>
              <a:spcAft>
                <a:spcPts val="0"/>
              </a:spcAft>
              <a:defRPr/>
            </a:pPr>
            <a:r>
              <a:rPr lang="en-US" sz="2000" b="1" kern="0" smtClean="0">
                <a:solidFill>
                  <a:schemeClr val="bg1"/>
                </a:solidFill>
                <a:effectLst>
                  <a:glow rad="127000">
                    <a:srgbClr val="526907">
                      <a:alpha val="80000"/>
                    </a:srgbClr>
                  </a:glow>
                </a:effectLst>
                <a:latin typeface="Arial" pitchFamily="34" charset="0"/>
              </a:rPr>
              <a:t>2.</a:t>
            </a:r>
            <a:endParaRPr lang="en-US" sz="2000" b="1" kern="0" dirty="0">
              <a:solidFill>
                <a:schemeClr val="bg1"/>
              </a:solidFill>
              <a:effectLst>
                <a:glow rad="127000">
                  <a:srgbClr val="526907">
                    <a:alpha val="80000"/>
                  </a:srgbClr>
                </a:glow>
              </a:effectLst>
              <a:latin typeface="Arial" pitchFamily="34" charset="0"/>
            </a:endParaRPr>
          </a:p>
        </p:txBody>
      </p:sp>
      <p:sp>
        <p:nvSpPr>
          <p:cNvPr id="53" name="Rectangle 24"/>
          <p:cNvSpPr>
            <a:spLocks noChangeArrowheads="1"/>
          </p:cNvSpPr>
          <p:nvPr/>
        </p:nvSpPr>
        <p:spPr bwMode="auto">
          <a:xfrm>
            <a:off x="4803651" y="2501602"/>
            <a:ext cx="26590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D7181F"/>
              </a:buClr>
              <a:buFont typeface="Wingdings" panose="05000000000000000000" pitchFamily="2" charset="2"/>
              <a:buNone/>
            </a:pPr>
            <a:r>
              <a:rPr lang="en-US" altLang="en-US" sz="2600" smtClean="0">
                <a:solidFill>
                  <a:srgbClr val="593B1D"/>
                </a:solidFill>
                <a:effectLst>
                  <a:outerShdw blurRad="38100" dist="38100" dir="2700000" algn="tl">
                    <a:srgbClr val="000000">
                      <a:alpha val="43137"/>
                    </a:srgbClr>
                  </a:outerShdw>
                </a:effectLst>
                <a:latin typeface="Arial" panose="020B0604020202020204" pitchFamily="34" charset="0"/>
              </a:rPr>
              <a:t>Mô tả ứng dụng</a:t>
            </a:r>
            <a:endParaRPr lang="en-US" altLang="en-US" sz="2600">
              <a:solidFill>
                <a:srgbClr val="593B1D"/>
              </a:solidFill>
              <a:effectLst>
                <a:outerShdw blurRad="38100" dist="38100" dir="2700000" algn="tl">
                  <a:srgbClr val="000000">
                    <a:alpha val="43137"/>
                  </a:srgbClr>
                </a:outerShdw>
              </a:effectLst>
              <a:latin typeface="Arial" panose="020B0604020202020204" pitchFamily="34" charset="0"/>
            </a:endParaRPr>
          </a:p>
        </p:txBody>
      </p:sp>
      <p:sp>
        <p:nvSpPr>
          <p:cNvPr id="55" name="Rectangle 24"/>
          <p:cNvSpPr>
            <a:spLocks noChangeArrowheads="1"/>
          </p:cNvSpPr>
          <p:nvPr/>
        </p:nvSpPr>
        <p:spPr bwMode="auto">
          <a:xfrm>
            <a:off x="2859584" y="3951695"/>
            <a:ext cx="3122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D7181F"/>
              </a:buClr>
              <a:buFont typeface="Wingdings" panose="05000000000000000000" pitchFamily="2" charset="2"/>
              <a:buNone/>
            </a:pPr>
            <a:r>
              <a:rPr lang="en-US" altLang="en-US" sz="2600" smtClean="0">
                <a:solidFill>
                  <a:srgbClr val="593B1D"/>
                </a:solidFill>
                <a:effectLst>
                  <a:outerShdw blurRad="38100" dist="38100" dir="2700000" algn="tl">
                    <a:srgbClr val="000000">
                      <a:alpha val="43137"/>
                    </a:srgbClr>
                  </a:outerShdw>
                </a:effectLst>
                <a:latin typeface="Arial" panose="020B0604020202020204" pitchFamily="34" charset="0"/>
              </a:rPr>
              <a:t>Quá trình thực hiện</a:t>
            </a:r>
            <a:endParaRPr lang="en-US" altLang="en-US" sz="2600">
              <a:solidFill>
                <a:srgbClr val="593B1D"/>
              </a:solidFill>
              <a:effectLst>
                <a:outerShdw blurRad="38100" dist="38100" dir="2700000" algn="tl">
                  <a:srgbClr val="000000">
                    <a:alpha val="43137"/>
                  </a:srgbClr>
                </a:outerShdw>
              </a:effectLst>
              <a:latin typeface="Arial" panose="020B0604020202020204" pitchFamily="34" charset="0"/>
            </a:endParaRPr>
          </a:p>
        </p:txBody>
      </p:sp>
      <p:pic>
        <p:nvPicPr>
          <p:cNvPr id="56" name="Picture 55"/>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9420114" y="471487"/>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418459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26"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80">
                                          <p:stCondLst>
                                            <p:cond delay="0"/>
                                          </p:stCondLst>
                                        </p:cTn>
                                        <p:tgtEl>
                                          <p:spTgt spid="12"/>
                                        </p:tgtEl>
                                      </p:cBhvr>
                                    </p:animEffect>
                                    <p:anim calcmode="lin" valueType="num">
                                      <p:cBhvr>
                                        <p:cTn id="1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8" dur="26">
                                          <p:stCondLst>
                                            <p:cond delay="650"/>
                                          </p:stCondLst>
                                        </p:cTn>
                                        <p:tgtEl>
                                          <p:spTgt spid="12"/>
                                        </p:tgtEl>
                                      </p:cBhvr>
                                      <p:to x="100000" y="60000"/>
                                    </p:animScale>
                                    <p:animScale>
                                      <p:cBhvr>
                                        <p:cTn id="19" dur="166" decel="50000">
                                          <p:stCondLst>
                                            <p:cond delay="676"/>
                                          </p:stCondLst>
                                        </p:cTn>
                                        <p:tgtEl>
                                          <p:spTgt spid="12"/>
                                        </p:tgtEl>
                                      </p:cBhvr>
                                      <p:to x="100000" y="100000"/>
                                    </p:animScale>
                                    <p:animScale>
                                      <p:cBhvr>
                                        <p:cTn id="20" dur="26">
                                          <p:stCondLst>
                                            <p:cond delay="1312"/>
                                          </p:stCondLst>
                                        </p:cTn>
                                        <p:tgtEl>
                                          <p:spTgt spid="12"/>
                                        </p:tgtEl>
                                      </p:cBhvr>
                                      <p:to x="100000" y="80000"/>
                                    </p:animScale>
                                    <p:animScale>
                                      <p:cBhvr>
                                        <p:cTn id="21" dur="166" decel="50000">
                                          <p:stCondLst>
                                            <p:cond delay="1338"/>
                                          </p:stCondLst>
                                        </p:cTn>
                                        <p:tgtEl>
                                          <p:spTgt spid="12"/>
                                        </p:tgtEl>
                                      </p:cBhvr>
                                      <p:to x="100000" y="100000"/>
                                    </p:animScale>
                                    <p:animScale>
                                      <p:cBhvr>
                                        <p:cTn id="22" dur="26">
                                          <p:stCondLst>
                                            <p:cond delay="1642"/>
                                          </p:stCondLst>
                                        </p:cTn>
                                        <p:tgtEl>
                                          <p:spTgt spid="12"/>
                                        </p:tgtEl>
                                      </p:cBhvr>
                                      <p:to x="100000" y="90000"/>
                                    </p:animScale>
                                    <p:animScale>
                                      <p:cBhvr>
                                        <p:cTn id="23" dur="166" decel="50000">
                                          <p:stCondLst>
                                            <p:cond delay="1668"/>
                                          </p:stCondLst>
                                        </p:cTn>
                                        <p:tgtEl>
                                          <p:spTgt spid="12"/>
                                        </p:tgtEl>
                                      </p:cBhvr>
                                      <p:to x="100000" y="100000"/>
                                    </p:animScale>
                                    <p:animScale>
                                      <p:cBhvr>
                                        <p:cTn id="24" dur="26">
                                          <p:stCondLst>
                                            <p:cond delay="1808"/>
                                          </p:stCondLst>
                                        </p:cTn>
                                        <p:tgtEl>
                                          <p:spTgt spid="12"/>
                                        </p:tgtEl>
                                      </p:cBhvr>
                                      <p:to x="100000" y="95000"/>
                                    </p:animScale>
                                    <p:animScale>
                                      <p:cBhvr>
                                        <p:cTn id="25" dur="166" decel="50000">
                                          <p:stCondLst>
                                            <p:cond delay="1834"/>
                                          </p:stCondLst>
                                        </p:cTn>
                                        <p:tgtEl>
                                          <p:spTgt spid="12"/>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80">
                                          <p:stCondLst>
                                            <p:cond delay="0"/>
                                          </p:stCondLst>
                                        </p:cTn>
                                        <p:tgtEl>
                                          <p:spTgt spid="28"/>
                                        </p:tgtEl>
                                      </p:cBhvr>
                                    </p:animEffect>
                                    <p:anim calcmode="lin" valueType="num">
                                      <p:cBhvr>
                                        <p:cTn id="29"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4" dur="26">
                                          <p:stCondLst>
                                            <p:cond delay="650"/>
                                          </p:stCondLst>
                                        </p:cTn>
                                        <p:tgtEl>
                                          <p:spTgt spid="28"/>
                                        </p:tgtEl>
                                      </p:cBhvr>
                                      <p:to x="100000" y="60000"/>
                                    </p:animScale>
                                    <p:animScale>
                                      <p:cBhvr>
                                        <p:cTn id="35" dur="166" decel="50000">
                                          <p:stCondLst>
                                            <p:cond delay="676"/>
                                          </p:stCondLst>
                                        </p:cTn>
                                        <p:tgtEl>
                                          <p:spTgt spid="28"/>
                                        </p:tgtEl>
                                      </p:cBhvr>
                                      <p:to x="100000" y="100000"/>
                                    </p:animScale>
                                    <p:animScale>
                                      <p:cBhvr>
                                        <p:cTn id="36" dur="26">
                                          <p:stCondLst>
                                            <p:cond delay="1312"/>
                                          </p:stCondLst>
                                        </p:cTn>
                                        <p:tgtEl>
                                          <p:spTgt spid="28"/>
                                        </p:tgtEl>
                                      </p:cBhvr>
                                      <p:to x="100000" y="80000"/>
                                    </p:animScale>
                                    <p:animScale>
                                      <p:cBhvr>
                                        <p:cTn id="37" dur="166" decel="50000">
                                          <p:stCondLst>
                                            <p:cond delay="1338"/>
                                          </p:stCondLst>
                                        </p:cTn>
                                        <p:tgtEl>
                                          <p:spTgt spid="28"/>
                                        </p:tgtEl>
                                      </p:cBhvr>
                                      <p:to x="100000" y="100000"/>
                                    </p:animScale>
                                    <p:animScale>
                                      <p:cBhvr>
                                        <p:cTn id="38" dur="26">
                                          <p:stCondLst>
                                            <p:cond delay="1642"/>
                                          </p:stCondLst>
                                        </p:cTn>
                                        <p:tgtEl>
                                          <p:spTgt spid="28"/>
                                        </p:tgtEl>
                                      </p:cBhvr>
                                      <p:to x="100000" y="90000"/>
                                    </p:animScale>
                                    <p:animScale>
                                      <p:cBhvr>
                                        <p:cTn id="39" dur="166" decel="50000">
                                          <p:stCondLst>
                                            <p:cond delay="1668"/>
                                          </p:stCondLst>
                                        </p:cTn>
                                        <p:tgtEl>
                                          <p:spTgt spid="28"/>
                                        </p:tgtEl>
                                      </p:cBhvr>
                                      <p:to x="100000" y="100000"/>
                                    </p:animScale>
                                    <p:animScale>
                                      <p:cBhvr>
                                        <p:cTn id="40" dur="26">
                                          <p:stCondLst>
                                            <p:cond delay="1808"/>
                                          </p:stCondLst>
                                        </p:cTn>
                                        <p:tgtEl>
                                          <p:spTgt spid="28"/>
                                        </p:tgtEl>
                                      </p:cBhvr>
                                      <p:to x="100000" y="95000"/>
                                    </p:animScale>
                                    <p:animScale>
                                      <p:cBhvr>
                                        <p:cTn id="41" dur="166" decel="50000">
                                          <p:stCondLst>
                                            <p:cond delay="1834"/>
                                          </p:stCondLst>
                                        </p:cTn>
                                        <p:tgtEl>
                                          <p:spTgt spid="28"/>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down)">
                                      <p:cBhvr>
                                        <p:cTn id="44" dur="580">
                                          <p:stCondLst>
                                            <p:cond delay="0"/>
                                          </p:stCondLst>
                                        </p:cTn>
                                        <p:tgtEl>
                                          <p:spTgt spid="47"/>
                                        </p:tgtEl>
                                      </p:cBhvr>
                                    </p:animEffect>
                                    <p:anim calcmode="lin" valueType="num">
                                      <p:cBhvr>
                                        <p:cTn id="45"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50" dur="26">
                                          <p:stCondLst>
                                            <p:cond delay="650"/>
                                          </p:stCondLst>
                                        </p:cTn>
                                        <p:tgtEl>
                                          <p:spTgt spid="47"/>
                                        </p:tgtEl>
                                      </p:cBhvr>
                                      <p:to x="100000" y="60000"/>
                                    </p:animScale>
                                    <p:animScale>
                                      <p:cBhvr>
                                        <p:cTn id="51" dur="166" decel="50000">
                                          <p:stCondLst>
                                            <p:cond delay="676"/>
                                          </p:stCondLst>
                                        </p:cTn>
                                        <p:tgtEl>
                                          <p:spTgt spid="47"/>
                                        </p:tgtEl>
                                      </p:cBhvr>
                                      <p:to x="100000" y="100000"/>
                                    </p:animScale>
                                    <p:animScale>
                                      <p:cBhvr>
                                        <p:cTn id="52" dur="26">
                                          <p:stCondLst>
                                            <p:cond delay="1312"/>
                                          </p:stCondLst>
                                        </p:cTn>
                                        <p:tgtEl>
                                          <p:spTgt spid="47"/>
                                        </p:tgtEl>
                                      </p:cBhvr>
                                      <p:to x="100000" y="80000"/>
                                    </p:animScale>
                                    <p:animScale>
                                      <p:cBhvr>
                                        <p:cTn id="53" dur="166" decel="50000">
                                          <p:stCondLst>
                                            <p:cond delay="1338"/>
                                          </p:stCondLst>
                                        </p:cTn>
                                        <p:tgtEl>
                                          <p:spTgt spid="47"/>
                                        </p:tgtEl>
                                      </p:cBhvr>
                                      <p:to x="100000" y="100000"/>
                                    </p:animScale>
                                    <p:animScale>
                                      <p:cBhvr>
                                        <p:cTn id="54" dur="26">
                                          <p:stCondLst>
                                            <p:cond delay="1642"/>
                                          </p:stCondLst>
                                        </p:cTn>
                                        <p:tgtEl>
                                          <p:spTgt spid="47"/>
                                        </p:tgtEl>
                                      </p:cBhvr>
                                      <p:to x="100000" y="90000"/>
                                    </p:animScale>
                                    <p:animScale>
                                      <p:cBhvr>
                                        <p:cTn id="55" dur="166" decel="50000">
                                          <p:stCondLst>
                                            <p:cond delay="1668"/>
                                          </p:stCondLst>
                                        </p:cTn>
                                        <p:tgtEl>
                                          <p:spTgt spid="47"/>
                                        </p:tgtEl>
                                      </p:cBhvr>
                                      <p:to x="100000" y="100000"/>
                                    </p:animScale>
                                    <p:animScale>
                                      <p:cBhvr>
                                        <p:cTn id="56" dur="26">
                                          <p:stCondLst>
                                            <p:cond delay="1808"/>
                                          </p:stCondLst>
                                        </p:cTn>
                                        <p:tgtEl>
                                          <p:spTgt spid="47"/>
                                        </p:tgtEl>
                                      </p:cBhvr>
                                      <p:to x="100000" y="95000"/>
                                    </p:animScale>
                                    <p:animScale>
                                      <p:cBhvr>
                                        <p:cTn id="57" dur="166" decel="50000">
                                          <p:stCondLst>
                                            <p:cond delay="1834"/>
                                          </p:stCondLst>
                                        </p:cTn>
                                        <p:tgtEl>
                                          <p:spTgt spid="47"/>
                                        </p:tgtEl>
                                      </p:cBhvr>
                                      <p:to x="100000" y="100000"/>
                                    </p:animScale>
                                  </p:childTnLst>
                                </p:cTn>
                              </p:par>
                              <p:par>
                                <p:cTn id="58" presetID="26" presetClass="entr" presetSubtype="0"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down)">
                                      <p:cBhvr>
                                        <p:cTn id="60" dur="580">
                                          <p:stCondLst>
                                            <p:cond delay="0"/>
                                          </p:stCondLst>
                                        </p:cTn>
                                        <p:tgtEl>
                                          <p:spTgt spid="50"/>
                                        </p:tgtEl>
                                      </p:cBhvr>
                                    </p:animEffect>
                                    <p:anim calcmode="lin" valueType="num">
                                      <p:cBhvr>
                                        <p:cTn id="61"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66" dur="26">
                                          <p:stCondLst>
                                            <p:cond delay="650"/>
                                          </p:stCondLst>
                                        </p:cTn>
                                        <p:tgtEl>
                                          <p:spTgt spid="50"/>
                                        </p:tgtEl>
                                      </p:cBhvr>
                                      <p:to x="100000" y="60000"/>
                                    </p:animScale>
                                    <p:animScale>
                                      <p:cBhvr>
                                        <p:cTn id="67" dur="166" decel="50000">
                                          <p:stCondLst>
                                            <p:cond delay="676"/>
                                          </p:stCondLst>
                                        </p:cTn>
                                        <p:tgtEl>
                                          <p:spTgt spid="50"/>
                                        </p:tgtEl>
                                      </p:cBhvr>
                                      <p:to x="100000" y="100000"/>
                                    </p:animScale>
                                    <p:animScale>
                                      <p:cBhvr>
                                        <p:cTn id="68" dur="26">
                                          <p:stCondLst>
                                            <p:cond delay="1312"/>
                                          </p:stCondLst>
                                        </p:cTn>
                                        <p:tgtEl>
                                          <p:spTgt spid="50"/>
                                        </p:tgtEl>
                                      </p:cBhvr>
                                      <p:to x="100000" y="80000"/>
                                    </p:animScale>
                                    <p:animScale>
                                      <p:cBhvr>
                                        <p:cTn id="69" dur="166" decel="50000">
                                          <p:stCondLst>
                                            <p:cond delay="1338"/>
                                          </p:stCondLst>
                                        </p:cTn>
                                        <p:tgtEl>
                                          <p:spTgt spid="50"/>
                                        </p:tgtEl>
                                      </p:cBhvr>
                                      <p:to x="100000" y="100000"/>
                                    </p:animScale>
                                    <p:animScale>
                                      <p:cBhvr>
                                        <p:cTn id="70" dur="26">
                                          <p:stCondLst>
                                            <p:cond delay="1642"/>
                                          </p:stCondLst>
                                        </p:cTn>
                                        <p:tgtEl>
                                          <p:spTgt spid="50"/>
                                        </p:tgtEl>
                                      </p:cBhvr>
                                      <p:to x="100000" y="90000"/>
                                    </p:animScale>
                                    <p:animScale>
                                      <p:cBhvr>
                                        <p:cTn id="71" dur="166" decel="50000">
                                          <p:stCondLst>
                                            <p:cond delay="1668"/>
                                          </p:stCondLst>
                                        </p:cTn>
                                        <p:tgtEl>
                                          <p:spTgt spid="50"/>
                                        </p:tgtEl>
                                      </p:cBhvr>
                                      <p:to x="100000" y="100000"/>
                                    </p:animScale>
                                    <p:animScale>
                                      <p:cBhvr>
                                        <p:cTn id="72" dur="26">
                                          <p:stCondLst>
                                            <p:cond delay="1808"/>
                                          </p:stCondLst>
                                        </p:cTn>
                                        <p:tgtEl>
                                          <p:spTgt spid="50"/>
                                        </p:tgtEl>
                                      </p:cBhvr>
                                      <p:to x="100000" y="95000"/>
                                    </p:animScale>
                                    <p:animScale>
                                      <p:cBhvr>
                                        <p:cTn id="73" dur="166" decel="50000">
                                          <p:stCondLst>
                                            <p:cond delay="1834"/>
                                          </p:stCondLst>
                                        </p:cTn>
                                        <p:tgtEl>
                                          <p:spTgt spid="50"/>
                                        </p:tgtEl>
                                      </p:cBhvr>
                                      <p:to x="100000" y="100000"/>
                                    </p:animScale>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down)">
                                      <p:cBhvr>
                                        <p:cTn id="77" dur="580">
                                          <p:stCondLst>
                                            <p:cond delay="0"/>
                                          </p:stCondLst>
                                        </p:cTn>
                                        <p:tgtEl>
                                          <p:spTgt spid="53"/>
                                        </p:tgtEl>
                                      </p:cBhvr>
                                    </p:animEffect>
                                    <p:anim calcmode="lin" valueType="num">
                                      <p:cBhvr>
                                        <p:cTn id="78"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83" dur="26">
                                          <p:stCondLst>
                                            <p:cond delay="650"/>
                                          </p:stCondLst>
                                        </p:cTn>
                                        <p:tgtEl>
                                          <p:spTgt spid="53"/>
                                        </p:tgtEl>
                                      </p:cBhvr>
                                      <p:to x="100000" y="60000"/>
                                    </p:animScale>
                                    <p:animScale>
                                      <p:cBhvr>
                                        <p:cTn id="84" dur="166" decel="50000">
                                          <p:stCondLst>
                                            <p:cond delay="676"/>
                                          </p:stCondLst>
                                        </p:cTn>
                                        <p:tgtEl>
                                          <p:spTgt spid="53"/>
                                        </p:tgtEl>
                                      </p:cBhvr>
                                      <p:to x="100000" y="100000"/>
                                    </p:animScale>
                                    <p:animScale>
                                      <p:cBhvr>
                                        <p:cTn id="85" dur="26">
                                          <p:stCondLst>
                                            <p:cond delay="1312"/>
                                          </p:stCondLst>
                                        </p:cTn>
                                        <p:tgtEl>
                                          <p:spTgt spid="53"/>
                                        </p:tgtEl>
                                      </p:cBhvr>
                                      <p:to x="100000" y="80000"/>
                                    </p:animScale>
                                    <p:animScale>
                                      <p:cBhvr>
                                        <p:cTn id="86" dur="166" decel="50000">
                                          <p:stCondLst>
                                            <p:cond delay="1338"/>
                                          </p:stCondLst>
                                        </p:cTn>
                                        <p:tgtEl>
                                          <p:spTgt spid="53"/>
                                        </p:tgtEl>
                                      </p:cBhvr>
                                      <p:to x="100000" y="100000"/>
                                    </p:animScale>
                                    <p:animScale>
                                      <p:cBhvr>
                                        <p:cTn id="87" dur="26">
                                          <p:stCondLst>
                                            <p:cond delay="1642"/>
                                          </p:stCondLst>
                                        </p:cTn>
                                        <p:tgtEl>
                                          <p:spTgt spid="53"/>
                                        </p:tgtEl>
                                      </p:cBhvr>
                                      <p:to x="100000" y="90000"/>
                                    </p:animScale>
                                    <p:animScale>
                                      <p:cBhvr>
                                        <p:cTn id="88" dur="166" decel="50000">
                                          <p:stCondLst>
                                            <p:cond delay="1668"/>
                                          </p:stCondLst>
                                        </p:cTn>
                                        <p:tgtEl>
                                          <p:spTgt spid="53"/>
                                        </p:tgtEl>
                                      </p:cBhvr>
                                      <p:to x="100000" y="100000"/>
                                    </p:animScale>
                                    <p:animScale>
                                      <p:cBhvr>
                                        <p:cTn id="89" dur="26">
                                          <p:stCondLst>
                                            <p:cond delay="1808"/>
                                          </p:stCondLst>
                                        </p:cTn>
                                        <p:tgtEl>
                                          <p:spTgt spid="53"/>
                                        </p:tgtEl>
                                      </p:cBhvr>
                                      <p:to x="100000" y="95000"/>
                                    </p:animScale>
                                    <p:animScale>
                                      <p:cBhvr>
                                        <p:cTn id="90" dur="166" decel="50000">
                                          <p:stCondLst>
                                            <p:cond delay="1834"/>
                                          </p:stCondLst>
                                        </p:cTn>
                                        <p:tgtEl>
                                          <p:spTgt spid="53"/>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down)">
                                      <p:cBhvr>
                                        <p:cTn id="93" dur="580">
                                          <p:stCondLst>
                                            <p:cond delay="0"/>
                                          </p:stCondLst>
                                        </p:cTn>
                                        <p:tgtEl>
                                          <p:spTgt spid="9"/>
                                        </p:tgtEl>
                                      </p:cBhvr>
                                    </p:animEffect>
                                    <p:anim calcmode="lin" valueType="num">
                                      <p:cBhvr>
                                        <p:cTn id="9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9" dur="26">
                                          <p:stCondLst>
                                            <p:cond delay="650"/>
                                          </p:stCondLst>
                                        </p:cTn>
                                        <p:tgtEl>
                                          <p:spTgt spid="9"/>
                                        </p:tgtEl>
                                      </p:cBhvr>
                                      <p:to x="100000" y="60000"/>
                                    </p:animScale>
                                    <p:animScale>
                                      <p:cBhvr>
                                        <p:cTn id="100" dur="166" decel="50000">
                                          <p:stCondLst>
                                            <p:cond delay="676"/>
                                          </p:stCondLst>
                                        </p:cTn>
                                        <p:tgtEl>
                                          <p:spTgt spid="9"/>
                                        </p:tgtEl>
                                      </p:cBhvr>
                                      <p:to x="100000" y="100000"/>
                                    </p:animScale>
                                    <p:animScale>
                                      <p:cBhvr>
                                        <p:cTn id="101" dur="26">
                                          <p:stCondLst>
                                            <p:cond delay="1312"/>
                                          </p:stCondLst>
                                        </p:cTn>
                                        <p:tgtEl>
                                          <p:spTgt spid="9"/>
                                        </p:tgtEl>
                                      </p:cBhvr>
                                      <p:to x="100000" y="80000"/>
                                    </p:animScale>
                                    <p:animScale>
                                      <p:cBhvr>
                                        <p:cTn id="102" dur="166" decel="50000">
                                          <p:stCondLst>
                                            <p:cond delay="1338"/>
                                          </p:stCondLst>
                                        </p:cTn>
                                        <p:tgtEl>
                                          <p:spTgt spid="9"/>
                                        </p:tgtEl>
                                      </p:cBhvr>
                                      <p:to x="100000" y="100000"/>
                                    </p:animScale>
                                    <p:animScale>
                                      <p:cBhvr>
                                        <p:cTn id="103" dur="26">
                                          <p:stCondLst>
                                            <p:cond delay="1642"/>
                                          </p:stCondLst>
                                        </p:cTn>
                                        <p:tgtEl>
                                          <p:spTgt spid="9"/>
                                        </p:tgtEl>
                                      </p:cBhvr>
                                      <p:to x="100000" y="90000"/>
                                    </p:animScale>
                                    <p:animScale>
                                      <p:cBhvr>
                                        <p:cTn id="104" dur="166" decel="50000">
                                          <p:stCondLst>
                                            <p:cond delay="1668"/>
                                          </p:stCondLst>
                                        </p:cTn>
                                        <p:tgtEl>
                                          <p:spTgt spid="9"/>
                                        </p:tgtEl>
                                      </p:cBhvr>
                                      <p:to x="100000" y="100000"/>
                                    </p:animScale>
                                    <p:animScale>
                                      <p:cBhvr>
                                        <p:cTn id="105" dur="26">
                                          <p:stCondLst>
                                            <p:cond delay="1808"/>
                                          </p:stCondLst>
                                        </p:cTn>
                                        <p:tgtEl>
                                          <p:spTgt spid="9"/>
                                        </p:tgtEl>
                                      </p:cBhvr>
                                      <p:to x="100000" y="95000"/>
                                    </p:animScale>
                                    <p:animScale>
                                      <p:cBhvr>
                                        <p:cTn id="106" dur="166" decel="50000">
                                          <p:stCondLst>
                                            <p:cond delay="1834"/>
                                          </p:stCondLst>
                                        </p:cTn>
                                        <p:tgtEl>
                                          <p:spTgt spid="9"/>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80">
                                          <p:stCondLst>
                                            <p:cond delay="0"/>
                                          </p:stCondLst>
                                        </p:cTn>
                                        <p:tgtEl>
                                          <p:spTgt spid="33"/>
                                        </p:tgtEl>
                                      </p:cBhvr>
                                    </p:animEffect>
                                    <p:anim calcmode="lin" valueType="num">
                                      <p:cBhvr>
                                        <p:cTn id="110"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15" dur="26">
                                          <p:stCondLst>
                                            <p:cond delay="650"/>
                                          </p:stCondLst>
                                        </p:cTn>
                                        <p:tgtEl>
                                          <p:spTgt spid="33"/>
                                        </p:tgtEl>
                                      </p:cBhvr>
                                      <p:to x="100000" y="60000"/>
                                    </p:animScale>
                                    <p:animScale>
                                      <p:cBhvr>
                                        <p:cTn id="116" dur="166" decel="50000">
                                          <p:stCondLst>
                                            <p:cond delay="676"/>
                                          </p:stCondLst>
                                        </p:cTn>
                                        <p:tgtEl>
                                          <p:spTgt spid="33"/>
                                        </p:tgtEl>
                                      </p:cBhvr>
                                      <p:to x="100000" y="100000"/>
                                    </p:animScale>
                                    <p:animScale>
                                      <p:cBhvr>
                                        <p:cTn id="117" dur="26">
                                          <p:stCondLst>
                                            <p:cond delay="1312"/>
                                          </p:stCondLst>
                                        </p:cTn>
                                        <p:tgtEl>
                                          <p:spTgt spid="33"/>
                                        </p:tgtEl>
                                      </p:cBhvr>
                                      <p:to x="100000" y="80000"/>
                                    </p:animScale>
                                    <p:animScale>
                                      <p:cBhvr>
                                        <p:cTn id="118" dur="166" decel="50000">
                                          <p:stCondLst>
                                            <p:cond delay="1338"/>
                                          </p:stCondLst>
                                        </p:cTn>
                                        <p:tgtEl>
                                          <p:spTgt spid="33"/>
                                        </p:tgtEl>
                                      </p:cBhvr>
                                      <p:to x="100000" y="100000"/>
                                    </p:animScale>
                                    <p:animScale>
                                      <p:cBhvr>
                                        <p:cTn id="119" dur="26">
                                          <p:stCondLst>
                                            <p:cond delay="1642"/>
                                          </p:stCondLst>
                                        </p:cTn>
                                        <p:tgtEl>
                                          <p:spTgt spid="33"/>
                                        </p:tgtEl>
                                      </p:cBhvr>
                                      <p:to x="100000" y="90000"/>
                                    </p:animScale>
                                    <p:animScale>
                                      <p:cBhvr>
                                        <p:cTn id="120" dur="166" decel="50000">
                                          <p:stCondLst>
                                            <p:cond delay="1668"/>
                                          </p:stCondLst>
                                        </p:cTn>
                                        <p:tgtEl>
                                          <p:spTgt spid="33"/>
                                        </p:tgtEl>
                                      </p:cBhvr>
                                      <p:to x="100000" y="100000"/>
                                    </p:animScale>
                                    <p:animScale>
                                      <p:cBhvr>
                                        <p:cTn id="121" dur="26">
                                          <p:stCondLst>
                                            <p:cond delay="1808"/>
                                          </p:stCondLst>
                                        </p:cTn>
                                        <p:tgtEl>
                                          <p:spTgt spid="33"/>
                                        </p:tgtEl>
                                      </p:cBhvr>
                                      <p:to x="100000" y="95000"/>
                                    </p:animScale>
                                    <p:animScale>
                                      <p:cBhvr>
                                        <p:cTn id="122" dur="166" decel="50000">
                                          <p:stCondLst>
                                            <p:cond delay="1834"/>
                                          </p:stCondLst>
                                        </p:cTn>
                                        <p:tgtEl>
                                          <p:spTgt spid="33"/>
                                        </p:tgtEl>
                                      </p:cBhvr>
                                      <p:to x="100000" y="100000"/>
                                    </p:animScale>
                                  </p:childTnLst>
                                </p:cTn>
                              </p:par>
                              <p:par>
                                <p:cTn id="123" presetID="26" presetClass="entr" presetSubtype="0"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down)">
                                      <p:cBhvr>
                                        <p:cTn id="125" dur="580">
                                          <p:stCondLst>
                                            <p:cond delay="0"/>
                                          </p:stCondLst>
                                        </p:cTn>
                                        <p:tgtEl>
                                          <p:spTgt spid="44"/>
                                        </p:tgtEl>
                                      </p:cBhvr>
                                    </p:animEffect>
                                    <p:anim calcmode="lin" valueType="num">
                                      <p:cBhvr>
                                        <p:cTn id="126"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131" dur="26">
                                          <p:stCondLst>
                                            <p:cond delay="650"/>
                                          </p:stCondLst>
                                        </p:cTn>
                                        <p:tgtEl>
                                          <p:spTgt spid="44"/>
                                        </p:tgtEl>
                                      </p:cBhvr>
                                      <p:to x="100000" y="60000"/>
                                    </p:animScale>
                                    <p:animScale>
                                      <p:cBhvr>
                                        <p:cTn id="132" dur="166" decel="50000">
                                          <p:stCondLst>
                                            <p:cond delay="676"/>
                                          </p:stCondLst>
                                        </p:cTn>
                                        <p:tgtEl>
                                          <p:spTgt spid="44"/>
                                        </p:tgtEl>
                                      </p:cBhvr>
                                      <p:to x="100000" y="100000"/>
                                    </p:animScale>
                                    <p:animScale>
                                      <p:cBhvr>
                                        <p:cTn id="133" dur="26">
                                          <p:stCondLst>
                                            <p:cond delay="1312"/>
                                          </p:stCondLst>
                                        </p:cTn>
                                        <p:tgtEl>
                                          <p:spTgt spid="44"/>
                                        </p:tgtEl>
                                      </p:cBhvr>
                                      <p:to x="100000" y="80000"/>
                                    </p:animScale>
                                    <p:animScale>
                                      <p:cBhvr>
                                        <p:cTn id="134" dur="166" decel="50000">
                                          <p:stCondLst>
                                            <p:cond delay="1338"/>
                                          </p:stCondLst>
                                        </p:cTn>
                                        <p:tgtEl>
                                          <p:spTgt spid="44"/>
                                        </p:tgtEl>
                                      </p:cBhvr>
                                      <p:to x="100000" y="100000"/>
                                    </p:animScale>
                                    <p:animScale>
                                      <p:cBhvr>
                                        <p:cTn id="135" dur="26">
                                          <p:stCondLst>
                                            <p:cond delay="1642"/>
                                          </p:stCondLst>
                                        </p:cTn>
                                        <p:tgtEl>
                                          <p:spTgt spid="44"/>
                                        </p:tgtEl>
                                      </p:cBhvr>
                                      <p:to x="100000" y="90000"/>
                                    </p:animScale>
                                    <p:animScale>
                                      <p:cBhvr>
                                        <p:cTn id="136" dur="166" decel="50000">
                                          <p:stCondLst>
                                            <p:cond delay="1668"/>
                                          </p:stCondLst>
                                        </p:cTn>
                                        <p:tgtEl>
                                          <p:spTgt spid="44"/>
                                        </p:tgtEl>
                                      </p:cBhvr>
                                      <p:to x="100000" y="100000"/>
                                    </p:animScale>
                                    <p:animScale>
                                      <p:cBhvr>
                                        <p:cTn id="137" dur="26">
                                          <p:stCondLst>
                                            <p:cond delay="1808"/>
                                          </p:stCondLst>
                                        </p:cTn>
                                        <p:tgtEl>
                                          <p:spTgt spid="44"/>
                                        </p:tgtEl>
                                      </p:cBhvr>
                                      <p:to x="100000" y="95000"/>
                                    </p:animScale>
                                    <p:animScale>
                                      <p:cBhvr>
                                        <p:cTn id="138" dur="166" decel="50000">
                                          <p:stCondLst>
                                            <p:cond delay="1834"/>
                                          </p:stCondLst>
                                        </p:cTn>
                                        <p:tgtEl>
                                          <p:spTgt spid="44"/>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wipe(down)">
                                      <p:cBhvr>
                                        <p:cTn id="141" dur="580">
                                          <p:stCondLst>
                                            <p:cond delay="0"/>
                                          </p:stCondLst>
                                        </p:cTn>
                                        <p:tgtEl>
                                          <p:spTgt spid="52"/>
                                        </p:tgtEl>
                                      </p:cBhvr>
                                    </p:animEffect>
                                    <p:anim calcmode="lin" valueType="num">
                                      <p:cBhvr>
                                        <p:cTn id="142"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147" dur="26">
                                          <p:stCondLst>
                                            <p:cond delay="650"/>
                                          </p:stCondLst>
                                        </p:cTn>
                                        <p:tgtEl>
                                          <p:spTgt spid="52"/>
                                        </p:tgtEl>
                                      </p:cBhvr>
                                      <p:to x="100000" y="60000"/>
                                    </p:animScale>
                                    <p:animScale>
                                      <p:cBhvr>
                                        <p:cTn id="148" dur="166" decel="50000">
                                          <p:stCondLst>
                                            <p:cond delay="676"/>
                                          </p:stCondLst>
                                        </p:cTn>
                                        <p:tgtEl>
                                          <p:spTgt spid="52"/>
                                        </p:tgtEl>
                                      </p:cBhvr>
                                      <p:to x="100000" y="100000"/>
                                    </p:animScale>
                                    <p:animScale>
                                      <p:cBhvr>
                                        <p:cTn id="149" dur="26">
                                          <p:stCondLst>
                                            <p:cond delay="1312"/>
                                          </p:stCondLst>
                                        </p:cTn>
                                        <p:tgtEl>
                                          <p:spTgt spid="52"/>
                                        </p:tgtEl>
                                      </p:cBhvr>
                                      <p:to x="100000" y="80000"/>
                                    </p:animScale>
                                    <p:animScale>
                                      <p:cBhvr>
                                        <p:cTn id="150" dur="166" decel="50000">
                                          <p:stCondLst>
                                            <p:cond delay="1338"/>
                                          </p:stCondLst>
                                        </p:cTn>
                                        <p:tgtEl>
                                          <p:spTgt spid="52"/>
                                        </p:tgtEl>
                                      </p:cBhvr>
                                      <p:to x="100000" y="100000"/>
                                    </p:animScale>
                                    <p:animScale>
                                      <p:cBhvr>
                                        <p:cTn id="151" dur="26">
                                          <p:stCondLst>
                                            <p:cond delay="1642"/>
                                          </p:stCondLst>
                                        </p:cTn>
                                        <p:tgtEl>
                                          <p:spTgt spid="52"/>
                                        </p:tgtEl>
                                      </p:cBhvr>
                                      <p:to x="100000" y="90000"/>
                                    </p:animScale>
                                    <p:animScale>
                                      <p:cBhvr>
                                        <p:cTn id="152" dur="166" decel="50000">
                                          <p:stCondLst>
                                            <p:cond delay="1668"/>
                                          </p:stCondLst>
                                        </p:cTn>
                                        <p:tgtEl>
                                          <p:spTgt spid="52"/>
                                        </p:tgtEl>
                                      </p:cBhvr>
                                      <p:to x="100000" y="100000"/>
                                    </p:animScale>
                                    <p:animScale>
                                      <p:cBhvr>
                                        <p:cTn id="153" dur="26">
                                          <p:stCondLst>
                                            <p:cond delay="1808"/>
                                          </p:stCondLst>
                                        </p:cTn>
                                        <p:tgtEl>
                                          <p:spTgt spid="52"/>
                                        </p:tgtEl>
                                      </p:cBhvr>
                                      <p:to x="100000" y="95000"/>
                                    </p:animScale>
                                    <p:animScale>
                                      <p:cBhvr>
                                        <p:cTn id="154" dur="166" decel="50000">
                                          <p:stCondLst>
                                            <p:cond delay="1834"/>
                                          </p:stCondLst>
                                        </p:cTn>
                                        <p:tgtEl>
                                          <p:spTgt spid="52"/>
                                        </p:tgtEl>
                                      </p:cBhvr>
                                      <p:to x="100000" y="100000"/>
                                    </p:animScale>
                                  </p:childTnLst>
                                </p:cTn>
                              </p:par>
                            </p:childTnLst>
                          </p:cTn>
                        </p:par>
                        <p:par>
                          <p:cTn id="155" fill="hold">
                            <p:stCondLst>
                              <p:cond delay="4000"/>
                            </p:stCondLst>
                            <p:childTnLst>
                              <p:par>
                                <p:cTn id="156" presetID="26" presetClass="entr" presetSubtype="0" fill="hold" grpId="0" nodeType="afterEffect">
                                  <p:stCondLst>
                                    <p:cond delay="0"/>
                                  </p:stCondLst>
                                  <p:childTnLst>
                                    <p:set>
                                      <p:cBhvr>
                                        <p:cTn id="157" dur="1" fill="hold">
                                          <p:stCondLst>
                                            <p:cond delay="0"/>
                                          </p:stCondLst>
                                        </p:cTn>
                                        <p:tgtEl>
                                          <p:spTgt spid="55"/>
                                        </p:tgtEl>
                                        <p:attrNameLst>
                                          <p:attrName>style.visibility</p:attrName>
                                        </p:attrNameLst>
                                      </p:cBhvr>
                                      <p:to>
                                        <p:strVal val="visible"/>
                                      </p:to>
                                    </p:set>
                                    <p:animEffect transition="in" filter="wipe(down)">
                                      <p:cBhvr>
                                        <p:cTn id="158" dur="580">
                                          <p:stCondLst>
                                            <p:cond delay="0"/>
                                          </p:stCondLst>
                                        </p:cTn>
                                        <p:tgtEl>
                                          <p:spTgt spid="55"/>
                                        </p:tgtEl>
                                      </p:cBhvr>
                                    </p:animEffect>
                                    <p:anim calcmode="lin" valueType="num">
                                      <p:cBhvr>
                                        <p:cTn id="159"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164" dur="26">
                                          <p:stCondLst>
                                            <p:cond delay="650"/>
                                          </p:stCondLst>
                                        </p:cTn>
                                        <p:tgtEl>
                                          <p:spTgt spid="55"/>
                                        </p:tgtEl>
                                      </p:cBhvr>
                                      <p:to x="100000" y="60000"/>
                                    </p:animScale>
                                    <p:animScale>
                                      <p:cBhvr>
                                        <p:cTn id="165" dur="166" decel="50000">
                                          <p:stCondLst>
                                            <p:cond delay="676"/>
                                          </p:stCondLst>
                                        </p:cTn>
                                        <p:tgtEl>
                                          <p:spTgt spid="55"/>
                                        </p:tgtEl>
                                      </p:cBhvr>
                                      <p:to x="100000" y="100000"/>
                                    </p:animScale>
                                    <p:animScale>
                                      <p:cBhvr>
                                        <p:cTn id="166" dur="26">
                                          <p:stCondLst>
                                            <p:cond delay="1312"/>
                                          </p:stCondLst>
                                        </p:cTn>
                                        <p:tgtEl>
                                          <p:spTgt spid="55"/>
                                        </p:tgtEl>
                                      </p:cBhvr>
                                      <p:to x="100000" y="80000"/>
                                    </p:animScale>
                                    <p:animScale>
                                      <p:cBhvr>
                                        <p:cTn id="167" dur="166" decel="50000">
                                          <p:stCondLst>
                                            <p:cond delay="1338"/>
                                          </p:stCondLst>
                                        </p:cTn>
                                        <p:tgtEl>
                                          <p:spTgt spid="55"/>
                                        </p:tgtEl>
                                      </p:cBhvr>
                                      <p:to x="100000" y="100000"/>
                                    </p:animScale>
                                    <p:animScale>
                                      <p:cBhvr>
                                        <p:cTn id="168" dur="26">
                                          <p:stCondLst>
                                            <p:cond delay="1642"/>
                                          </p:stCondLst>
                                        </p:cTn>
                                        <p:tgtEl>
                                          <p:spTgt spid="55"/>
                                        </p:tgtEl>
                                      </p:cBhvr>
                                      <p:to x="100000" y="90000"/>
                                    </p:animScale>
                                    <p:animScale>
                                      <p:cBhvr>
                                        <p:cTn id="169" dur="166" decel="50000">
                                          <p:stCondLst>
                                            <p:cond delay="1668"/>
                                          </p:stCondLst>
                                        </p:cTn>
                                        <p:tgtEl>
                                          <p:spTgt spid="55"/>
                                        </p:tgtEl>
                                      </p:cBhvr>
                                      <p:to x="100000" y="100000"/>
                                    </p:animScale>
                                    <p:animScale>
                                      <p:cBhvr>
                                        <p:cTn id="170" dur="26">
                                          <p:stCondLst>
                                            <p:cond delay="1808"/>
                                          </p:stCondLst>
                                        </p:cTn>
                                        <p:tgtEl>
                                          <p:spTgt spid="55"/>
                                        </p:tgtEl>
                                      </p:cBhvr>
                                      <p:to x="100000" y="95000"/>
                                    </p:animScale>
                                    <p:animScale>
                                      <p:cBhvr>
                                        <p:cTn id="171" dur="166" decel="50000">
                                          <p:stCondLst>
                                            <p:cond delay="1834"/>
                                          </p:stCondLst>
                                        </p:cTn>
                                        <p:tgtEl>
                                          <p:spTgt spid="55"/>
                                        </p:tgtEl>
                                      </p:cBhvr>
                                      <p:to x="100000" y="100000"/>
                                    </p:animScale>
                                  </p:childTnLst>
                                </p:cTn>
                              </p:par>
                            </p:childTnLst>
                          </p:cTn>
                        </p:par>
                        <p:par>
                          <p:cTn id="172" fill="hold">
                            <p:stCondLst>
                              <p:cond delay="6000"/>
                            </p:stCondLst>
                            <p:childTnLst>
                              <p:par>
                                <p:cTn id="173" presetID="6" presetClass="entr" presetSubtype="16" fill="hold" nodeType="after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circle(in)">
                                      <p:cBhvr>
                                        <p:cTn id="175"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p:bldP spid="52" grpId="0"/>
      <p:bldP spid="53"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ứng dụng game</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5312" y="2021155"/>
            <a:ext cx="8915400" cy="3777622"/>
          </a:xfrm>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9361487" y="490537"/>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8362445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spDef>
      <a:spPr/>
      <a:bodyPr rtlCol="0" anchor="ctr"/>
      <a:lstStyle>
        <a:defPPr algn="ctr">
          <a:defRPr/>
        </a:defPPr>
      </a:lstStyle>
      <a:style>
        <a:lnRef idx="2">
          <a:schemeClr val="accent3"/>
        </a:lnRef>
        <a:fillRef idx="1">
          <a:schemeClr val="lt1"/>
        </a:fillRef>
        <a:effectRef idx="0">
          <a:schemeClr val="accent3"/>
        </a:effectRef>
        <a:fontRef idx="minor">
          <a:schemeClr val="dk1"/>
        </a:fontRef>
      </a:style>
    </a:spDef>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314</TotalTime>
  <Words>392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Tahoma (Body)</vt:lpstr>
      <vt:lpstr>Wingdings</vt:lpstr>
      <vt:lpstr>Adobe Garamond Pro Bold</vt:lpstr>
      <vt:lpstr>Wingdings 3</vt:lpstr>
      <vt:lpstr>Times New Roman</vt:lpstr>
      <vt:lpstr>Arial</vt:lpstr>
      <vt:lpstr>Century Gothic</vt:lpstr>
      <vt:lpstr>Wisp</vt:lpstr>
      <vt:lpstr>GAME CARO ONE PLAYER VỚI CHỨC NĂNG UNDO</vt:lpstr>
      <vt:lpstr>Nội Dung Báo Cáo : </vt:lpstr>
      <vt:lpstr>I. TỔNG QUAN ĐỀ TÀI</vt:lpstr>
      <vt:lpstr>1   Lý do và mục đích thực hiện đề tài</vt:lpstr>
      <vt:lpstr>PowerPoint Presentation</vt:lpstr>
      <vt:lpstr>2    Mục tiêu : </vt:lpstr>
      <vt:lpstr>3   Giới Thiệu Game Caro</vt:lpstr>
      <vt:lpstr>II. NỘI DUNG CHI TIẾT</vt:lpstr>
      <vt:lpstr>1   Mô tả ứng dụng game</vt:lpstr>
      <vt:lpstr>2   Quá trình thực hiện </vt:lpstr>
      <vt:lpstr>III .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CARO ONE PLAYER</dc:title>
  <dc:creator>Quốc Đạt Hồ</dc:creator>
  <cp:lastModifiedBy>Quốc Đạt Hồ</cp:lastModifiedBy>
  <cp:revision>30</cp:revision>
  <dcterms:created xsi:type="dcterms:W3CDTF">2018-12-09T15:26:56Z</dcterms:created>
  <dcterms:modified xsi:type="dcterms:W3CDTF">2018-12-10T09:55:40Z</dcterms:modified>
</cp:coreProperties>
</file>