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 id="266" r:id="rId12"/>
    <p:sldId id="268" r:id="rId13"/>
    <p:sldId id="269" r:id="rId14"/>
    <p:sldId id="264" r:id="rId15"/>
  </p:sldIdLst>
  <p:sldSz cx="12192000" cy="6858000"/>
  <p:notesSz cx="6858000" cy="9144000"/>
  <p:embeddedFontLst>
    <p:embeddedFont>
      <p:font typeface="Century Gothic" panose="020B0502020202020204" pitchFamily="34" charset="0"/>
      <p:regular r:id="rId16"/>
      <p:bold r:id="rId17"/>
      <p:italic r:id="rId18"/>
      <p:boldItalic r:id="rId19"/>
    </p:embeddedFont>
    <p:embeddedFont>
      <p:font typeface="Adobe Garamond Pro Bold" panose="02020702060506020403" pitchFamily="18" charset="0"/>
      <p:bold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1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802B1E-5619-45DC-B277-1AE184BA80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DD5E069-C758-4692-847C-82C5E4161F26}">
      <dgm:prSet/>
      <dgm:spPr>
        <a:gradFill rotWithShape="0">
          <a:gsLst>
            <a:gs pos="46000">
              <a:schemeClr val="accent3">
                <a:lumMod val="55000"/>
              </a:schemeClr>
            </a:gs>
            <a:gs pos="0">
              <a:schemeClr val="accent3">
                <a:lumMod val="40000"/>
                <a:lumOff val="60000"/>
              </a:schemeClr>
            </a:gs>
            <a:gs pos="100000">
              <a:schemeClr val="bg2">
                <a:shade val="98000"/>
                <a:satMod val="120000"/>
                <a:lumMod val="98000"/>
              </a:schemeClr>
            </a:gs>
          </a:gsLst>
          <a:lin ang="5400000" scaled="0"/>
        </a:gradFill>
      </dgm:spPr>
      <dgm:t>
        <a:bodyPr/>
        <a:lstStyle/>
        <a:p>
          <a:pPr rtl="0"/>
          <a:r>
            <a:rPr lang="en-US" b="1" smtClean="0">
              <a:solidFill>
                <a:schemeClr val="tx1"/>
              </a:solidFill>
            </a:rPr>
            <a:t>1. Lý do và mục đích thực hiện đề tài</a:t>
          </a:r>
          <a:endParaRPr lang="en-US" b="1">
            <a:solidFill>
              <a:schemeClr val="tx1"/>
            </a:solidFill>
          </a:endParaRPr>
        </a:p>
      </dgm:t>
    </dgm:pt>
    <dgm:pt modelId="{24F1E44F-61A9-40EA-B206-68E2CF3D2193}" type="parTrans" cxnId="{94934258-B005-4879-90CD-5D71D56998CA}">
      <dgm:prSet/>
      <dgm:spPr/>
      <dgm:t>
        <a:bodyPr/>
        <a:lstStyle/>
        <a:p>
          <a:endParaRPr lang="en-US"/>
        </a:p>
      </dgm:t>
    </dgm:pt>
    <dgm:pt modelId="{DB7CBC4A-D0C2-45C8-B4D6-5A9B13C292AA}" type="sibTrans" cxnId="{94934258-B005-4879-90CD-5D71D56998CA}">
      <dgm:prSet/>
      <dgm:spPr/>
      <dgm:t>
        <a:bodyPr/>
        <a:lstStyle/>
        <a:p>
          <a:endParaRPr lang="en-US"/>
        </a:p>
      </dgm:t>
    </dgm:pt>
    <dgm:pt modelId="{7B312783-CEA2-4C19-BC19-0EC82C1FC691}">
      <dgm:prSet/>
      <dgm:spPr>
        <a:gradFill rotWithShape="0">
          <a:gsLst>
            <a:gs pos="51000">
              <a:schemeClr val="accent3">
                <a:lumMod val="50000"/>
              </a:schemeClr>
            </a:gs>
            <a:gs pos="0">
              <a:schemeClr val="accent3">
                <a:lumMod val="60000"/>
                <a:lumOff val="40000"/>
              </a:schemeClr>
            </a:gs>
            <a:gs pos="100000">
              <a:schemeClr val="bg2">
                <a:shade val="98000"/>
                <a:satMod val="120000"/>
                <a:lumMod val="98000"/>
              </a:schemeClr>
            </a:gs>
          </a:gsLst>
          <a:lin ang="5400000" scaled="0"/>
        </a:gradFill>
      </dgm:spPr>
      <dgm:t>
        <a:bodyPr/>
        <a:lstStyle/>
        <a:p>
          <a:pPr rtl="0"/>
          <a:r>
            <a:rPr lang="en-US" b="1" smtClean="0">
              <a:solidFill>
                <a:schemeClr val="tx1"/>
              </a:solidFill>
            </a:rPr>
            <a:t>2. Mục tiêu</a:t>
          </a:r>
          <a:endParaRPr lang="en-US" b="1">
            <a:solidFill>
              <a:schemeClr val="tx1"/>
            </a:solidFill>
          </a:endParaRPr>
        </a:p>
      </dgm:t>
    </dgm:pt>
    <dgm:pt modelId="{D25A004A-E67D-43CE-8A4B-E2596CDCCE7C}" type="parTrans" cxnId="{6E62348B-5C4F-4BDC-A461-FA6D03085C6D}">
      <dgm:prSet/>
      <dgm:spPr/>
      <dgm:t>
        <a:bodyPr/>
        <a:lstStyle/>
        <a:p>
          <a:endParaRPr lang="en-US"/>
        </a:p>
      </dgm:t>
    </dgm:pt>
    <dgm:pt modelId="{BB06386F-9EF6-47A8-B714-F7A116B823A3}" type="sibTrans" cxnId="{6E62348B-5C4F-4BDC-A461-FA6D03085C6D}">
      <dgm:prSet/>
      <dgm:spPr/>
      <dgm:t>
        <a:bodyPr/>
        <a:lstStyle/>
        <a:p>
          <a:endParaRPr lang="en-US"/>
        </a:p>
      </dgm:t>
    </dgm:pt>
    <dgm:pt modelId="{F190257D-5092-4464-94A7-05C4631A50CC}">
      <dgm:prSet/>
      <dgm:spPr>
        <a:gradFill rotWithShape="0">
          <a:gsLst>
            <a:gs pos="54000">
              <a:schemeClr val="accent3">
                <a:lumMod val="50000"/>
              </a:schemeClr>
            </a:gs>
            <a:gs pos="0">
              <a:schemeClr val="accent3">
                <a:lumMod val="60000"/>
                <a:lumOff val="40000"/>
              </a:schemeClr>
            </a:gs>
            <a:gs pos="100000">
              <a:schemeClr val="bg2">
                <a:shade val="98000"/>
                <a:satMod val="120000"/>
                <a:lumMod val="98000"/>
              </a:schemeClr>
            </a:gs>
          </a:gsLst>
          <a:lin ang="5400000" scaled="0"/>
        </a:gradFill>
      </dgm:spPr>
      <dgm:t>
        <a:bodyPr/>
        <a:lstStyle/>
        <a:p>
          <a:pPr rtl="0"/>
          <a:r>
            <a:rPr lang="en-US" b="1" smtClean="0">
              <a:solidFill>
                <a:schemeClr val="tx1"/>
              </a:solidFill>
            </a:rPr>
            <a:t>3. Giới thiệu đề tài</a:t>
          </a:r>
          <a:endParaRPr lang="en-US" b="1">
            <a:solidFill>
              <a:schemeClr val="tx1"/>
            </a:solidFill>
          </a:endParaRPr>
        </a:p>
      </dgm:t>
    </dgm:pt>
    <dgm:pt modelId="{E15961BB-CA8B-4EE6-B6EF-9BCA33C94923}" type="parTrans" cxnId="{456FD361-0B87-4CB2-BB11-A21554F37933}">
      <dgm:prSet/>
      <dgm:spPr/>
      <dgm:t>
        <a:bodyPr/>
        <a:lstStyle/>
        <a:p>
          <a:endParaRPr lang="en-US"/>
        </a:p>
      </dgm:t>
    </dgm:pt>
    <dgm:pt modelId="{DD69882D-1E78-4FAD-9446-E31D60347CCC}" type="sibTrans" cxnId="{456FD361-0B87-4CB2-BB11-A21554F37933}">
      <dgm:prSet/>
      <dgm:spPr/>
      <dgm:t>
        <a:bodyPr/>
        <a:lstStyle/>
        <a:p>
          <a:endParaRPr lang="en-US"/>
        </a:p>
      </dgm:t>
    </dgm:pt>
    <dgm:pt modelId="{D56BE3EC-FCB4-4B79-ABAB-C91B32546BBD}" type="pres">
      <dgm:prSet presAssocID="{8F802B1E-5619-45DC-B277-1AE184BA80DE}" presName="linear" presStyleCnt="0">
        <dgm:presLayoutVars>
          <dgm:dir/>
          <dgm:animLvl val="lvl"/>
          <dgm:resizeHandles val="exact"/>
        </dgm:presLayoutVars>
      </dgm:prSet>
      <dgm:spPr/>
      <dgm:t>
        <a:bodyPr/>
        <a:lstStyle/>
        <a:p>
          <a:endParaRPr lang="en-US"/>
        </a:p>
      </dgm:t>
    </dgm:pt>
    <dgm:pt modelId="{13BC8BAD-36DA-48EC-9359-119763D90990}" type="pres">
      <dgm:prSet presAssocID="{0DD5E069-C758-4692-847C-82C5E4161F26}" presName="parentLin" presStyleCnt="0"/>
      <dgm:spPr/>
    </dgm:pt>
    <dgm:pt modelId="{968A139D-F100-4E26-B67E-3CF1F63BED72}" type="pres">
      <dgm:prSet presAssocID="{0DD5E069-C758-4692-847C-82C5E4161F26}" presName="parentLeftMargin" presStyleLbl="node1" presStyleIdx="0" presStyleCnt="3"/>
      <dgm:spPr/>
      <dgm:t>
        <a:bodyPr/>
        <a:lstStyle/>
        <a:p>
          <a:endParaRPr lang="en-US"/>
        </a:p>
      </dgm:t>
    </dgm:pt>
    <dgm:pt modelId="{318987AA-BE60-4FF4-85EA-9F6F8B951A96}" type="pres">
      <dgm:prSet presAssocID="{0DD5E069-C758-4692-847C-82C5E4161F26}" presName="parentText" presStyleLbl="node1" presStyleIdx="0" presStyleCnt="3">
        <dgm:presLayoutVars>
          <dgm:chMax val="0"/>
          <dgm:bulletEnabled val="1"/>
        </dgm:presLayoutVars>
      </dgm:prSet>
      <dgm:spPr/>
      <dgm:t>
        <a:bodyPr/>
        <a:lstStyle/>
        <a:p>
          <a:endParaRPr lang="en-US"/>
        </a:p>
      </dgm:t>
    </dgm:pt>
    <dgm:pt modelId="{B97E639A-456C-4028-BD70-5FB72A5BF640}" type="pres">
      <dgm:prSet presAssocID="{0DD5E069-C758-4692-847C-82C5E4161F26}" presName="negativeSpace" presStyleCnt="0"/>
      <dgm:spPr/>
    </dgm:pt>
    <dgm:pt modelId="{85AB5BD9-E808-4B00-A6C0-C921FE46CB52}" type="pres">
      <dgm:prSet presAssocID="{0DD5E069-C758-4692-847C-82C5E4161F26}" presName="childText" presStyleLbl="conFgAcc1" presStyleIdx="0" presStyleCnt="3">
        <dgm:presLayoutVars>
          <dgm:bulletEnabled val="1"/>
        </dgm:presLayoutVars>
      </dgm:prSet>
      <dgm:spPr>
        <a:gradFill rotWithShape="0">
          <a:gsLst>
            <a:gs pos="0">
              <a:schemeClr val="bg2">
                <a:tint val="90000"/>
                <a:lumMod val="120000"/>
              </a:schemeClr>
            </a:gs>
            <a:gs pos="100000">
              <a:schemeClr val="bg2">
                <a:shade val="98000"/>
                <a:satMod val="120000"/>
                <a:lumMod val="98000"/>
              </a:schemeClr>
            </a:gs>
          </a:gsLst>
          <a:lin ang="5400000" scaled="0"/>
        </a:gradFill>
      </dgm:spPr>
    </dgm:pt>
    <dgm:pt modelId="{7E0FDA7C-4884-437E-9123-28CAB7E1D923}" type="pres">
      <dgm:prSet presAssocID="{DB7CBC4A-D0C2-45C8-B4D6-5A9B13C292AA}" presName="spaceBetweenRectangles" presStyleCnt="0"/>
      <dgm:spPr/>
    </dgm:pt>
    <dgm:pt modelId="{CEF7B9C0-5D5F-4373-BD33-93D936C3B877}" type="pres">
      <dgm:prSet presAssocID="{7B312783-CEA2-4C19-BC19-0EC82C1FC691}" presName="parentLin" presStyleCnt="0"/>
      <dgm:spPr/>
    </dgm:pt>
    <dgm:pt modelId="{841CAD59-7D30-4EFA-9556-3CC5D6325A69}" type="pres">
      <dgm:prSet presAssocID="{7B312783-CEA2-4C19-BC19-0EC82C1FC691}" presName="parentLeftMargin" presStyleLbl="node1" presStyleIdx="0" presStyleCnt="3"/>
      <dgm:spPr/>
      <dgm:t>
        <a:bodyPr/>
        <a:lstStyle/>
        <a:p>
          <a:endParaRPr lang="en-US"/>
        </a:p>
      </dgm:t>
    </dgm:pt>
    <dgm:pt modelId="{41022F45-C6C6-4EB6-8004-3AE0ECE0CFD0}" type="pres">
      <dgm:prSet presAssocID="{7B312783-CEA2-4C19-BC19-0EC82C1FC691}" presName="parentText" presStyleLbl="node1" presStyleIdx="1" presStyleCnt="3" custLinFactNeighborX="8547" custLinFactNeighborY="-2581">
        <dgm:presLayoutVars>
          <dgm:chMax val="0"/>
          <dgm:bulletEnabled val="1"/>
        </dgm:presLayoutVars>
      </dgm:prSet>
      <dgm:spPr/>
      <dgm:t>
        <a:bodyPr/>
        <a:lstStyle/>
        <a:p>
          <a:endParaRPr lang="en-US"/>
        </a:p>
      </dgm:t>
    </dgm:pt>
    <dgm:pt modelId="{638E0138-6F72-4FC0-A7AD-A4D48479C8B1}" type="pres">
      <dgm:prSet presAssocID="{7B312783-CEA2-4C19-BC19-0EC82C1FC691}" presName="negativeSpace" presStyleCnt="0"/>
      <dgm:spPr/>
    </dgm:pt>
    <dgm:pt modelId="{2855044A-D001-4AD7-8FCC-3F0748F1159A}" type="pres">
      <dgm:prSet presAssocID="{7B312783-CEA2-4C19-BC19-0EC82C1FC691}" presName="childText" presStyleLbl="conFgAcc1" presStyleIdx="1" presStyleCnt="3">
        <dgm:presLayoutVars>
          <dgm:bulletEnabled val="1"/>
        </dgm:presLayoutVars>
      </dgm:prSet>
      <dgm:spPr>
        <a:gradFill rotWithShape="0">
          <a:gsLst>
            <a:gs pos="0">
              <a:schemeClr val="bg2">
                <a:tint val="90000"/>
                <a:lumMod val="120000"/>
              </a:schemeClr>
            </a:gs>
            <a:gs pos="100000">
              <a:schemeClr val="bg2">
                <a:shade val="98000"/>
                <a:satMod val="120000"/>
                <a:lumMod val="98000"/>
              </a:schemeClr>
            </a:gs>
          </a:gsLst>
          <a:lin ang="5400000" scaled="0"/>
        </a:gradFill>
      </dgm:spPr>
    </dgm:pt>
    <dgm:pt modelId="{23614F3B-6646-432F-BCED-C259F53F8476}" type="pres">
      <dgm:prSet presAssocID="{BB06386F-9EF6-47A8-B714-F7A116B823A3}" presName="spaceBetweenRectangles" presStyleCnt="0"/>
      <dgm:spPr/>
    </dgm:pt>
    <dgm:pt modelId="{4683B9CA-955B-4CA3-A837-2CB0AEA50BB4}" type="pres">
      <dgm:prSet presAssocID="{F190257D-5092-4464-94A7-05C4631A50CC}" presName="parentLin" presStyleCnt="0"/>
      <dgm:spPr/>
    </dgm:pt>
    <dgm:pt modelId="{E82B7FF6-6246-4195-B9C3-765F993A3063}" type="pres">
      <dgm:prSet presAssocID="{F190257D-5092-4464-94A7-05C4631A50CC}" presName="parentLeftMargin" presStyleLbl="node1" presStyleIdx="1" presStyleCnt="3"/>
      <dgm:spPr/>
      <dgm:t>
        <a:bodyPr/>
        <a:lstStyle/>
        <a:p>
          <a:endParaRPr lang="en-US"/>
        </a:p>
      </dgm:t>
    </dgm:pt>
    <dgm:pt modelId="{1D73EEE3-50E2-444B-9BEF-3E23B7047146}" type="pres">
      <dgm:prSet presAssocID="{F190257D-5092-4464-94A7-05C4631A50CC}" presName="parentText" presStyleLbl="node1" presStyleIdx="2" presStyleCnt="3">
        <dgm:presLayoutVars>
          <dgm:chMax val="0"/>
          <dgm:bulletEnabled val="1"/>
        </dgm:presLayoutVars>
      </dgm:prSet>
      <dgm:spPr/>
      <dgm:t>
        <a:bodyPr/>
        <a:lstStyle/>
        <a:p>
          <a:endParaRPr lang="en-US"/>
        </a:p>
      </dgm:t>
    </dgm:pt>
    <dgm:pt modelId="{1CFDBDB2-7A84-48FF-8CE4-9BF851FB6C02}" type="pres">
      <dgm:prSet presAssocID="{F190257D-5092-4464-94A7-05C4631A50CC}" presName="negativeSpace" presStyleCnt="0"/>
      <dgm:spPr/>
    </dgm:pt>
    <dgm:pt modelId="{2ED1CA80-DF63-4F33-AFE6-A6A010D3CE07}" type="pres">
      <dgm:prSet presAssocID="{F190257D-5092-4464-94A7-05C4631A50CC}" presName="childText" presStyleLbl="conFgAcc1" presStyleIdx="2" presStyleCnt="3">
        <dgm:presLayoutVars>
          <dgm:bulletEnabled val="1"/>
        </dgm:presLayoutVars>
      </dgm:prSet>
      <dgm:spPr>
        <a:gradFill rotWithShape="0">
          <a:gsLst>
            <a:gs pos="0">
              <a:schemeClr val="bg2">
                <a:tint val="90000"/>
                <a:lumMod val="120000"/>
              </a:schemeClr>
            </a:gs>
            <a:gs pos="100000">
              <a:schemeClr val="bg2">
                <a:shade val="98000"/>
                <a:satMod val="120000"/>
                <a:lumMod val="98000"/>
              </a:schemeClr>
            </a:gs>
          </a:gsLst>
          <a:lin ang="5400000" scaled="0"/>
        </a:gradFill>
      </dgm:spPr>
    </dgm:pt>
  </dgm:ptLst>
  <dgm:cxnLst>
    <dgm:cxn modelId="{1C011A13-87CA-4DD1-811C-FEDDFDA961CE}" type="presOf" srcId="{0DD5E069-C758-4692-847C-82C5E4161F26}" destId="{318987AA-BE60-4FF4-85EA-9F6F8B951A96}" srcOrd="1" destOrd="0" presId="urn:microsoft.com/office/officeart/2005/8/layout/list1"/>
    <dgm:cxn modelId="{94934258-B005-4879-90CD-5D71D56998CA}" srcId="{8F802B1E-5619-45DC-B277-1AE184BA80DE}" destId="{0DD5E069-C758-4692-847C-82C5E4161F26}" srcOrd="0" destOrd="0" parTransId="{24F1E44F-61A9-40EA-B206-68E2CF3D2193}" sibTransId="{DB7CBC4A-D0C2-45C8-B4D6-5A9B13C292AA}"/>
    <dgm:cxn modelId="{6E62348B-5C4F-4BDC-A461-FA6D03085C6D}" srcId="{8F802B1E-5619-45DC-B277-1AE184BA80DE}" destId="{7B312783-CEA2-4C19-BC19-0EC82C1FC691}" srcOrd="1" destOrd="0" parTransId="{D25A004A-E67D-43CE-8A4B-E2596CDCCE7C}" sibTransId="{BB06386F-9EF6-47A8-B714-F7A116B823A3}"/>
    <dgm:cxn modelId="{7FA21C14-FDB4-4DB3-AFD6-C29781495A04}" type="presOf" srcId="{7B312783-CEA2-4C19-BC19-0EC82C1FC691}" destId="{841CAD59-7D30-4EFA-9556-3CC5D6325A69}" srcOrd="0" destOrd="0" presId="urn:microsoft.com/office/officeart/2005/8/layout/list1"/>
    <dgm:cxn modelId="{7DB37674-7E1B-4C16-B5D7-ED218A32D9CD}" type="presOf" srcId="{F190257D-5092-4464-94A7-05C4631A50CC}" destId="{1D73EEE3-50E2-444B-9BEF-3E23B7047146}" srcOrd="1" destOrd="0" presId="urn:microsoft.com/office/officeart/2005/8/layout/list1"/>
    <dgm:cxn modelId="{2938214E-EB42-45A5-9A35-F719FA347211}" type="presOf" srcId="{8F802B1E-5619-45DC-B277-1AE184BA80DE}" destId="{D56BE3EC-FCB4-4B79-ABAB-C91B32546BBD}" srcOrd="0" destOrd="0" presId="urn:microsoft.com/office/officeart/2005/8/layout/list1"/>
    <dgm:cxn modelId="{456FD361-0B87-4CB2-BB11-A21554F37933}" srcId="{8F802B1E-5619-45DC-B277-1AE184BA80DE}" destId="{F190257D-5092-4464-94A7-05C4631A50CC}" srcOrd="2" destOrd="0" parTransId="{E15961BB-CA8B-4EE6-B6EF-9BCA33C94923}" sibTransId="{DD69882D-1E78-4FAD-9446-E31D60347CCC}"/>
    <dgm:cxn modelId="{2F425B4D-1074-4ABD-8605-917E4502D0F5}" type="presOf" srcId="{F190257D-5092-4464-94A7-05C4631A50CC}" destId="{E82B7FF6-6246-4195-B9C3-765F993A3063}" srcOrd="0" destOrd="0" presId="urn:microsoft.com/office/officeart/2005/8/layout/list1"/>
    <dgm:cxn modelId="{D01E6D7E-B9DF-487F-A184-9D84983A3A10}" type="presOf" srcId="{7B312783-CEA2-4C19-BC19-0EC82C1FC691}" destId="{41022F45-C6C6-4EB6-8004-3AE0ECE0CFD0}" srcOrd="1" destOrd="0" presId="urn:microsoft.com/office/officeart/2005/8/layout/list1"/>
    <dgm:cxn modelId="{3EDA9E6F-6A89-4C48-9A23-F4D5940ABC27}" type="presOf" srcId="{0DD5E069-C758-4692-847C-82C5E4161F26}" destId="{968A139D-F100-4E26-B67E-3CF1F63BED72}" srcOrd="0" destOrd="0" presId="urn:microsoft.com/office/officeart/2005/8/layout/list1"/>
    <dgm:cxn modelId="{6FE2CDC6-8971-4C35-87C2-C0AD1D53FFE9}" type="presParOf" srcId="{D56BE3EC-FCB4-4B79-ABAB-C91B32546BBD}" destId="{13BC8BAD-36DA-48EC-9359-119763D90990}" srcOrd="0" destOrd="0" presId="urn:microsoft.com/office/officeart/2005/8/layout/list1"/>
    <dgm:cxn modelId="{DCEF2A18-84F7-4C32-BA2A-B6997CF637BB}" type="presParOf" srcId="{13BC8BAD-36DA-48EC-9359-119763D90990}" destId="{968A139D-F100-4E26-B67E-3CF1F63BED72}" srcOrd="0" destOrd="0" presId="urn:microsoft.com/office/officeart/2005/8/layout/list1"/>
    <dgm:cxn modelId="{2283EC10-7FF8-477D-97C7-0BF9B0744B57}" type="presParOf" srcId="{13BC8BAD-36DA-48EC-9359-119763D90990}" destId="{318987AA-BE60-4FF4-85EA-9F6F8B951A96}" srcOrd="1" destOrd="0" presId="urn:microsoft.com/office/officeart/2005/8/layout/list1"/>
    <dgm:cxn modelId="{372AAC7B-62B0-4C08-9A16-289EC4E989B9}" type="presParOf" srcId="{D56BE3EC-FCB4-4B79-ABAB-C91B32546BBD}" destId="{B97E639A-456C-4028-BD70-5FB72A5BF640}" srcOrd="1" destOrd="0" presId="urn:microsoft.com/office/officeart/2005/8/layout/list1"/>
    <dgm:cxn modelId="{8E51FBCD-8764-491D-A38D-F715481EEB11}" type="presParOf" srcId="{D56BE3EC-FCB4-4B79-ABAB-C91B32546BBD}" destId="{85AB5BD9-E808-4B00-A6C0-C921FE46CB52}" srcOrd="2" destOrd="0" presId="urn:microsoft.com/office/officeart/2005/8/layout/list1"/>
    <dgm:cxn modelId="{A30E1108-5021-4D95-A567-88974DFAE16F}" type="presParOf" srcId="{D56BE3EC-FCB4-4B79-ABAB-C91B32546BBD}" destId="{7E0FDA7C-4884-437E-9123-28CAB7E1D923}" srcOrd="3" destOrd="0" presId="urn:microsoft.com/office/officeart/2005/8/layout/list1"/>
    <dgm:cxn modelId="{A3B4B1F6-85B9-475E-AC33-11104B59BE42}" type="presParOf" srcId="{D56BE3EC-FCB4-4B79-ABAB-C91B32546BBD}" destId="{CEF7B9C0-5D5F-4373-BD33-93D936C3B877}" srcOrd="4" destOrd="0" presId="urn:microsoft.com/office/officeart/2005/8/layout/list1"/>
    <dgm:cxn modelId="{CDB47290-0269-4EBA-ABE8-4C31EA5B2922}" type="presParOf" srcId="{CEF7B9C0-5D5F-4373-BD33-93D936C3B877}" destId="{841CAD59-7D30-4EFA-9556-3CC5D6325A69}" srcOrd="0" destOrd="0" presId="urn:microsoft.com/office/officeart/2005/8/layout/list1"/>
    <dgm:cxn modelId="{7B6B3365-92E7-4F8F-8DD2-DE4BC9DEA84C}" type="presParOf" srcId="{CEF7B9C0-5D5F-4373-BD33-93D936C3B877}" destId="{41022F45-C6C6-4EB6-8004-3AE0ECE0CFD0}" srcOrd="1" destOrd="0" presId="urn:microsoft.com/office/officeart/2005/8/layout/list1"/>
    <dgm:cxn modelId="{48D88510-E639-434D-8B2F-B8526A60317B}" type="presParOf" srcId="{D56BE3EC-FCB4-4B79-ABAB-C91B32546BBD}" destId="{638E0138-6F72-4FC0-A7AD-A4D48479C8B1}" srcOrd="5" destOrd="0" presId="urn:microsoft.com/office/officeart/2005/8/layout/list1"/>
    <dgm:cxn modelId="{A422D788-C3F2-4868-AF1B-995E023E9F06}" type="presParOf" srcId="{D56BE3EC-FCB4-4B79-ABAB-C91B32546BBD}" destId="{2855044A-D001-4AD7-8FCC-3F0748F1159A}" srcOrd="6" destOrd="0" presId="urn:microsoft.com/office/officeart/2005/8/layout/list1"/>
    <dgm:cxn modelId="{9A8905C3-8D2E-47D3-94D8-A5752E9705F2}" type="presParOf" srcId="{D56BE3EC-FCB4-4B79-ABAB-C91B32546BBD}" destId="{23614F3B-6646-432F-BCED-C259F53F8476}" srcOrd="7" destOrd="0" presId="urn:microsoft.com/office/officeart/2005/8/layout/list1"/>
    <dgm:cxn modelId="{18F759B3-807A-49A4-9FC4-FCB60267B405}" type="presParOf" srcId="{D56BE3EC-FCB4-4B79-ABAB-C91B32546BBD}" destId="{4683B9CA-955B-4CA3-A837-2CB0AEA50BB4}" srcOrd="8" destOrd="0" presId="urn:microsoft.com/office/officeart/2005/8/layout/list1"/>
    <dgm:cxn modelId="{FB8EEF68-7D20-4926-A2A0-1D63E5771DCF}" type="presParOf" srcId="{4683B9CA-955B-4CA3-A837-2CB0AEA50BB4}" destId="{E82B7FF6-6246-4195-B9C3-765F993A3063}" srcOrd="0" destOrd="0" presId="urn:microsoft.com/office/officeart/2005/8/layout/list1"/>
    <dgm:cxn modelId="{56936892-78EC-4261-B812-192CFCB79184}" type="presParOf" srcId="{4683B9CA-955B-4CA3-A837-2CB0AEA50BB4}" destId="{1D73EEE3-50E2-444B-9BEF-3E23B7047146}" srcOrd="1" destOrd="0" presId="urn:microsoft.com/office/officeart/2005/8/layout/list1"/>
    <dgm:cxn modelId="{9B1CB04A-8775-45FA-9AE4-CE2A3DE17D45}" type="presParOf" srcId="{D56BE3EC-FCB4-4B79-ABAB-C91B32546BBD}" destId="{1CFDBDB2-7A84-48FF-8CE4-9BF851FB6C02}" srcOrd="9" destOrd="0" presId="urn:microsoft.com/office/officeart/2005/8/layout/list1"/>
    <dgm:cxn modelId="{6F25E05E-FD98-4AD1-AE9C-94CE6AF56732}" type="presParOf" srcId="{D56BE3EC-FCB4-4B79-ABAB-C91B32546BBD}" destId="{2ED1CA80-DF63-4F33-AFE6-A6A010D3CE0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38432D-006D-4571-B79A-33BF9C4410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73BF019-B9D7-4CB4-BAED-D1C8862E4327}">
      <dgm:prSet/>
      <dgm:spPr>
        <a:solidFill>
          <a:schemeClr val="accent3">
            <a:lumMod val="60000"/>
            <a:lumOff val="40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    </a:t>
          </a:r>
          <a:r>
            <a:rPr lang="en-US" b="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mtClean="0">
              <a:solidFill>
                <a:schemeClr val="accent1">
                  <a:lumMod val="75000"/>
                </a:schemeClr>
              </a:solidFill>
              <a:effectLst>
                <a:outerShdw blurRad="38100" dist="38100" dir="2700000" algn="tl">
                  <a:srgbClr val="000000">
                    <a:alpha val="43137"/>
                  </a:srgbClr>
                </a:outerShdw>
              </a:effectLst>
            </a:rPr>
            <a:t> </a:t>
          </a:r>
          <a:r>
            <a:rPr lang="vi-VN" smtClean="0">
              <a:solidFill>
                <a:schemeClr val="accent1">
                  <a:lumMod val="75000"/>
                </a:schemeClr>
              </a:solidFill>
              <a:effectLst>
                <a:outerShdw blurRad="38100" dist="38100" dir="2700000" algn="tl">
                  <a:srgbClr val="000000">
                    <a:alpha val="43137"/>
                  </a:srgbClr>
                </a:outerShdw>
              </a:effectLst>
            </a:rPr>
            <a:t>Dựa vào những kiến thức đã học cũng như sở thích là tạo một chương trình game, mang lại nhu cầu giải trí sau những công việc nặng nhọc, học tập, …</a:t>
          </a:r>
          <a:endParaRPr lang="en-US">
            <a:solidFill>
              <a:schemeClr val="accent1">
                <a:lumMod val="75000"/>
              </a:schemeClr>
            </a:solidFill>
            <a:effectLst>
              <a:outerShdw blurRad="38100" dist="38100" dir="2700000" algn="tl">
                <a:srgbClr val="000000">
                  <a:alpha val="43137"/>
                </a:srgbClr>
              </a:outerShdw>
            </a:effectLst>
          </a:endParaRPr>
        </a:p>
      </dgm:t>
    </dgm:pt>
    <dgm:pt modelId="{A1553F28-3964-47AD-AA14-1E7FA0ABFD4B}" type="parTrans" cxnId="{0BBBECF1-18C7-490E-BD5A-941C7B66E021}">
      <dgm:prSet/>
      <dgm:spPr/>
      <dgm:t>
        <a:bodyPr/>
        <a:lstStyle/>
        <a:p>
          <a:endParaRPr lang="en-US"/>
        </a:p>
      </dgm:t>
    </dgm:pt>
    <dgm:pt modelId="{8B1D49C1-3937-42F6-91DD-DE473762C296}" type="sibTrans" cxnId="{0BBBECF1-18C7-490E-BD5A-941C7B66E021}">
      <dgm:prSet/>
      <dgm:spPr/>
      <dgm:t>
        <a:bodyPr/>
        <a:lstStyle/>
        <a:p>
          <a:endParaRPr lang="en-US"/>
        </a:p>
      </dgm:t>
    </dgm:pt>
    <dgm:pt modelId="{08EBF5C8-90CF-42A6-A22A-FF4EE74C3C70}">
      <dgm:prSet/>
      <dgm:spPr>
        <a:solidFill>
          <a:schemeClr val="accent3">
            <a:lumMod val="60000"/>
            <a:lumOff val="40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    </a:t>
          </a:r>
          <a:r>
            <a:rPr lang="en-US"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mtClean="0">
              <a:solidFill>
                <a:schemeClr val="accent1">
                  <a:lumMod val="75000"/>
                </a:schemeClr>
              </a:solidFill>
              <a:effectLst>
                <a:outerShdw blurRad="38100" dist="38100" dir="2700000" algn="tl">
                  <a:srgbClr val="000000">
                    <a:alpha val="43137"/>
                  </a:srgbClr>
                </a:outerShdw>
              </a:effectLst>
            </a:rPr>
            <a:t> </a:t>
          </a:r>
          <a:r>
            <a:rPr lang="vi-VN" smtClean="0">
              <a:solidFill>
                <a:schemeClr val="accent1">
                  <a:lumMod val="75000"/>
                </a:schemeClr>
              </a:solidFill>
              <a:effectLst>
                <a:outerShdw blurRad="38100" dist="38100" dir="2700000" algn="tl">
                  <a:srgbClr val="000000">
                    <a:alpha val="43137"/>
                  </a:srgbClr>
                </a:outerShdw>
              </a:effectLst>
            </a:rPr>
            <a:t>Từng là một người chơi nhiều các loại game khác nhau nhưng chưa có thể tạo được một trò chơi điện tử cho riêng mình thiết kế.</a:t>
          </a:r>
          <a:endParaRPr lang="en-US">
            <a:solidFill>
              <a:schemeClr val="accent1">
                <a:lumMod val="75000"/>
              </a:schemeClr>
            </a:solidFill>
            <a:effectLst>
              <a:outerShdw blurRad="38100" dist="38100" dir="2700000" algn="tl">
                <a:srgbClr val="000000">
                  <a:alpha val="43137"/>
                </a:srgbClr>
              </a:outerShdw>
            </a:effectLst>
          </a:endParaRPr>
        </a:p>
      </dgm:t>
    </dgm:pt>
    <dgm:pt modelId="{4B3C765A-6CF9-4CBB-A2DC-40B5EAB79D23}" type="parTrans" cxnId="{02F51A07-D037-4963-A7B5-76647B30BB55}">
      <dgm:prSet/>
      <dgm:spPr/>
      <dgm:t>
        <a:bodyPr/>
        <a:lstStyle/>
        <a:p>
          <a:endParaRPr lang="en-US"/>
        </a:p>
      </dgm:t>
    </dgm:pt>
    <dgm:pt modelId="{B6838C70-60A5-4696-BE51-4A97B98F3B6E}" type="sibTrans" cxnId="{02F51A07-D037-4963-A7B5-76647B30BB55}">
      <dgm:prSet/>
      <dgm:spPr/>
      <dgm:t>
        <a:bodyPr/>
        <a:lstStyle/>
        <a:p>
          <a:endParaRPr lang="en-US"/>
        </a:p>
      </dgm:t>
    </dgm:pt>
    <dgm:pt modelId="{15043E65-EF85-428B-A43B-1E305150F7A3}" type="pres">
      <dgm:prSet presAssocID="{F238432D-006D-4571-B79A-33BF9C441025}" presName="linear" presStyleCnt="0">
        <dgm:presLayoutVars>
          <dgm:animLvl val="lvl"/>
          <dgm:resizeHandles val="exact"/>
        </dgm:presLayoutVars>
      </dgm:prSet>
      <dgm:spPr/>
      <dgm:t>
        <a:bodyPr/>
        <a:lstStyle/>
        <a:p>
          <a:endParaRPr lang="en-US"/>
        </a:p>
      </dgm:t>
    </dgm:pt>
    <dgm:pt modelId="{D34AA1C4-BBEF-458C-8D9B-9DA4CEE3AB66}" type="pres">
      <dgm:prSet presAssocID="{473BF019-B9D7-4CB4-BAED-D1C8862E4327}" presName="parentText" presStyleLbl="node1" presStyleIdx="0" presStyleCnt="2">
        <dgm:presLayoutVars>
          <dgm:chMax val="0"/>
          <dgm:bulletEnabled val="1"/>
        </dgm:presLayoutVars>
      </dgm:prSet>
      <dgm:spPr/>
      <dgm:t>
        <a:bodyPr/>
        <a:lstStyle/>
        <a:p>
          <a:endParaRPr lang="en-US"/>
        </a:p>
      </dgm:t>
    </dgm:pt>
    <dgm:pt modelId="{CC677402-63BD-47C8-B818-293DA81A6014}" type="pres">
      <dgm:prSet presAssocID="{8B1D49C1-3937-42F6-91DD-DE473762C296}" presName="spacer" presStyleCnt="0"/>
      <dgm:spPr/>
    </dgm:pt>
    <dgm:pt modelId="{F41D5FFD-5FBD-43AF-8B85-44F7394B33FE}" type="pres">
      <dgm:prSet presAssocID="{08EBF5C8-90CF-42A6-A22A-FF4EE74C3C70}" presName="parentText" presStyleLbl="node1" presStyleIdx="1" presStyleCnt="2">
        <dgm:presLayoutVars>
          <dgm:chMax val="0"/>
          <dgm:bulletEnabled val="1"/>
        </dgm:presLayoutVars>
      </dgm:prSet>
      <dgm:spPr/>
      <dgm:t>
        <a:bodyPr/>
        <a:lstStyle/>
        <a:p>
          <a:endParaRPr lang="en-US"/>
        </a:p>
      </dgm:t>
    </dgm:pt>
  </dgm:ptLst>
  <dgm:cxnLst>
    <dgm:cxn modelId="{DA9E31E5-5704-43F3-A6EC-14183FC14573}" type="presOf" srcId="{473BF019-B9D7-4CB4-BAED-D1C8862E4327}" destId="{D34AA1C4-BBEF-458C-8D9B-9DA4CEE3AB66}" srcOrd="0" destOrd="0" presId="urn:microsoft.com/office/officeart/2005/8/layout/vList2"/>
    <dgm:cxn modelId="{02F51A07-D037-4963-A7B5-76647B30BB55}" srcId="{F238432D-006D-4571-B79A-33BF9C441025}" destId="{08EBF5C8-90CF-42A6-A22A-FF4EE74C3C70}" srcOrd="1" destOrd="0" parTransId="{4B3C765A-6CF9-4CBB-A2DC-40B5EAB79D23}" sibTransId="{B6838C70-60A5-4696-BE51-4A97B98F3B6E}"/>
    <dgm:cxn modelId="{0BBBECF1-18C7-490E-BD5A-941C7B66E021}" srcId="{F238432D-006D-4571-B79A-33BF9C441025}" destId="{473BF019-B9D7-4CB4-BAED-D1C8862E4327}" srcOrd="0" destOrd="0" parTransId="{A1553F28-3964-47AD-AA14-1E7FA0ABFD4B}" sibTransId="{8B1D49C1-3937-42F6-91DD-DE473762C296}"/>
    <dgm:cxn modelId="{44B7A938-21B1-4D2A-8CE4-8AC815F244C3}" type="presOf" srcId="{F238432D-006D-4571-B79A-33BF9C441025}" destId="{15043E65-EF85-428B-A43B-1E305150F7A3}" srcOrd="0" destOrd="0" presId="urn:microsoft.com/office/officeart/2005/8/layout/vList2"/>
    <dgm:cxn modelId="{44A13839-953C-4D36-96AA-B517E4343CE9}" type="presOf" srcId="{08EBF5C8-90CF-42A6-A22A-FF4EE74C3C70}" destId="{F41D5FFD-5FBD-43AF-8B85-44F7394B33FE}" srcOrd="0" destOrd="0" presId="urn:microsoft.com/office/officeart/2005/8/layout/vList2"/>
    <dgm:cxn modelId="{C56B6FE9-B7BE-4C14-B390-10CB8EA988A6}" type="presParOf" srcId="{15043E65-EF85-428B-A43B-1E305150F7A3}" destId="{D34AA1C4-BBEF-458C-8D9B-9DA4CEE3AB66}" srcOrd="0" destOrd="0" presId="urn:microsoft.com/office/officeart/2005/8/layout/vList2"/>
    <dgm:cxn modelId="{F269AF03-0EAE-46A5-BE09-A3D5358DC4EA}" type="presParOf" srcId="{15043E65-EF85-428B-A43B-1E305150F7A3}" destId="{CC677402-63BD-47C8-B818-293DA81A6014}" srcOrd="1" destOrd="0" presId="urn:microsoft.com/office/officeart/2005/8/layout/vList2"/>
    <dgm:cxn modelId="{F5634F68-AD26-484A-A6FD-4EC6035A098B}" type="presParOf" srcId="{15043E65-EF85-428B-A43B-1E305150F7A3}" destId="{F41D5FFD-5FBD-43AF-8B85-44F7394B33F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E42BC7-DBB9-4A82-B5D1-15DBC9E78B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2A2ACE4-BDD2-49AC-83FE-19082E0C5D11}">
      <dgm:prSet custT="1"/>
      <dgm:spPr>
        <a:solidFill>
          <a:schemeClr val="accent3">
            <a:lumMod val="60000"/>
            <a:lumOff val="40000"/>
          </a:schemeClr>
        </a:solidFill>
      </dgm:spPr>
      <dgm:t>
        <a:bodyPr/>
        <a:lstStyle/>
        <a:p>
          <a:pPr rtl="0"/>
          <a:r>
            <a:rPr lang="en-US" sz="2800" smtClean="0">
              <a:solidFill>
                <a:schemeClr val="accent1">
                  <a:lumMod val="75000"/>
                </a:schemeClr>
              </a:solidFill>
              <a:effectLst>
                <a:outerShdw blurRad="38100" dist="38100" dir="2700000" algn="tl">
                  <a:srgbClr val="000000">
                    <a:alpha val="43137"/>
                  </a:srgbClr>
                </a:outerShdw>
              </a:effectLst>
            </a:rPr>
            <a:t>   - </a:t>
          </a:r>
          <a:r>
            <a:rPr lang="vi-VN" sz="2800" smtClean="0">
              <a:solidFill>
                <a:schemeClr val="accent1">
                  <a:lumMod val="75000"/>
                </a:schemeClr>
              </a:solidFill>
              <a:effectLst>
                <a:outerShdw blurRad="38100" dist="38100" dir="2700000" algn="tl">
                  <a:srgbClr val="000000">
                    <a:alpha val="43137"/>
                  </a:srgbClr>
                </a:outerShdw>
              </a:effectLst>
            </a:rPr>
            <a:t>Mục đích chính : Muốn tự tay mình làm ra một trò chơi điện tử, từ game nhỏ sẽ thành lớn, từ những thể loại game cơ bản và đơn giản đến phức tạp.</a:t>
          </a:r>
          <a:endParaRPr lang="en-US" sz="2800" smtClean="0">
            <a:solidFill>
              <a:schemeClr val="accent1">
                <a:lumMod val="75000"/>
              </a:schemeClr>
            </a:solidFill>
            <a:effectLst>
              <a:outerShdw blurRad="38100" dist="38100" dir="2700000" algn="tl">
                <a:srgbClr val="000000">
                  <a:alpha val="43137"/>
                </a:srgbClr>
              </a:outerShdw>
            </a:effectLst>
          </a:endParaRPr>
        </a:p>
        <a:p>
          <a:pPr rtl="0"/>
          <a:r>
            <a:rPr lang="en-US" sz="2800" b="0" smtClean="0">
              <a:solidFill>
                <a:schemeClr val="accent1">
                  <a:lumMod val="75000"/>
                </a:schemeClr>
              </a:solidFill>
              <a:effectLst>
                <a:outerShdw blurRad="38100" dist="38100" dir="2700000" algn="tl">
                  <a:srgbClr val="000000">
                    <a:alpha val="43137"/>
                  </a:srgbClr>
                </a:outerShdw>
              </a:effectLst>
              <a:latin typeface="Tahoma (Body)"/>
              <a:cs typeface="Times New Roman" panose="02020603050405020304" pitchFamily="18" charset="0"/>
            </a:rPr>
            <a:t>   - Chọn đề tài có chức năng UNDO, để có thể hiểu rõ hơn, vì sao ta có thể quay lại bước trước đó.</a:t>
          </a:r>
        </a:p>
      </dgm:t>
    </dgm:pt>
    <dgm:pt modelId="{7FE60D68-D902-4A94-A283-1B2CD4C21323}" type="parTrans" cxnId="{5AFB09BD-5116-4C3D-8D77-C8D437D4A62B}">
      <dgm:prSet/>
      <dgm:spPr/>
      <dgm:t>
        <a:bodyPr/>
        <a:lstStyle/>
        <a:p>
          <a:endParaRPr lang="en-US"/>
        </a:p>
      </dgm:t>
    </dgm:pt>
    <dgm:pt modelId="{71789D34-E8B4-42B2-9839-CBA8D30B2A08}" type="sibTrans" cxnId="{5AFB09BD-5116-4C3D-8D77-C8D437D4A62B}">
      <dgm:prSet/>
      <dgm:spPr/>
      <dgm:t>
        <a:bodyPr/>
        <a:lstStyle/>
        <a:p>
          <a:endParaRPr lang="en-US"/>
        </a:p>
      </dgm:t>
    </dgm:pt>
    <dgm:pt modelId="{00830D06-0735-4044-AC0B-54DD047752AB}" type="pres">
      <dgm:prSet presAssocID="{D7E42BC7-DBB9-4A82-B5D1-15DBC9E78BD9}" presName="linear" presStyleCnt="0">
        <dgm:presLayoutVars>
          <dgm:animLvl val="lvl"/>
          <dgm:resizeHandles val="exact"/>
        </dgm:presLayoutVars>
      </dgm:prSet>
      <dgm:spPr/>
      <dgm:t>
        <a:bodyPr/>
        <a:lstStyle/>
        <a:p>
          <a:endParaRPr lang="en-US"/>
        </a:p>
      </dgm:t>
    </dgm:pt>
    <dgm:pt modelId="{B7D5A653-743A-4988-873C-8E483BC16FE2}" type="pres">
      <dgm:prSet presAssocID="{12A2ACE4-BDD2-49AC-83FE-19082E0C5D11}" presName="parentText" presStyleLbl="node1" presStyleIdx="0" presStyleCnt="1" custLinFactNeighborX="427" custLinFactNeighborY="-28421">
        <dgm:presLayoutVars>
          <dgm:chMax val="0"/>
          <dgm:bulletEnabled val="1"/>
        </dgm:presLayoutVars>
      </dgm:prSet>
      <dgm:spPr/>
      <dgm:t>
        <a:bodyPr/>
        <a:lstStyle/>
        <a:p>
          <a:endParaRPr lang="en-US"/>
        </a:p>
      </dgm:t>
    </dgm:pt>
  </dgm:ptLst>
  <dgm:cxnLst>
    <dgm:cxn modelId="{39E96147-6957-4DB2-887B-608361D23EE9}" type="presOf" srcId="{D7E42BC7-DBB9-4A82-B5D1-15DBC9E78BD9}" destId="{00830D06-0735-4044-AC0B-54DD047752AB}" srcOrd="0" destOrd="0" presId="urn:microsoft.com/office/officeart/2005/8/layout/vList2"/>
    <dgm:cxn modelId="{2E448397-2CEC-40ED-95D2-6D128CAF73A7}" type="presOf" srcId="{12A2ACE4-BDD2-49AC-83FE-19082E0C5D11}" destId="{B7D5A653-743A-4988-873C-8E483BC16FE2}" srcOrd="0" destOrd="0" presId="urn:microsoft.com/office/officeart/2005/8/layout/vList2"/>
    <dgm:cxn modelId="{5AFB09BD-5116-4C3D-8D77-C8D437D4A62B}" srcId="{D7E42BC7-DBB9-4A82-B5D1-15DBC9E78BD9}" destId="{12A2ACE4-BDD2-49AC-83FE-19082E0C5D11}" srcOrd="0" destOrd="0" parTransId="{7FE60D68-D902-4A94-A283-1B2CD4C21323}" sibTransId="{71789D34-E8B4-42B2-9839-CBA8D30B2A08}"/>
    <dgm:cxn modelId="{4FA6C475-D4CF-458E-BA1B-5CA313511148}" type="presParOf" srcId="{00830D06-0735-4044-AC0B-54DD047752AB}" destId="{B7D5A653-743A-4988-873C-8E483BC16FE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C3ADDD-25D7-47B9-9445-AC11ABA4BA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82E1D6-92DE-48A4-B966-3396BCF03147}">
      <dgm:prSet custT="1"/>
      <dgm:spPr>
        <a:solidFill>
          <a:schemeClr val="accent3">
            <a:lumMod val="60000"/>
            <a:lumOff val="40000"/>
          </a:schemeClr>
        </a:solidFill>
      </dgm:spPr>
      <dgm:t>
        <a:bodyPr/>
        <a:lstStyle/>
        <a:p>
          <a:pPr rtl="0"/>
          <a:r>
            <a:rPr lang="en-US" sz="2800" b="0" smtClean="0">
              <a:solidFill>
                <a:schemeClr val="accent1">
                  <a:lumMod val="75000"/>
                </a:schemeClr>
              </a:solidFill>
              <a:effectLst>
                <a:outerShdw blurRad="38100" dist="38100" dir="2700000" algn="tl">
                  <a:srgbClr val="000000">
                    <a:alpha val="43137"/>
                  </a:srgbClr>
                </a:outerShdw>
              </a:effectLst>
            </a:rPr>
            <a:t>- </a:t>
          </a:r>
          <a:r>
            <a:rPr lang="vi-VN" sz="2800" b="0" smtClean="0">
              <a:solidFill>
                <a:schemeClr val="accent1">
                  <a:lumMod val="75000"/>
                </a:schemeClr>
              </a:solidFill>
              <a:effectLst>
                <a:outerShdw blurRad="38100" dist="38100" dir="2700000" algn="tl">
                  <a:srgbClr val="000000">
                    <a:alpha val="43137"/>
                  </a:srgbClr>
                </a:outerShdw>
              </a:effectLst>
            </a:rPr>
            <a:t>Áp dụng được lưu vết các nước đi trong game để tạo chức năng UNDO cho các thể loại Game đánh cờ nói chung và Game Caro 1 Player nói riêng.</a:t>
          </a:r>
          <a:endParaRPr lang="en-US" sz="2800" b="0">
            <a:solidFill>
              <a:schemeClr val="accent1">
                <a:lumMod val="75000"/>
              </a:schemeClr>
            </a:solidFill>
            <a:effectLst>
              <a:outerShdw blurRad="38100" dist="38100" dir="2700000" algn="tl">
                <a:srgbClr val="000000">
                  <a:alpha val="43137"/>
                </a:srgbClr>
              </a:outerShdw>
            </a:effectLst>
          </a:endParaRPr>
        </a:p>
      </dgm:t>
    </dgm:pt>
    <dgm:pt modelId="{08D9354C-8E8C-402F-87F4-7F2BEA17A860}" type="parTrans" cxnId="{92B5CF7C-4007-48EB-899D-F7D51CDD63AC}">
      <dgm:prSet/>
      <dgm:spPr/>
      <dgm:t>
        <a:bodyPr/>
        <a:lstStyle/>
        <a:p>
          <a:endParaRPr lang="en-US"/>
        </a:p>
      </dgm:t>
    </dgm:pt>
    <dgm:pt modelId="{607B0D0A-701A-41E8-9140-29098C4E894F}" type="sibTrans" cxnId="{92B5CF7C-4007-48EB-899D-F7D51CDD63AC}">
      <dgm:prSet/>
      <dgm:spPr/>
      <dgm:t>
        <a:bodyPr/>
        <a:lstStyle/>
        <a:p>
          <a:endParaRPr lang="en-US"/>
        </a:p>
      </dgm:t>
    </dgm:pt>
    <dgm:pt modelId="{B3657248-1E0D-4712-B41C-9B3DB5558472}" type="pres">
      <dgm:prSet presAssocID="{7DC3ADDD-25D7-47B9-9445-AC11ABA4BAD2}" presName="linear" presStyleCnt="0">
        <dgm:presLayoutVars>
          <dgm:animLvl val="lvl"/>
          <dgm:resizeHandles val="exact"/>
        </dgm:presLayoutVars>
      </dgm:prSet>
      <dgm:spPr/>
      <dgm:t>
        <a:bodyPr/>
        <a:lstStyle/>
        <a:p>
          <a:endParaRPr lang="en-US"/>
        </a:p>
      </dgm:t>
    </dgm:pt>
    <dgm:pt modelId="{F46D888A-8E80-488A-BAD8-FDE3A6CE2A77}" type="pres">
      <dgm:prSet presAssocID="{2282E1D6-92DE-48A4-B966-3396BCF03147}" presName="parentText" presStyleLbl="node1" presStyleIdx="0" presStyleCnt="1">
        <dgm:presLayoutVars>
          <dgm:chMax val="0"/>
          <dgm:bulletEnabled val="1"/>
        </dgm:presLayoutVars>
      </dgm:prSet>
      <dgm:spPr/>
      <dgm:t>
        <a:bodyPr/>
        <a:lstStyle/>
        <a:p>
          <a:endParaRPr lang="en-US"/>
        </a:p>
      </dgm:t>
    </dgm:pt>
  </dgm:ptLst>
  <dgm:cxnLst>
    <dgm:cxn modelId="{B4C967A2-624A-428F-A9CA-A5C4DDBA3C93}" type="presOf" srcId="{2282E1D6-92DE-48A4-B966-3396BCF03147}" destId="{F46D888A-8E80-488A-BAD8-FDE3A6CE2A77}" srcOrd="0" destOrd="0" presId="urn:microsoft.com/office/officeart/2005/8/layout/vList2"/>
    <dgm:cxn modelId="{92B5CF7C-4007-48EB-899D-F7D51CDD63AC}" srcId="{7DC3ADDD-25D7-47B9-9445-AC11ABA4BAD2}" destId="{2282E1D6-92DE-48A4-B966-3396BCF03147}" srcOrd="0" destOrd="0" parTransId="{08D9354C-8E8C-402F-87F4-7F2BEA17A860}" sibTransId="{607B0D0A-701A-41E8-9140-29098C4E894F}"/>
    <dgm:cxn modelId="{78BE425F-BFE4-4211-B446-F1085BB3311C}" type="presOf" srcId="{7DC3ADDD-25D7-47B9-9445-AC11ABA4BAD2}" destId="{B3657248-1E0D-4712-B41C-9B3DB5558472}" srcOrd="0" destOrd="0" presId="urn:microsoft.com/office/officeart/2005/8/layout/vList2"/>
    <dgm:cxn modelId="{DB8C74F6-765B-4177-A537-D4725E0FD68D}" type="presParOf" srcId="{B3657248-1E0D-4712-B41C-9B3DB5558472}" destId="{F46D888A-8E80-488A-BAD8-FDE3A6CE2A7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45970B-7161-4080-8580-56D7E8F266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584E37-ACE0-4A3E-97AD-1418B2F2B2DD}">
      <dgm:prSet/>
      <dgm:spPr>
        <a:solidFill>
          <a:schemeClr val="accent3">
            <a:lumMod val="75000"/>
            <a:alpha val="45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Game Caro là một trò chơi dân gian, phổ biến mà hầu hết tất cả các chúng ta thời học sinh đã quen thuộc với nó.</a:t>
          </a:r>
          <a:endParaRPr lang="en-US">
            <a:solidFill>
              <a:schemeClr val="accent1">
                <a:lumMod val="75000"/>
              </a:schemeClr>
            </a:solidFill>
            <a:effectLst>
              <a:outerShdw blurRad="38100" dist="38100" dir="2700000" algn="tl">
                <a:srgbClr val="000000">
                  <a:alpha val="43137"/>
                </a:srgbClr>
              </a:outerShdw>
            </a:effectLst>
          </a:endParaRPr>
        </a:p>
      </dgm:t>
    </dgm:pt>
    <dgm:pt modelId="{629C5343-AEC6-4DAC-9337-7EFA952A3E35}" type="parTrans" cxnId="{43D34470-84EA-48AB-8473-2B9B2645E33A}">
      <dgm:prSet/>
      <dgm:spPr/>
      <dgm:t>
        <a:bodyPr/>
        <a:lstStyle/>
        <a:p>
          <a:endParaRPr lang="en-US"/>
        </a:p>
      </dgm:t>
    </dgm:pt>
    <dgm:pt modelId="{37B78FD6-ECAB-440B-B045-8DD42C20435D}" type="sibTrans" cxnId="{43D34470-84EA-48AB-8473-2B9B2645E33A}">
      <dgm:prSet/>
      <dgm:spPr/>
      <dgm:t>
        <a:bodyPr/>
        <a:lstStyle/>
        <a:p>
          <a:endParaRPr lang="en-US"/>
        </a:p>
      </dgm:t>
    </dgm:pt>
    <dgm:pt modelId="{3294FE6E-051E-43F9-9343-1FEFD0A50015}">
      <dgm:prSet/>
      <dgm:spPr>
        <a:solidFill>
          <a:schemeClr val="accent3">
            <a:lumMod val="75000"/>
            <a:alpha val="42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 Luật chơi :</a:t>
          </a:r>
          <a:endParaRPr lang="en-US">
            <a:solidFill>
              <a:schemeClr val="accent1">
                <a:lumMod val="75000"/>
              </a:schemeClr>
            </a:solidFill>
            <a:effectLst>
              <a:outerShdw blurRad="38100" dist="38100" dir="2700000" algn="tl">
                <a:srgbClr val="000000">
                  <a:alpha val="43137"/>
                </a:srgbClr>
              </a:outerShdw>
            </a:effectLst>
          </a:endParaRPr>
        </a:p>
      </dgm:t>
    </dgm:pt>
    <dgm:pt modelId="{E7AECD12-88A0-458C-B751-6E0D2E326F89}" type="parTrans" cxnId="{6BFCD405-AB54-4398-83C2-5D75C6232214}">
      <dgm:prSet/>
      <dgm:spPr/>
      <dgm:t>
        <a:bodyPr/>
        <a:lstStyle/>
        <a:p>
          <a:endParaRPr lang="en-US"/>
        </a:p>
      </dgm:t>
    </dgm:pt>
    <dgm:pt modelId="{D295A4C0-9A2E-433E-BCBA-496E2CEBF895}" type="sibTrans" cxnId="{6BFCD405-AB54-4398-83C2-5D75C6232214}">
      <dgm:prSet/>
      <dgm:spPr/>
      <dgm:t>
        <a:bodyPr/>
        <a:lstStyle/>
        <a:p>
          <a:endParaRPr lang="en-US"/>
        </a:p>
      </dgm:t>
    </dgm:pt>
    <dgm:pt modelId="{5F587552-A143-4DF7-BACA-64C7B84B9FC1}">
      <dgm:prSet/>
      <dgm:spPr>
        <a:solidFill>
          <a:schemeClr val="accent3">
            <a:lumMod val="75000"/>
            <a:alpha val="42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 Ván cờ là các ô cờ có nhiều kích thước. Hai bên sẽ thay phiên nhau tích vào những ô vuông. Ký hiệu của quân cờ là X hoặc O.</a:t>
          </a:r>
          <a:endParaRPr lang="en-US">
            <a:solidFill>
              <a:schemeClr val="accent1">
                <a:lumMod val="75000"/>
              </a:schemeClr>
            </a:solidFill>
            <a:effectLst>
              <a:outerShdw blurRad="38100" dist="38100" dir="2700000" algn="tl">
                <a:srgbClr val="000000">
                  <a:alpha val="43137"/>
                </a:srgbClr>
              </a:outerShdw>
            </a:effectLst>
          </a:endParaRPr>
        </a:p>
      </dgm:t>
    </dgm:pt>
    <dgm:pt modelId="{B1021140-BB05-4D28-BACE-AC6D325A3FD2}" type="parTrans" cxnId="{714AE4D6-32E5-48FA-A8C7-D60C6192B8F3}">
      <dgm:prSet/>
      <dgm:spPr/>
      <dgm:t>
        <a:bodyPr/>
        <a:lstStyle/>
        <a:p>
          <a:endParaRPr lang="en-US"/>
        </a:p>
      </dgm:t>
    </dgm:pt>
    <dgm:pt modelId="{F2301892-8E3F-43B4-9855-8D6B76C99AB1}" type="sibTrans" cxnId="{714AE4D6-32E5-48FA-A8C7-D60C6192B8F3}">
      <dgm:prSet/>
      <dgm:spPr/>
      <dgm:t>
        <a:bodyPr/>
        <a:lstStyle/>
        <a:p>
          <a:endParaRPr lang="en-US"/>
        </a:p>
      </dgm:t>
    </dgm:pt>
    <dgm:pt modelId="{C1A42E4A-D03E-477F-8234-F6A5AF31B251}">
      <dgm:prSet/>
      <dgm:spPr>
        <a:solidFill>
          <a:schemeClr val="accent3">
            <a:lumMod val="75000"/>
            <a:alpha val="42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 Người chơi sẽ dùng suy nghĩ để tạo thành 1 hàng ngang, dọc, chéo có 5 quân cờ. Sẽ không thắng khi bị chặn 2 đầu bởi các quân cờ của đối phương.</a:t>
          </a:r>
          <a:endParaRPr lang="en-US">
            <a:solidFill>
              <a:schemeClr val="accent1">
                <a:lumMod val="75000"/>
              </a:schemeClr>
            </a:solidFill>
            <a:effectLst>
              <a:outerShdw blurRad="38100" dist="38100" dir="2700000" algn="tl">
                <a:srgbClr val="000000">
                  <a:alpha val="43137"/>
                </a:srgbClr>
              </a:outerShdw>
            </a:effectLst>
          </a:endParaRPr>
        </a:p>
      </dgm:t>
    </dgm:pt>
    <dgm:pt modelId="{2A1B2436-2166-43EF-A8F2-A561228933F6}" type="parTrans" cxnId="{7B04366A-5C8A-4F91-86C8-4456FD6AFCB8}">
      <dgm:prSet/>
      <dgm:spPr/>
      <dgm:t>
        <a:bodyPr/>
        <a:lstStyle/>
        <a:p>
          <a:endParaRPr lang="en-US"/>
        </a:p>
      </dgm:t>
    </dgm:pt>
    <dgm:pt modelId="{CA1FA2A4-8945-4A52-AAAF-6F7FA43FA6A5}" type="sibTrans" cxnId="{7B04366A-5C8A-4F91-86C8-4456FD6AFCB8}">
      <dgm:prSet/>
      <dgm:spPr/>
      <dgm:t>
        <a:bodyPr/>
        <a:lstStyle/>
        <a:p>
          <a:endParaRPr lang="en-US"/>
        </a:p>
      </dgm:t>
    </dgm:pt>
    <dgm:pt modelId="{CA434ECA-9511-4672-ABF1-0AF733CB02A4}">
      <dgm:prSet/>
      <dgm:spPr>
        <a:solidFill>
          <a:schemeClr val="accent3">
            <a:lumMod val="75000"/>
            <a:alpha val="42000"/>
          </a:schemeClr>
        </a:solidFill>
      </dgm:spPr>
      <dgm:t>
        <a:bodyPr/>
        <a:lstStyle/>
        <a:p>
          <a:pPr rtl="0"/>
          <a:r>
            <a:rPr lang="en-US" smtClean="0">
              <a:solidFill>
                <a:schemeClr val="accent1">
                  <a:lumMod val="75000"/>
                </a:schemeClr>
              </a:solidFill>
              <a:effectLst>
                <a:outerShdw blurRad="38100" dist="38100" dir="2700000" algn="tl">
                  <a:srgbClr val="000000">
                    <a:alpha val="43137"/>
                  </a:srgbClr>
                </a:outerShdw>
              </a:effectLst>
            </a:rPr>
            <a:t>+ Người tạo được hàng 5 đầu tiên sẽ là người chiến thắng.</a:t>
          </a:r>
          <a:endParaRPr lang="en-US">
            <a:solidFill>
              <a:schemeClr val="accent1">
                <a:lumMod val="75000"/>
              </a:schemeClr>
            </a:solidFill>
            <a:effectLst>
              <a:outerShdw blurRad="38100" dist="38100" dir="2700000" algn="tl">
                <a:srgbClr val="000000">
                  <a:alpha val="43137"/>
                </a:srgbClr>
              </a:outerShdw>
            </a:effectLst>
          </a:endParaRPr>
        </a:p>
      </dgm:t>
    </dgm:pt>
    <dgm:pt modelId="{01F9253D-EB63-48D7-8113-79972A286748}" type="parTrans" cxnId="{D66DD25F-AB76-4D97-8D05-AD6C92E39ECE}">
      <dgm:prSet/>
      <dgm:spPr/>
      <dgm:t>
        <a:bodyPr/>
        <a:lstStyle/>
        <a:p>
          <a:endParaRPr lang="en-US"/>
        </a:p>
      </dgm:t>
    </dgm:pt>
    <dgm:pt modelId="{BC68CB20-ACB0-4B9F-A356-EC2953B88EED}" type="sibTrans" cxnId="{D66DD25F-AB76-4D97-8D05-AD6C92E39ECE}">
      <dgm:prSet/>
      <dgm:spPr/>
      <dgm:t>
        <a:bodyPr/>
        <a:lstStyle/>
        <a:p>
          <a:endParaRPr lang="en-US"/>
        </a:p>
      </dgm:t>
    </dgm:pt>
    <dgm:pt modelId="{EE3EC89E-276C-4AF1-8BB0-FA4728F81266}" type="pres">
      <dgm:prSet presAssocID="{F845970B-7161-4080-8580-56D7E8F2660E}" presName="linear" presStyleCnt="0">
        <dgm:presLayoutVars>
          <dgm:animLvl val="lvl"/>
          <dgm:resizeHandles val="exact"/>
        </dgm:presLayoutVars>
      </dgm:prSet>
      <dgm:spPr/>
      <dgm:t>
        <a:bodyPr/>
        <a:lstStyle/>
        <a:p>
          <a:endParaRPr lang="en-US"/>
        </a:p>
      </dgm:t>
    </dgm:pt>
    <dgm:pt modelId="{D2C72766-520A-41AA-A689-CDA8465EF720}" type="pres">
      <dgm:prSet presAssocID="{8A584E37-ACE0-4A3E-97AD-1418B2F2B2DD}" presName="parentText" presStyleLbl="node1" presStyleIdx="0" presStyleCnt="5" custScaleY="115046" custLinFactNeighborY="55122">
        <dgm:presLayoutVars>
          <dgm:chMax val="0"/>
          <dgm:bulletEnabled val="1"/>
        </dgm:presLayoutVars>
      </dgm:prSet>
      <dgm:spPr/>
      <dgm:t>
        <a:bodyPr/>
        <a:lstStyle/>
        <a:p>
          <a:endParaRPr lang="en-US"/>
        </a:p>
      </dgm:t>
    </dgm:pt>
    <dgm:pt modelId="{111B8099-F51B-4BA9-99BD-0FC246FA9DA4}" type="pres">
      <dgm:prSet presAssocID="{37B78FD6-ECAB-440B-B045-8DD42C20435D}" presName="spacer" presStyleCnt="0"/>
      <dgm:spPr/>
    </dgm:pt>
    <dgm:pt modelId="{A52B154E-DA09-4EAE-A527-B3478486B3F2}" type="pres">
      <dgm:prSet presAssocID="{3294FE6E-051E-43F9-9343-1FEFD0A50015}" presName="parentText" presStyleLbl="node1" presStyleIdx="1" presStyleCnt="5" custScaleX="22899" custLinFactNeighborX="-38578" custLinFactNeighborY="52220">
        <dgm:presLayoutVars>
          <dgm:chMax val="0"/>
          <dgm:bulletEnabled val="1"/>
        </dgm:presLayoutVars>
      </dgm:prSet>
      <dgm:spPr/>
      <dgm:t>
        <a:bodyPr/>
        <a:lstStyle/>
        <a:p>
          <a:endParaRPr lang="en-US"/>
        </a:p>
      </dgm:t>
    </dgm:pt>
    <dgm:pt modelId="{1F8CF8CF-9DCB-435C-9F19-1D9313038F48}" type="pres">
      <dgm:prSet presAssocID="{D295A4C0-9A2E-433E-BCBA-496E2CEBF895}" presName="spacer" presStyleCnt="0"/>
      <dgm:spPr/>
    </dgm:pt>
    <dgm:pt modelId="{A7501D16-5744-4113-A7AC-E108EA20825D}" type="pres">
      <dgm:prSet presAssocID="{5F587552-A143-4DF7-BACA-64C7B84B9FC1}" presName="parentText" presStyleLbl="node1" presStyleIdx="2" presStyleCnt="5">
        <dgm:presLayoutVars>
          <dgm:chMax val="0"/>
          <dgm:bulletEnabled val="1"/>
        </dgm:presLayoutVars>
      </dgm:prSet>
      <dgm:spPr/>
      <dgm:t>
        <a:bodyPr/>
        <a:lstStyle/>
        <a:p>
          <a:endParaRPr lang="en-US"/>
        </a:p>
      </dgm:t>
    </dgm:pt>
    <dgm:pt modelId="{402DE81D-12C6-4F11-9BF5-BD0C43E2B7BC}" type="pres">
      <dgm:prSet presAssocID="{F2301892-8E3F-43B4-9855-8D6B76C99AB1}" presName="spacer" presStyleCnt="0"/>
      <dgm:spPr/>
    </dgm:pt>
    <dgm:pt modelId="{BC40EB64-B66B-462A-82CD-2A399F94A1E9}" type="pres">
      <dgm:prSet presAssocID="{C1A42E4A-D03E-477F-8234-F6A5AF31B251}" presName="parentText" presStyleLbl="node1" presStyleIdx="3" presStyleCnt="5">
        <dgm:presLayoutVars>
          <dgm:chMax val="0"/>
          <dgm:bulletEnabled val="1"/>
        </dgm:presLayoutVars>
      </dgm:prSet>
      <dgm:spPr/>
      <dgm:t>
        <a:bodyPr/>
        <a:lstStyle/>
        <a:p>
          <a:endParaRPr lang="en-US"/>
        </a:p>
      </dgm:t>
    </dgm:pt>
    <dgm:pt modelId="{14996972-9E55-40C0-97C5-300C8794AE8A}" type="pres">
      <dgm:prSet presAssocID="{CA1FA2A4-8945-4A52-AAAF-6F7FA43FA6A5}" presName="spacer" presStyleCnt="0"/>
      <dgm:spPr/>
    </dgm:pt>
    <dgm:pt modelId="{E2AA0AEB-237F-4C8F-A4E8-6079BE08B050}" type="pres">
      <dgm:prSet presAssocID="{CA434ECA-9511-4672-ABF1-0AF733CB02A4}" presName="parentText" presStyleLbl="node1" presStyleIdx="4" presStyleCnt="5" custLinFactNeighborX="42" custLinFactNeighborY="55122">
        <dgm:presLayoutVars>
          <dgm:chMax val="0"/>
          <dgm:bulletEnabled val="1"/>
        </dgm:presLayoutVars>
      </dgm:prSet>
      <dgm:spPr/>
      <dgm:t>
        <a:bodyPr/>
        <a:lstStyle/>
        <a:p>
          <a:endParaRPr lang="en-US"/>
        </a:p>
      </dgm:t>
    </dgm:pt>
  </dgm:ptLst>
  <dgm:cxnLst>
    <dgm:cxn modelId="{1A65ABE5-1541-4550-9D9B-F409F837ACB6}" type="presOf" srcId="{CA434ECA-9511-4672-ABF1-0AF733CB02A4}" destId="{E2AA0AEB-237F-4C8F-A4E8-6079BE08B050}" srcOrd="0" destOrd="0" presId="urn:microsoft.com/office/officeart/2005/8/layout/vList2"/>
    <dgm:cxn modelId="{E6CFE25B-EC2F-4694-9EF8-9A320A9A0EF0}" type="presOf" srcId="{5F587552-A143-4DF7-BACA-64C7B84B9FC1}" destId="{A7501D16-5744-4113-A7AC-E108EA20825D}" srcOrd="0" destOrd="0" presId="urn:microsoft.com/office/officeart/2005/8/layout/vList2"/>
    <dgm:cxn modelId="{7B04366A-5C8A-4F91-86C8-4456FD6AFCB8}" srcId="{F845970B-7161-4080-8580-56D7E8F2660E}" destId="{C1A42E4A-D03E-477F-8234-F6A5AF31B251}" srcOrd="3" destOrd="0" parTransId="{2A1B2436-2166-43EF-A8F2-A561228933F6}" sibTransId="{CA1FA2A4-8945-4A52-AAAF-6F7FA43FA6A5}"/>
    <dgm:cxn modelId="{714AE4D6-32E5-48FA-A8C7-D60C6192B8F3}" srcId="{F845970B-7161-4080-8580-56D7E8F2660E}" destId="{5F587552-A143-4DF7-BACA-64C7B84B9FC1}" srcOrd="2" destOrd="0" parTransId="{B1021140-BB05-4D28-BACE-AC6D325A3FD2}" sibTransId="{F2301892-8E3F-43B4-9855-8D6B76C99AB1}"/>
    <dgm:cxn modelId="{08667F2E-E7B1-458B-BF69-5EC0A5594D57}" type="presOf" srcId="{3294FE6E-051E-43F9-9343-1FEFD0A50015}" destId="{A52B154E-DA09-4EAE-A527-B3478486B3F2}" srcOrd="0" destOrd="0" presId="urn:microsoft.com/office/officeart/2005/8/layout/vList2"/>
    <dgm:cxn modelId="{D66DD25F-AB76-4D97-8D05-AD6C92E39ECE}" srcId="{F845970B-7161-4080-8580-56D7E8F2660E}" destId="{CA434ECA-9511-4672-ABF1-0AF733CB02A4}" srcOrd="4" destOrd="0" parTransId="{01F9253D-EB63-48D7-8113-79972A286748}" sibTransId="{BC68CB20-ACB0-4B9F-A356-EC2953B88EED}"/>
    <dgm:cxn modelId="{2BFB296F-B05C-403D-BB33-C55CE907FB5C}" type="presOf" srcId="{8A584E37-ACE0-4A3E-97AD-1418B2F2B2DD}" destId="{D2C72766-520A-41AA-A689-CDA8465EF720}" srcOrd="0" destOrd="0" presId="urn:microsoft.com/office/officeart/2005/8/layout/vList2"/>
    <dgm:cxn modelId="{43D34470-84EA-48AB-8473-2B9B2645E33A}" srcId="{F845970B-7161-4080-8580-56D7E8F2660E}" destId="{8A584E37-ACE0-4A3E-97AD-1418B2F2B2DD}" srcOrd="0" destOrd="0" parTransId="{629C5343-AEC6-4DAC-9337-7EFA952A3E35}" sibTransId="{37B78FD6-ECAB-440B-B045-8DD42C20435D}"/>
    <dgm:cxn modelId="{6BFCD405-AB54-4398-83C2-5D75C6232214}" srcId="{F845970B-7161-4080-8580-56D7E8F2660E}" destId="{3294FE6E-051E-43F9-9343-1FEFD0A50015}" srcOrd="1" destOrd="0" parTransId="{E7AECD12-88A0-458C-B751-6E0D2E326F89}" sibTransId="{D295A4C0-9A2E-433E-BCBA-496E2CEBF895}"/>
    <dgm:cxn modelId="{07D922A4-53EE-440B-97B5-1C8FF6AB92D2}" type="presOf" srcId="{C1A42E4A-D03E-477F-8234-F6A5AF31B251}" destId="{BC40EB64-B66B-462A-82CD-2A399F94A1E9}" srcOrd="0" destOrd="0" presId="urn:microsoft.com/office/officeart/2005/8/layout/vList2"/>
    <dgm:cxn modelId="{9A3E7935-91D7-4981-81BB-61093991DE2B}" type="presOf" srcId="{F845970B-7161-4080-8580-56D7E8F2660E}" destId="{EE3EC89E-276C-4AF1-8BB0-FA4728F81266}" srcOrd="0" destOrd="0" presId="urn:microsoft.com/office/officeart/2005/8/layout/vList2"/>
    <dgm:cxn modelId="{8CC7E2C9-84DF-48CC-AB9B-DC37A26C771C}" type="presParOf" srcId="{EE3EC89E-276C-4AF1-8BB0-FA4728F81266}" destId="{D2C72766-520A-41AA-A689-CDA8465EF720}" srcOrd="0" destOrd="0" presId="urn:microsoft.com/office/officeart/2005/8/layout/vList2"/>
    <dgm:cxn modelId="{DB1EA438-979D-4686-BFB1-A12689E8A483}" type="presParOf" srcId="{EE3EC89E-276C-4AF1-8BB0-FA4728F81266}" destId="{111B8099-F51B-4BA9-99BD-0FC246FA9DA4}" srcOrd="1" destOrd="0" presId="urn:microsoft.com/office/officeart/2005/8/layout/vList2"/>
    <dgm:cxn modelId="{998D4100-3D49-403E-BD42-5863E5E1AF18}" type="presParOf" srcId="{EE3EC89E-276C-4AF1-8BB0-FA4728F81266}" destId="{A52B154E-DA09-4EAE-A527-B3478486B3F2}" srcOrd="2" destOrd="0" presId="urn:microsoft.com/office/officeart/2005/8/layout/vList2"/>
    <dgm:cxn modelId="{81D4CD43-F27E-44BC-B3C9-63A34446ADFB}" type="presParOf" srcId="{EE3EC89E-276C-4AF1-8BB0-FA4728F81266}" destId="{1F8CF8CF-9DCB-435C-9F19-1D9313038F48}" srcOrd="3" destOrd="0" presId="urn:microsoft.com/office/officeart/2005/8/layout/vList2"/>
    <dgm:cxn modelId="{07A9061F-F6AA-4099-A20D-D2982004D1D4}" type="presParOf" srcId="{EE3EC89E-276C-4AF1-8BB0-FA4728F81266}" destId="{A7501D16-5744-4113-A7AC-E108EA20825D}" srcOrd="4" destOrd="0" presId="urn:microsoft.com/office/officeart/2005/8/layout/vList2"/>
    <dgm:cxn modelId="{16D1D42C-5004-46CA-B1F1-05D86594F043}" type="presParOf" srcId="{EE3EC89E-276C-4AF1-8BB0-FA4728F81266}" destId="{402DE81D-12C6-4F11-9BF5-BD0C43E2B7BC}" srcOrd="5" destOrd="0" presId="urn:microsoft.com/office/officeart/2005/8/layout/vList2"/>
    <dgm:cxn modelId="{04D6B249-DB78-4957-AE96-1E8FDF13DB80}" type="presParOf" srcId="{EE3EC89E-276C-4AF1-8BB0-FA4728F81266}" destId="{BC40EB64-B66B-462A-82CD-2A399F94A1E9}" srcOrd="6" destOrd="0" presId="urn:microsoft.com/office/officeart/2005/8/layout/vList2"/>
    <dgm:cxn modelId="{09EDCB8C-0659-404E-A0F8-1063D15E1F90}" type="presParOf" srcId="{EE3EC89E-276C-4AF1-8BB0-FA4728F81266}" destId="{14996972-9E55-40C0-97C5-300C8794AE8A}" srcOrd="7" destOrd="0" presId="urn:microsoft.com/office/officeart/2005/8/layout/vList2"/>
    <dgm:cxn modelId="{F2BA1A72-3088-49BB-A2EB-4D2A81AA1CEB}" type="presParOf" srcId="{EE3EC89E-276C-4AF1-8BB0-FA4728F81266}" destId="{E2AA0AEB-237F-4C8F-A4E8-6079BE08B05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2B6945-49D7-46D7-B4D9-8A873D9987DA}"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n-US"/>
        </a:p>
      </dgm:t>
    </dgm:pt>
    <dgm:pt modelId="{4967D9A4-2802-4965-9195-3A5E6EA9FB7D}">
      <dgm:prSet phldrT="[Text]" custT="1"/>
      <dgm:spPr/>
      <dgm:t>
        <a:bodyPr/>
        <a:lstStyle/>
        <a:p>
          <a:r>
            <a:rPr lang="en-US" sz="2500"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 vs Com</a:t>
          </a:r>
          <a:endParaRPr lang="en-US" sz="25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0D8B3EA5-3FF2-4A5B-AA9A-C93E275A1437}" type="parTrans" cxnId="{FF283AA6-97E8-4807-92D1-150ABBAFE3C6}">
      <dgm:prSet/>
      <dgm:spPr/>
      <dgm:t>
        <a:bodyPr/>
        <a:lstStyle/>
        <a:p>
          <a:endParaRPr lang="en-US"/>
        </a:p>
      </dgm:t>
    </dgm:pt>
    <dgm:pt modelId="{AF43B853-A6D5-4CCE-B283-205DB0B17EFA}" type="sibTrans" cxnId="{FF283AA6-97E8-4807-92D1-150ABBAFE3C6}">
      <dgm:prSet/>
      <dgm: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dgm:spPr>
      <dgm:t>
        <a:bodyPr/>
        <a:lstStyle/>
        <a:p>
          <a:endParaRPr lang="en-US"/>
        </a:p>
      </dgm:t>
    </dgm:pt>
    <dgm:pt modelId="{F8EDE50F-D5FA-40C3-A325-B1E384EDF27D}">
      <dgm:prSet phldrT="[Text]" custT="1"/>
      <dgm:spPr/>
      <dgm:t>
        <a:bodyPr/>
        <a:lstStyle/>
        <a:p>
          <a:r>
            <a:rPr lang="en-US" sz="2500"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 vs P</a:t>
          </a:r>
          <a:endParaRPr lang="en-US" sz="25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B118E03E-C764-4C7B-856F-F1AABA320EE4}" type="parTrans" cxnId="{96E37155-A6AD-4CED-93B8-771772F26EA7}">
      <dgm:prSet/>
      <dgm:spPr/>
      <dgm:t>
        <a:bodyPr/>
        <a:lstStyle/>
        <a:p>
          <a:endParaRPr lang="en-US"/>
        </a:p>
      </dgm:t>
    </dgm:pt>
    <dgm:pt modelId="{D31AFF9E-F3E4-4B72-A97D-0B91A5E45F8C}" type="sibTrans" cxnId="{96E37155-A6AD-4CED-93B8-771772F26EA7}">
      <dgm:prSet/>
      <dgm:sp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endParaRPr lang="en-US"/>
        </a:p>
      </dgm:t>
    </dgm:pt>
    <dgm:pt modelId="{82A368C6-E9E4-4007-AA34-78A765FC97F9}">
      <dgm:prSet phldrT="[Text]" custT="1"/>
      <dgm:spPr/>
      <dgm:t>
        <a:bodyPr/>
        <a:lstStyle/>
        <a:p>
          <a:r>
            <a:rPr lang="en-US" sz="2500"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UNDO</a:t>
          </a:r>
          <a:endParaRPr lang="en-US" sz="25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BB9F0AB-9CDD-4525-BC9C-2B3BD3B107B8}" type="parTrans" cxnId="{50E9AB69-3BFE-47A1-8EE5-324E8EB3A3DB}">
      <dgm:prSet/>
      <dgm:spPr/>
      <dgm:t>
        <a:bodyPr/>
        <a:lstStyle/>
        <a:p>
          <a:endParaRPr lang="en-US"/>
        </a:p>
      </dgm:t>
    </dgm:pt>
    <dgm:pt modelId="{36B3E21B-F037-407F-B344-4A65D4CC73AC}" type="sibTrans" cxnId="{50E9AB69-3BFE-47A1-8EE5-324E8EB3A3DB}">
      <dgm:prSet/>
      <dgm:sp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dgm:spPr>
      <dgm:t>
        <a:bodyPr/>
        <a:lstStyle/>
        <a:p>
          <a:endParaRPr lang="en-US"/>
        </a:p>
      </dgm:t>
    </dgm:pt>
    <dgm:pt modelId="{E747FD3E-E213-4B46-8696-1072E0EE10A2}" type="pres">
      <dgm:prSet presAssocID="{0F2B6945-49D7-46D7-B4D9-8A873D9987DA}" presName="Name0" presStyleCnt="0">
        <dgm:presLayoutVars>
          <dgm:chMax val="21"/>
          <dgm:chPref val="21"/>
        </dgm:presLayoutVars>
      </dgm:prSet>
      <dgm:spPr/>
    </dgm:pt>
    <dgm:pt modelId="{4B6A9513-752C-41F1-8C0F-2C7079023E0E}" type="pres">
      <dgm:prSet presAssocID="{4967D9A4-2802-4965-9195-3A5E6EA9FB7D}" presName="text1" presStyleCnt="0"/>
      <dgm:spPr/>
    </dgm:pt>
    <dgm:pt modelId="{3E6B4EE3-1812-4D03-8CF5-45D4D703BEDE}" type="pres">
      <dgm:prSet presAssocID="{4967D9A4-2802-4965-9195-3A5E6EA9FB7D}" presName="textRepeatNode" presStyleLbl="alignNode1" presStyleIdx="0" presStyleCnt="3">
        <dgm:presLayoutVars>
          <dgm:chMax val="0"/>
          <dgm:chPref val="0"/>
          <dgm:bulletEnabled val="1"/>
        </dgm:presLayoutVars>
      </dgm:prSet>
      <dgm:spPr/>
    </dgm:pt>
    <dgm:pt modelId="{E78159DB-34D0-45DA-A39D-C664F2955D38}" type="pres">
      <dgm:prSet presAssocID="{4967D9A4-2802-4965-9195-3A5E6EA9FB7D}" presName="textaccent1" presStyleCnt="0"/>
      <dgm:spPr/>
    </dgm:pt>
    <dgm:pt modelId="{91997A35-131E-4519-8514-824ECA455711}" type="pres">
      <dgm:prSet presAssocID="{4967D9A4-2802-4965-9195-3A5E6EA9FB7D}" presName="accentRepeatNode" presStyleLbl="solidAlignAcc1" presStyleIdx="0" presStyleCnt="6"/>
      <dgm:spPr/>
    </dgm:pt>
    <dgm:pt modelId="{71663836-F2CD-41E8-A378-D00F035474B5}" type="pres">
      <dgm:prSet presAssocID="{AF43B853-A6D5-4CCE-B283-205DB0B17EFA}" presName="image1" presStyleCnt="0"/>
      <dgm:spPr/>
    </dgm:pt>
    <dgm:pt modelId="{0551249D-5F10-4E1B-9AFB-E924FA2CAA50}" type="pres">
      <dgm:prSet presAssocID="{AF43B853-A6D5-4CCE-B283-205DB0B17EFA}" presName="imageRepeatNode" presStyleLbl="alignAcc1" presStyleIdx="0" presStyleCnt="3"/>
      <dgm:spPr/>
    </dgm:pt>
    <dgm:pt modelId="{F68CF4B6-BC5E-4BAC-8C4F-D4E3D9B01E6B}" type="pres">
      <dgm:prSet presAssocID="{AF43B853-A6D5-4CCE-B283-205DB0B17EFA}" presName="imageaccent1" presStyleCnt="0"/>
      <dgm:spPr/>
    </dgm:pt>
    <dgm:pt modelId="{BF052D65-7CD8-4F92-BC39-FCB8307B0703}" type="pres">
      <dgm:prSet presAssocID="{AF43B853-A6D5-4CCE-B283-205DB0B17EFA}" presName="accentRepeatNode" presStyleLbl="solidAlignAcc1" presStyleIdx="1" presStyleCnt="6"/>
      <dgm:spPr/>
    </dgm:pt>
    <dgm:pt modelId="{BEAC80E3-B1C9-4904-8364-A19AFF5AF3C4}" type="pres">
      <dgm:prSet presAssocID="{F8EDE50F-D5FA-40C3-A325-B1E384EDF27D}" presName="text2" presStyleCnt="0"/>
      <dgm:spPr/>
    </dgm:pt>
    <dgm:pt modelId="{15EB9C5D-A71C-43DC-B2E5-74AE4154176D}" type="pres">
      <dgm:prSet presAssocID="{F8EDE50F-D5FA-40C3-A325-B1E384EDF27D}" presName="textRepeatNode" presStyleLbl="alignNode1" presStyleIdx="1" presStyleCnt="3">
        <dgm:presLayoutVars>
          <dgm:chMax val="0"/>
          <dgm:chPref val="0"/>
          <dgm:bulletEnabled val="1"/>
        </dgm:presLayoutVars>
      </dgm:prSet>
      <dgm:spPr/>
      <dgm:t>
        <a:bodyPr/>
        <a:lstStyle/>
        <a:p>
          <a:endParaRPr lang="en-US"/>
        </a:p>
      </dgm:t>
    </dgm:pt>
    <dgm:pt modelId="{5CFF3FAE-7809-46B0-B8AA-1F5D6D1DE14D}" type="pres">
      <dgm:prSet presAssocID="{F8EDE50F-D5FA-40C3-A325-B1E384EDF27D}" presName="textaccent2" presStyleCnt="0"/>
      <dgm:spPr/>
    </dgm:pt>
    <dgm:pt modelId="{3D4674AA-A5D4-49D5-9262-50BFC70563FE}" type="pres">
      <dgm:prSet presAssocID="{F8EDE50F-D5FA-40C3-A325-B1E384EDF27D}" presName="accentRepeatNode" presStyleLbl="solidAlignAcc1" presStyleIdx="2" presStyleCnt="6"/>
      <dgm:spPr/>
    </dgm:pt>
    <dgm:pt modelId="{D9B1A163-DE2A-4D36-AB60-E464C2D2E2AF}" type="pres">
      <dgm:prSet presAssocID="{D31AFF9E-F3E4-4B72-A97D-0B91A5E45F8C}" presName="image2" presStyleCnt="0"/>
      <dgm:spPr/>
    </dgm:pt>
    <dgm:pt modelId="{6062E858-CCFC-4639-BF99-D4476DF6DBFE}" type="pres">
      <dgm:prSet presAssocID="{D31AFF9E-F3E4-4B72-A97D-0B91A5E45F8C}" presName="imageRepeatNode" presStyleLbl="alignAcc1" presStyleIdx="1" presStyleCnt="3"/>
      <dgm:spPr/>
    </dgm:pt>
    <dgm:pt modelId="{53892B0D-DDF2-434C-A2F9-5A886C5C5A2A}" type="pres">
      <dgm:prSet presAssocID="{D31AFF9E-F3E4-4B72-A97D-0B91A5E45F8C}" presName="imageaccent2" presStyleCnt="0"/>
      <dgm:spPr/>
    </dgm:pt>
    <dgm:pt modelId="{E637E6CC-AF52-4E7F-881A-53EAF9CBB4EB}" type="pres">
      <dgm:prSet presAssocID="{D31AFF9E-F3E4-4B72-A97D-0B91A5E45F8C}" presName="accentRepeatNode" presStyleLbl="solidAlignAcc1" presStyleIdx="3" presStyleCnt="6"/>
      <dgm:spPr/>
    </dgm:pt>
    <dgm:pt modelId="{52EE221F-4911-491F-B472-1D69F2F24C67}" type="pres">
      <dgm:prSet presAssocID="{82A368C6-E9E4-4007-AA34-78A765FC97F9}" presName="text3" presStyleCnt="0"/>
      <dgm:spPr/>
    </dgm:pt>
    <dgm:pt modelId="{FD58699E-8BF3-4CFD-A4F7-D0CD98C44555}" type="pres">
      <dgm:prSet presAssocID="{82A368C6-E9E4-4007-AA34-78A765FC97F9}" presName="textRepeatNode" presStyleLbl="alignNode1" presStyleIdx="2" presStyleCnt="3">
        <dgm:presLayoutVars>
          <dgm:chMax val="0"/>
          <dgm:chPref val="0"/>
          <dgm:bulletEnabled val="1"/>
        </dgm:presLayoutVars>
      </dgm:prSet>
      <dgm:spPr/>
      <dgm:t>
        <a:bodyPr/>
        <a:lstStyle/>
        <a:p>
          <a:endParaRPr lang="en-US"/>
        </a:p>
      </dgm:t>
    </dgm:pt>
    <dgm:pt modelId="{5F70F575-AE86-4F2A-B047-2B3C37C042EB}" type="pres">
      <dgm:prSet presAssocID="{82A368C6-E9E4-4007-AA34-78A765FC97F9}" presName="textaccent3" presStyleCnt="0"/>
      <dgm:spPr/>
    </dgm:pt>
    <dgm:pt modelId="{D4A0BD4D-468F-4038-943B-73A0C20EF615}" type="pres">
      <dgm:prSet presAssocID="{82A368C6-E9E4-4007-AA34-78A765FC97F9}" presName="accentRepeatNode" presStyleLbl="solidAlignAcc1" presStyleIdx="4" presStyleCnt="6"/>
      <dgm:spPr/>
    </dgm:pt>
    <dgm:pt modelId="{A7824D5E-2C56-49FC-8819-701A8C9F5954}" type="pres">
      <dgm:prSet presAssocID="{36B3E21B-F037-407F-B344-4A65D4CC73AC}" presName="image3" presStyleCnt="0"/>
      <dgm:spPr/>
    </dgm:pt>
    <dgm:pt modelId="{727D479D-3B5B-4250-A0BC-521B5A00582A}" type="pres">
      <dgm:prSet presAssocID="{36B3E21B-F037-407F-B344-4A65D4CC73AC}" presName="imageRepeatNode" presStyleLbl="alignAcc1" presStyleIdx="2" presStyleCnt="3"/>
      <dgm:spPr/>
    </dgm:pt>
    <dgm:pt modelId="{20C1B2C1-F84B-4AA0-BF9F-35231B5A58ED}" type="pres">
      <dgm:prSet presAssocID="{36B3E21B-F037-407F-B344-4A65D4CC73AC}" presName="imageaccent3" presStyleCnt="0"/>
      <dgm:spPr/>
    </dgm:pt>
    <dgm:pt modelId="{1D4F8CB3-555D-4BE7-ABA1-9A38EAFC7884}" type="pres">
      <dgm:prSet presAssocID="{36B3E21B-F037-407F-B344-4A65D4CC73AC}" presName="accentRepeatNode" presStyleLbl="solidAlignAcc1" presStyleIdx="5" presStyleCnt="6"/>
      <dgm:spPr/>
    </dgm:pt>
  </dgm:ptLst>
  <dgm:cxnLst>
    <dgm:cxn modelId="{44D27A7F-A5DA-4219-AD9E-FD068BB67BF5}" type="presOf" srcId="{36B3E21B-F037-407F-B344-4A65D4CC73AC}" destId="{727D479D-3B5B-4250-A0BC-521B5A00582A}" srcOrd="0" destOrd="0" presId="urn:microsoft.com/office/officeart/2008/layout/HexagonCluster"/>
    <dgm:cxn modelId="{69AC3533-6326-47CA-AB69-2DED0B99A421}" type="presOf" srcId="{F8EDE50F-D5FA-40C3-A325-B1E384EDF27D}" destId="{15EB9C5D-A71C-43DC-B2E5-74AE4154176D}" srcOrd="0" destOrd="0" presId="urn:microsoft.com/office/officeart/2008/layout/HexagonCluster"/>
    <dgm:cxn modelId="{50E9AB69-3BFE-47A1-8EE5-324E8EB3A3DB}" srcId="{0F2B6945-49D7-46D7-B4D9-8A873D9987DA}" destId="{82A368C6-E9E4-4007-AA34-78A765FC97F9}" srcOrd="2" destOrd="0" parTransId="{2BB9F0AB-9CDD-4525-BC9C-2B3BD3B107B8}" sibTransId="{36B3E21B-F037-407F-B344-4A65D4CC73AC}"/>
    <dgm:cxn modelId="{0C78F072-9A11-4176-9071-42A48D34D4F9}" type="presOf" srcId="{AF43B853-A6D5-4CCE-B283-205DB0B17EFA}" destId="{0551249D-5F10-4E1B-9AFB-E924FA2CAA50}" srcOrd="0" destOrd="0" presId="urn:microsoft.com/office/officeart/2008/layout/HexagonCluster"/>
    <dgm:cxn modelId="{FF283AA6-97E8-4807-92D1-150ABBAFE3C6}" srcId="{0F2B6945-49D7-46D7-B4D9-8A873D9987DA}" destId="{4967D9A4-2802-4965-9195-3A5E6EA9FB7D}" srcOrd="0" destOrd="0" parTransId="{0D8B3EA5-3FF2-4A5B-AA9A-C93E275A1437}" sibTransId="{AF43B853-A6D5-4CCE-B283-205DB0B17EFA}"/>
    <dgm:cxn modelId="{3E064BD3-543D-4D25-B897-DA4A9CDDF57B}" type="presOf" srcId="{82A368C6-E9E4-4007-AA34-78A765FC97F9}" destId="{FD58699E-8BF3-4CFD-A4F7-D0CD98C44555}" srcOrd="0" destOrd="0" presId="urn:microsoft.com/office/officeart/2008/layout/HexagonCluster"/>
    <dgm:cxn modelId="{9AE310CD-1084-4A44-9C0B-B3D7E23A0188}" type="presOf" srcId="{D31AFF9E-F3E4-4B72-A97D-0B91A5E45F8C}" destId="{6062E858-CCFC-4639-BF99-D4476DF6DBFE}" srcOrd="0" destOrd="0" presId="urn:microsoft.com/office/officeart/2008/layout/HexagonCluster"/>
    <dgm:cxn modelId="{A3EE8FC2-4653-4290-B100-95D6D485612F}" type="presOf" srcId="{0F2B6945-49D7-46D7-B4D9-8A873D9987DA}" destId="{E747FD3E-E213-4B46-8696-1072E0EE10A2}" srcOrd="0" destOrd="0" presId="urn:microsoft.com/office/officeart/2008/layout/HexagonCluster"/>
    <dgm:cxn modelId="{96E37155-A6AD-4CED-93B8-771772F26EA7}" srcId="{0F2B6945-49D7-46D7-B4D9-8A873D9987DA}" destId="{F8EDE50F-D5FA-40C3-A325-B1E384EDF27D}" srcOrd="1" destOrd="0" parTransId="{B118E03E-C764-4C7B-856F-F1AABA320EE4}" sibTransId="{D31AFF9E-F3E4-4B72-A97D-0B91A5E45F8C}"/>
    <dgm:cxn modelId="{D063191B-FC12-4BFF-ACB3-8C82CF4FD9B6}" type="presOf" srcId="{4967D9A4-2802-4965-9195-3A5E6EA9FB7D}" destId="{3E6B4EE3-1812-4D03-8CF5-45D4D703BEDE}" srcOrd="0" destOrd="0" presId="urn:microsoft.com/office/officeart/2008/layout/HexagonCluster"/>
    <dgm:cxn modelId="{F9BD196B-ABEA-4072-9CAA-F3C13F47CEA9}" type="presParOf" srcId="{E747FD3E-E213-4B46-8696-1072E0EE10A2}" destId="{4B6A9513-752C-41F1-8C0F-2C7079023E0E}" srcOrd="0" destOrd="0" presId="urn:microsoft.com/office/officeart/2008/layout/HexagonCluster"/>
    <dgm:cxn modelId="{03CC64A6-347B-4F0B-8D2B-A7506BDA8818}" type="presParOf" srcId="{4B6A9513-752C-41F1-8C0F-2C7079023E0E}" destId="{3E6B4EE3-1812-4D03-8CF5-45D4D703BEDE}" srcOrd="0" destOrd="0" presId="urn:microsoft.com/office/officeart/2008/layout/HexagonCluster"/>
    <dgm:cxn modelId="{D2065110-9D71-4011-98F5-802852D9D2F8}" type="presParOf" srcId="{E747FD3E-E213-4B46-8696-1072E0EE10A2}" destId="{E78159DB-34D0-45DA-A39D-C664F2955D38}" srcOrd="1" destOrd="0" presId="urn:microsoft.com/office/officeart/2008/layout/HexagonCluster"/>
    <dgm:cxn modelId="{7E7B8705-BD51-4AEA-B439-C12162F75E91}" type="presParOf" srcId="{E78159DB-34D0-45DA-A39D-C664F2955D38}" destId="{91997A35-131E-4519-8514-824ECA455711}" srcOrd="0" destOrd="0" presId="urn:microsoft.com/office/officeart/2008/layout/HexagonCluster"/>
    <dgm:cxn modelId="{C92778B9-9863-482E-945B-F745FF909687}" type="presParOf" srcId="{E747FD3E-E213-4B46-8696-1072E0EE10A2}" destId="{71663836-F2CD-41E8-A378-D00F035474B5}" srcOrd="2" destOrd="0" presId="urn:microsoft.com/office/officeart/2008/layout/HexagonCluster"/>
    <dgm:cxn modelId="{A86D3C58-3FA8-47CE-BE59-72C557996AB6}" type="presParOf" srcId="{71663836-F2CD-41E8-A378-D00F035474B5}" destId="{0551249D-5F10-4E1B-9AFB-E924FA2CAA50}" srcOrd="0" destOrd="0" presId="urn:microsoft.com/office/officeart/2008/layout/HexagonCluster"/>
    <dgm:cxn modelId="{FB8ED8EA-45C7-46ED-BBE4-FCCA1389FB30}" type="presParOf" srcId="{E747FD3E-E213-4B46-8696-1072E0EE10A2}" destId="{F68CF4B6-BC5E-4BAC-8C4F-D4E3D9B01E6B}" srcOrd="3" destOrd="0" presId="urn:microsoft.com/office/officeart/2008/layout/HexagonCluster"/>
    <dgm:cxn modelId="{BFD1AD1C-017F-4765-B342-65AF54F2294B}" type="presParOf" srcId="{F68CF4B6-BC5E-4BAC-8C4F-D4E3D9B01E6B}" destId="{BF052D65-7CD8-4F92-BC39-FCB8307B0703}" srcOrd="0" destOrd="0" presId="urn:microsoft.com/office/officeart/2008/layout/HexagonCluster"/>
    <dgm:cxn modelId="{90CC7C7E-96BD-44F1-A8A7-7071DED8833C}" type="presParOf" srcId="{E747FD3E-E213-4B46-8696-1072E0EE10A2}" destId="{BEAC80E3-B1C9-4904-8364-A19AFF5AF3C4}" srcOrd="4" destOrd="0" presId="urn:microsoft.com/office/officeart/2008/layout/HexagonCluster"/>
    <dgm:cxn modelId="{0536CBE2-19F3-488A-AEDF-2484CE2DDE86}" type="presParOf" srcId="{BEAC80E3-B1C9-4904-8364-A19AFF5AF3C4}" destId="{15EB9C5D-A71C-43DC-B2E5-74AE4154176D}" srcOrd="0" destOrd="0" presId="urn:microsoft.com/office/officeart/2008/layout/HexagonCluster"/>
    <dgm:cxn modelId="{577B8B11-17F1-45B9-8E33-A0DB58D4A144}" type="presParOf" srcId="{E747FD3E-E213-4B46-8696-1072E0EE10A2}" destId="{5CFF3FAE-7809-46B0-B8AA-1F5D6D1DE14D}" srcOrd="5" destOrd="0" presId="urn:microsoft.com/office/officeart/2008/layout/HexagonCluster"/>
    <dgm:cxn modelId="{8701DBBE-ED91-4043-B97D-7F627C8BD542}" type="presParOf" srcId="{5CFF3FAE-7809-46B0-B8AA-1F5D6D1DE14D}" destId="{3D4674AA-A5D4-49D5-9262-50BFC70563FE}" srcOrd="0" destOrd="0" presId="urn:microsoft.com/office/officeart/2008/layout/HexagonCluster"/>
    <dgm:cxn modelId="{5AEC1240-B24D-4546-A41F-0C10E04E72BE}" type="presParOf" srcId="{E747FD3E-E213-4B46-8696-1072E0EE10A2}" destId="{D9B1A163-DE2A-4D36-AB60-E464C2D2E2AF}" srcOrd="6" destOrd="0" presId="urn:microsoft.com/office/officeart/2008/layout/HexagonCluster"/>
    <dgm:cxn modelId="{B985A3C5-A620-4768-A4F1-7D5963C9B4F7}" type="presParOf" srcId="{D9B1A163-DE2A-4D36-AB60-E464C2D2E2AF}" destId="{6062E858-CCFC-4639-BF99-D4476DF6DBFE}" srcOrd="0" destOrd="0" presId="urn:microsoft.com/office/officeart/2008/layout/HexagonCluster"/>
    <dgm:cxn modelId="{824DA7D6-779F-44BE-B80D-89DB8EFE7F11}" type="presParOf" srcId="{E747FD3E-E213-4B46-8696-1072E0EE10A2}" destId="{53892B0D-DDF2-434C-A2F9-5A886C5C5A2A}" srcOrd="7" destOrd="0" presId="urn:microsoft.com/office/officeart/2008/layout/HexagonCluster"/>
    <dgm:cxn modelId="{B68AB94E-F4D7-4039-8E9C-0E99873E6088}" type="presParOf" srcId="{53892B0D-DDF2-434C-A2F9-5A886C5C5A2A}" destId="{E637E6CC-AF52-4E7F-881A-53EAF9CBB4EB}" srcOrd="0" destOrd="0" presId="urn:microsoft.com/office/officeart/2008/layout/HexagonCluster"/>
    <dgm:cxn modelId="{A83D791D-8520-4C05-A273-B9E35BDCCCF6}" type="presParOf" srcId="{E747FD3E-E213-4B46-8696-1072E0EE10A2}" destId="{52EE221F-4911-491F-B472-1D69F2F24C67}" srcOrd="8" destOrd="0" presId="urn:microsoft.com/office/officeart/2008/layout/HexagonCluster"/>
    <dgm:cxn modelId="{AF6EBF6B-0AC0-4E36-ACAA-13971077D765}" type="presParOf" srcId="{52EE221F-4911-491F-B472-1D69F2F24C67}" destId="{FD58699E-8BF3-4CFD-A4F7-D0CD98C44555}" srcOrd="0" destOrd="0" presId="urn:microsoft.com/office/officeart/2008/layout/HexagonCluster"/>
    <dgm:cxn modelId="{BECB8EA4-94C0-48B6-9B65-F8EFF19AE80D}" type="presParOf" srcId="{E747FD3E-E213-4B46-8696-1072E0EE10A2}" destId="{5F70F575-AE86-4F2A-B047-2B3C37C042EB}" srcOrd="9" destOrd="0" presId="urn:microsoft.com/office/officeart/2008/layout/HexagonCluster"/>
    <dgm:cxn modelId="{61653AD9-E453-44FE-AC6D-4596F671650C}" type="presParOf" srcId="{5F70F575-AE86-4F2A-B047-2B3C37C042EB}" destId="{D4A0BD4D-468F-4038-943B-73A0C20EF615}" srcOrd="0" destOrd="0" presId="urn:microsoft.com/office/officeart/2008/layout/HexagonCluster"/>
    <dgm:cxn modelId="{D7399540-6441-4888-BEB4-D2C22FCF510E}" type="presParOf" srcId="{E747FD3E-E213-4B46-8696-1072E0EE10A2}" destId="{A7824D5E-2C56-49FC-8819-701A8C9F5954}" srcOrd="10" destOrd="0" presId="urn:microsoft.com/office/officeart/2008/layout/HexagonCluster"/>
    <dgm:cxn modelId="{01590ECB-AD5F-4129-ACF1-E8FC17AFC3BB}" type="presParOf" srcId="{A7824D5E-2C56-49FC-8819-701A8C9F5954}" destId="{727D479D-3B5B-4250-A0BC-521B5A00582A}" srcOrd="0" destOrd="0" presId="urn:microsoft.com/office/officeart/2008/layout/HexagonCluster"/>
    <dgm:cxn modelId="{D2C34BC3-A3A5-4047-BDF6-C3E2F9ABB0E0}" type="presParOf" srcId="{E747FD3E-E213-4B46-8696-1072E0EE10A2}" destId="{20C1B2C1-F84B-4AA0-BF9F-35231B5A58ED}" srcOrd="11" destOrd="0" presId="urn:microsoft.com/office/officeart/2008/layout/HexagonCluster"/>
    <dgm:cxn modelId="{AA43E047-D67B-4115-B3F1-28650FFDDC24}" type="presParOf" srcId="{20C1B2C1-F84B-4AA0-BF9F-35231B5A58ED}" destId="{1D4F8CB3-555D-4BE7-ABA1-9A38EAFC7884}" srcOrd="0" destOrd="0" presId="urn:microsoft.com/office/officeart/2008/layout/Hexagon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B5BD9-E808-4B00-A6C0-C921FE46CB52}">
      <dsp:nvSpPr>
        <dsp:cNvPr id="0" name=""/>
        <dsp:cNvSpPr/>
      </dsp:nvSpPr>
      <dsp:spPr>
        <a:xfrm>
          <a:off x="0" y="624311"/>
          <a:ext cx="8915400" cy="630000"/>
        </a:xfrm>
        <a:prstGeom prst="rect">
          <a:avLst/>
        </a:prstGeom>
        <a:gradFill rotWithShape="0">
          <a:gsLst>
            <a:gs pos="0">
              <a:schemeClr val="bg2">
                <a:tint val="90000"/>
                <a:lumMod val="120000"/>
              </a:schemeClr>
            </a:gs>
            <a:gs pos="100000">
              <a:schemeClr val="bg2">
                <a:shade val="98000"/>
                <a:satMod val="120000"/>
                <a:lumMod val="98000"/>
              </a:schemeClr>
            </a:gs>
          </a:gsLst>
          <a:lin ang="5400000" scaled="0"/>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8987AA-BE60-4FF4-85EA-9F6F8B951A96}">
      <dsp:nvSpPr>
        <dsp:cNvPr id="0" name=""/>
        <dsp:cNvSpPr/>
      </dsp:nvSpPr>
      <dsp:spPr>
        <a:xfrm>
          <a:off x="445770" y="255311"/>
          <a:ext cx="6240780" cy="738000"/>
        </a:xfrm>
        <a:prstGeom prst="roundRect">
          <a:avLst/>
        </a:prstGeom>
        <a:gradFill rotWithShape="0">
          <a:gsLst>
            <a:gs pos="46000">
              <a:schemeClr val="accent3">
                <a:lumMod val="55000"/>
              </a:schemeClr>
            </a:gs>
            <a:gs pos="0">
              <a:schemeClr val="accent3">
                <a:lumMod val="40000"/>
                <a:lumOff val="60000"/>
              </a:schemeClr>
            </a:gs>
            <a:gs pos="100000">
              <a:schemeClr val="bg2">
                <a:shade val="98000"/>
                <a:satMod val="120000"/>
                <a:lumMod val="98000"/>
              </a:schemeClr>
            </a:gs>
          </a:gsLst>
          <a:lin ang="5400000" scaled="0"/>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lvl="0" algn="l" defTabSz="1111250" rtl="0">
            <a:lnSpc>
              <a:spcPct val="90000"/>
            </a:lnSpc>
            <a:spcBef>
              <a:spcPct val="0"/>
            </a:spcBef>
            <a:spcAft>
              <a:spcPct val="35000"/>
            </a:spcAft>
          </a:pPr>
          <a:r>
            <a:rPr lang="en-US" sz="2500" b="1" kern="1200" smtClean="0">
              <a:solidFill>
                <a:schemeClr val="tx1"/>
              </a:solidFill>
            </a:rPr>
            <a:t>1. Lý do và mục đích thực hiện đề tài</a:t>
          </a:r>
          <a:endParaRPr lang="en-US" sz="2500" b="1" kern="1200">
            <a:solidFill>
              <a:schemeClr val="tx1"/>
            </a:solidFill>
          </a:endParaRPr>
        </a:p>
      </dsp:txBody>
      <dsp:txXfrm>
        <a:off x="481796" y="291337"/>
        <a:ext cx="6168728" cy="665948"/>
      </dsp:txXfrm>
    </dsp:sp>
    <dsp:sp modelId="{2855044A-D001-4AD7-8FCC-3F0748F1159A}">
      <dsp:nvSpPr>
        <dsp:cNvPr id="0" name=""/>
        <dsp:cNvSpPr/>
      </dsp:nvSpPr>
      <dsp:spPr>
        <a:xfrm>
          <a:off x="0" y="1758311"/>
          <a:ext cx="8915400" cy="630000"/>
        </a:xfrm>
        <a:prstGeom prst="rect">
          <a:avLst/>
        </a:prstGeom>
        <a:gradFill rotWithShape="0">
          <a:gsLst>
            <a:gs pos="0">
              <a:schemeClr val="bg2">
                <a:tint val="90000"/>
                <a:lumMod val="120000"/>
              </a:schemeClr>
            </a:gs>
            <a:gs pos="100000">
              <a:schemeClr val="bg2">
                <a:shade val="98000"/>
                <a:satMod val="120000"/>
                <a:lumMod val="98000"/>
              </a:schemeClr>
            </a:gs>
          </a:gsLst>
          <a:lin ang="5400000" scaled="0"/>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22F45-C6C6-4EB6-8004-3AE0ECE0CFD0}">
      <dsp:nvSpPr>
        <dsp:cNvPr id="0" name=""/>
        <dsp:cNvSpPr/>
      </dsp:nvSpPr>
      <dsp:spPr>
        <a:xfrm>
          <a:off x="483869" y="1370263"/>
          <a:ext cx="6240780" cy="738000"/>
        </a:xfrm>
        <a:prstGeom prst="roundRect">
          <a:avLst/>
        </a:prstGeom>
        <a:gradFill rotWithShape="0">
          <a:gsLst>
            <a:gs pos="51000">
              <a:schemeClr val="accent3">
                <a:lumMod val="50000"/>
              </a:schemeClr>
            </a:gs>
            <a:gs pos="0">
              <a:schemeClr val="accent3">
                <a:lumMod val="60000"/>
                <a:lumOff val="40000"/>
              </a:schemeClr>
            </a:gs>
            <a:gs pos="100000">
              <a:schemeClr val="bg2">
                <a:shade val="98000"/>
                <a:satMod val="120000"/>
                <a:lumMod val="98000"/>
              </a:schemeClr>
            </a:gs>
          </a:gsLst>
          <a:lin ang="5400000" scaled="0"/>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lvl="0" algn="l" defTabSz="1111250" rtl="0">
            <a:lnSpc>
              <a:spcPct val="90000"/>
            </a:lnSpc>
            <a:spcBef>
              <a:spcPct val="0"/>
            </a:spcBef>
            <a:spcAft>
              <a:spcPct val="35000"/>
            </a:spcAft>
          </a:pPr>
          <a:r>
            <a:rPr lang="en-US" sz="2500" b="1" kern="1200" smtClean="0">
              <a:solidFill>
                <a:schemeClr val="tx1"/>
              </a:solidFill>
            </a:rPr>
            <a:t>2. Mục tiêu</a:t>
          </a:r>
          <a:endParaRPr lang="en-US" sz="2500" b="1" kern="1200">
            <a:solidFill>
              <a:schemeClr val="tx1"/>
            </a:solidFill>
          </a:endParaRPr>
        </a:p>
      </dsp:txBody>
      <dsp:txXfrm>
        <a:off x="519895" y="1406289"/>
        <a:ext cx="6168728" cy="665948"/>
      </dsp:txXfrm>
    </dsp:sp>
    <dsp:sp modelId="{2ED1CA80-DF63-4F33-AFE6-A6A010D3CE07}">
      <dsp:nvSpPr>
        <dsp:cNvPr id="0" name=""/>
        <dsp:cNvSpPr/>
      </dsp:nvSpPr>
      <dsp:spPr>
        <a:xfrm>
          <a:off x="0" y="2892311"/>
          <a:ext cx="8915400" cy="630000"/>
        </a:xfrm>
        <a:prstGeom prst="rect">
          <a:avLst/>
        </a:prstGeom>
        <a:gradFill rotWithShape="0">
          <a:gsLst>
            <a:gs pos="0">
              <a:schemeClr val="bg2">
                <a:tint val="90000"/>
                <a:lumMod val="120000"/>
              </a:schemeClr>
            </a:gs>
            <a:gs pos="100000">
              <a:schemeClr val="bg2">
                <a:shade val="98000"/>
                <a:satMod val="120000"/>
                <a:lumMod val="98000"/>
              </a:schemeClr>
            </a:gs>
          </a:gsLst>
          <a:lin ang="5400000" scaled="0"/>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73EEE3-50E2-444B-9BEF-3E23B7047146}">
      <dsp:nvSpPr>
        <dsp:cNvPr id="0" name=""/>
        <dsp:cNvSpPr/>
      </dsp:nvSpPr>
      <dsp:spPr>
        <a:xfrm>
          <a:off x="445770" y="2523311"/>
          <a:ext cx="6240780" cy="738000"/>
        </a:xfrm>
        <a:prstGeom prst="roundRect">
          <a:avLst/>
        </a:prstGeom>
        <a:gradFill rotWithShape="0">
          <a:gsLst>
            <a:gs pos="54000">
              <a:schemeClr val="accent3">
                <a:lumMod val="50000"/>
              </a:schemeClr>
            </a:gs>
            <a:gs pos="0">
              <a:schemeClr val="accent3">
                <a:lumMod val="60000"/>
                <a:lumOff val="40000"/>
              </a:schemeClr>
            </a:gs>
            <a:gs pos="100000">
              <a:schemeClr val="bg2">
                <a:shade val="98000"/>
                <a:satMod val="120000"/>
                <a:lumMod val="98000"/>
              </a:schemeClr>
            </a:gs>
          </a:gsLst>
          <a:lin ang="5400000" scaled="0"/>
        </a:gra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lvl="0" algn="l" defTabSz="1111250" rtl="0">
            <a:lnSpc>
              <a:spcPct val="90000"/>
            </a:lnSpc>
            <a:spcBef>
              <a:spcPct val="0"/>
            </a:spcBef>
            <a:spcAft>
              <a:spcPct val="35000"/>
            </a:spcAft>
          </a:pPr>
          <a:r>
            <a:rPr lang="en-US" sz="2500" b="1" kern="1200" smtClean="0">
              <a:solidFill>
                <a:schemeClr val="tx1"/>
              </a:solidFill>
            </a:rPr>
            <a:t>3. Giới thiệu đề tài</a:t>
          </a:r>
          <a:endParaRPr lang="en-US" sz="2500" b="1" kern="1200">
            <a:solidFill>
              <a:schemeClr val="tx1"/>
            </a:solidFill>
          </a:endParaRPr>
        </a:p>
      </dsp:txBody>
      <dsp:txXfrm>
        <a:off x="481796" y="2559337"/>
        <a:ext cx="6168728"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AA1C4-BBEF-458C-8D9B-9DA4CEE3AB66}">
      <dsp:nvSpPr>
        <dsp:cNvPr id="0" name=""/>
        <dsp:cNvSpPr/>
      </dsp:nvSpPr>
      <dsp:spPr>
        <a:xfrm>
          <a:off x="0" y="308771"/>
          <a:ext cx="8915400" cy="1539719"/>
        </a:xfrm>
        <a:prstGeom prst="roundRect">
          <a:avLst/>
        </a:prstGeom>
        <a:solidFill>
          <a:schemeClr val="accent3">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solidFill>
                <a:schemeClr val="accent1">
                  <a:lumMod val="75000"/>
                </a:schemeClr>
              </a:solidFill>
              <a:effectLst>
                <a:outerShdw blurRad="38100" dist="38100" dir="2700000" algn="tl">
                  <a:srgbClr val="000000">
                    <a:alpha val="43137"/>
                  </a:srgbClr>
                </a:outerShdw>
              </a:effectLst>
            </a:rPr>
            <a:t>    </a:t>
          </a:r>
          <a:r>
            <a:rPr lang="en-US" sz="2800" b="0" kern="120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kern="1200" smtClean="0">
              <a:solidFill>
                <a:schemeClr val="accent1">
                  <a:lumMod val="75000"/>
                </a:schemeClr>
              </a:solidFill>
              <a:effectLst>
                <a:outerShdw blurRad="38100" dist="38100" dir="2700000" algn="tl">
                  <a:srgbClr val="000000">
                    <a:alpha val="43137"/>
                  </a:srgbClr>
                </a:outerShdw>
              </a:effectLst>
            </a:rPr>
            <a:t> </a:t>
          </a:r>
          <a:r>
            <a:rPr lang="vi-VN" sz="2800" kern="1200" smtClean="0">
              <a:solidFill>
                <a:schemeClr val="accent1">
                  <a:lumMod val="75000"/>
                </a:schemeClr>
              </a:solidFill>
              <a:effectLst>
                <a:outerShdw blurRad="38100" dist="38100" dir="2700000" algn="tl">
                  <a:srgbClr val="000000">
                    <a:alpha val="43137"/>
                  </a:srgbClr>
                </a:outerShdw>
              </a:effectLst>
            </a:rPr>
            <a:t>Dựa vào những kiến thức đã học cũng như sở thích là tạo một chương trình game, mang lại nhu cầu giải trí sau những công việc nặng nhọc, học tập, …</a:t>
          </a:r>
          <a:endParaRPr lang="en-US" sz="2800" kern="1200">
            <a:solidFill>
              <a:schemeClr val="accent1">
                <a:lumMod val="75000"/>
              </a:schemeClr>
            </a:solidFill>
            <a:effectLst>
              <a:outerShdw blurRad="38100" dist="38100" dir="2700000" algn="tl">
                <a:srgbClr val="000000">
                  <a:alpha val="43137"/>
                </a:srgbClr>
              </a:outerShdw>
            </a:effectLst>
          </a:endParaRPr>
        </a:p>
      </dsp:txBody>
      <dsp:txXfrm>
        <a:off x="75163" y="383934"/>
        <a:ext cx="8765074" cy="1389393"/>
      </dsp:txXfrm>
    </dsp:sp>
    <dsp:sp modelId="{F41D5FFD-5FBD-43AF-8B85-44F7394B33FE}">
      <dsp:nvSpPr>
        <dsp:cNvPr id="0" name=""/>
        <dsp:cNvSpPr/>
      </dsp:nvSpPr>
      <dsp:spPr>
        <a:xfrm>
          <a:off x="0" y="1929131"/>
          <a:ext cx="8915400" cy="1539719"/>
        </a:xfrm>
        <a:prstGeom prst="roundRect">
          <a:avLst/>
        </a:prstGeom>
        <a:solidFill>
          <a:schemeClr val="accent3">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solidFill>
                <a:schemeClr val="accent1">
                  <a:lumMod val="75000"/>
                </a:schemeClr>
              </a:solidFill>
              <a:effectLst>
                <a:outerShdw blurRad="38100" dist="38100" dir="2700000" algn="tl">
                  <a:srgbClr val="000000">
                    <a:alpha val="43137"/>
                  </a:srgbClr>
                </a:outerShdw>
              </a:effectLst>
            </a:rPr>
            <a:t>    </a:t>
          </a:r>
          <a:r>
            <a:rPr lang="en-US" sz="2800" kern="120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kern="1200" smtClean="0">
              <a:solidFill>
                <a:schemeClr val="accent1">
                  <a:lumMod val="75000"/>
                </a:schemeClr>
              </a:solidFill>
              <a:effectLst>
                <a:outerShdw blurRad="38100" dist="38100" dir="2700000" algn="tl">
                  <a:srgbClr val="000000">
                    <a:alpha val="43137"/>
                  </a:srgbClr>
                </a:outerShdw>
              </a:effectLst>
            </a:rPr>
            <a:t> </a:t>
          </a:r>
          <a:r>
            <a:rPr lang="vi-VN" sz="2800" kern="1200" smtClean="0">
              <a:solidFill>
                <a:schemeClr val="accent1">
                  <a:lumMod val="75000"/>
                </a:schemeClr>
              </a:solidFill>
              <a:effectLst>
                <a:outerShdw blurRad="38100" dist="38100" dir="2700000" algn="tl">
                  <a:srgbClr val="000000">
                    <a:alpha val="43137"/>
                  </a:srgbClr>
                </a:outerShdw>
              </a:effectLst>
            </a:rPr>
            <a:t>Từng là một người chơi nhiều các loại game khác nhau nhưng chưa có thể tạo được một trò chơi điện tử cho riêng mình thiết kế.</a:t>
          </a:r>
          <a:endParaRPr lang="en-US" sz="2800" kern="1200">
            <a:solidFill>
              <a:schemeClr val="accent1">
                <a:lumMod val="75000"/>
              </a:schemeClr>
            </a:solidFill>
            <a:effectLst>
              <a:outerShdw blurRad="38100" dist="38100" dir="2700000" algn="tl">
                <a:srgbClr val="000000">
                  <a:alpha val="43137"/>
                </a:srgbClr>
              </a:outerShdw>
            </a:effectLst>
          </a:endParaRPr>
        </a:p>
      </dsp:txBody>
      <dsp:txXfrm>
        <a:off x="75163" y="2004294"/>
        <a:ext cx="8765074" cy="1389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5A653-743A-4988-873C-8E483BC16FE2}">
      <dsp:nvSpPr>
        <dsp:cNvPr id="0" name=""/>
        <dsp:cNvSpPr/>
      </dsp:nvSpPr>
      <dsp:spPr>
        <a:xfrm>
          <a:off x="0" y="0"/>
          <a:ext cx="8915400" cy="2585700"/>
        </a:xfrm>
        <a:prstGeom prst="roundRect">
          <a:avLst/>
        </a:prstGeom>
        <a:solidFill>
          <a:schemeClr val="accent3">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solidFill>
                <a:schemeClr val="accent1">
                  <a:lumMod val="75000"/>
                </a:schemeClr>
              </a:solidFill>
              <a:effectLst>
                <a:outerShdw blurRad="38100" dist="38100" dir="2700000" algn="tl">
                  <a:srgbClr val="000000">
                    <a:alpha val="43137"/>
                  </a:srgbClr>
                </a:outerShdw>
              </a:effectLst>
            </a:rPr>
            <a:t>   - </a:t>
          </a:r>
          <a:r>
            <a:rPr lang="vi-VN" sz="2800" kern="1200" smtClean="0">
              <a:solidFill>
                <a:schemeClr val="accent1">
                  <a:lumMod val="75000"/>
                </a:schemeClr>
              </a:solidFill>
              <a:effectLst>
                <a:outerShdw blurRad="38100" dist="38100" dir="2700000" algn="tl">
                  <a:srgbClr val="000000">
                    <a:alpha val="43137"/>
                  </a:srgbClr>
                </a:outerShdw>
              </a:effectLst>
            </a:rPr>
            <a:t>Mục đích chính : Muốn tự tay mình làm ra một trò chơi điện tử, từ game nhỏ sẽ thành lớn, từ những thể loại game cơ bản và đơn giản đến phức tạp.</a:t>
          </a:r>
          <a:endParaRPr lang="en-US" sz="2800" kern="1200" smtClean="0">
            <a:solidFill>
              <a:schemeClr val="accent1">
                <a:lumMod val="75000"/>
              </a:schemeClr>
            </a:solidFill>
            <a:effectLst>
              <a:outerShdw blurRad="38100" dist="38100" dir="2700000" algn="tl">
                <a:srgbClr val="000000">
                  <a:alpha val="43137"/>
                </a:srgbClr>
              </a:outerShdw>
            </a:effectLst>
          </a:endParaRPr>
        </a:p>
        <a:p>
          <a:pPr lvl="0" algn="l" defTabSz="1244600" rtl="0">
            <a:lnSpc>
              <a:spcPct val="90000"/>
            </a:lnSpc>
            <a:spcBef>
              <a:spcPct val="0"/>
            </a:spcBef>
            <a:spcAft>
              <a:spcPct val="35000"/>
            </a:spcAft>
          </a:pPr>
          <a:r>
            <a:rPr lang="en-US" sz="2800" b="0" kern="1200" smtClean="0">
              <a:solidFill>
                <a:schemeClr val="accent1">
                  <a:lumMod val="75000"/>
                </a:schemeClr>
              </a:solidFill>
              <a:effectLst>
                <a:outerShdw blurRad="38100" dist="38100" dir="2700000" algn="tl">
                  <a:srgbClr val="000000">
                    <a:alpha val="43137"/>
                  </a:srgbClr>
                </a:outerShdw>
              </a:effectLst>
              <a:latin typeface="Tahoma (Body)"/>
              <a:cs typeface="Times New Roman" panose="02020603050405020304" pitchFamily="18" charset="0"/>
            </a:rPr>
            <a:t>   - Chọn đề tài có chức năng UNDO, để có thể hiểu rõ hơn, vì sao ta có thể quay lại bước trước đó.</a:t>
          </a:r>
        </a:p>
      </dsp:txBody>
      <dsp:txXfrm>
        <a:off x="126223" y="126223"/>
        <a:ext cx="8662954" cy="23332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D888A-8E80-488A-BAD8-FDE3A6CE2A77}">
      <dsp:nvSpPr>
        <dsp:cNvPr id="0" name=""/>
        <dsp:cNvSpPr/>
      </dsp:nvSpPr>
      <dsp:spPr>
        <a:xfrm>
          <a:off x="0" y="1109298"/>
          <a:ext cx="8915400" cy="1559025"/>
        </a:xfrm>
        <a:prstGeom prst="roundRect">
          <a:avLst/>
        </a:prstGeom>
        <a:solidFill>
          <a:schemeClr val="accent3">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b="0" kern="1200" smtClean="0">
              <a:solidFill>
                <a:schemeClr val="accent1">
                  <a:lumMod val="75000"/>
                </a:schemeClr>
              </a:solidFill>
              <a:effectLst>
                <a:outerShdw blurRad="38100" dist="38100" dir="2700000" algn="tl">
                  <a:srgbClr val="000000">
                    <a:alpha val="43137"/>
                  </a:srgbClr>
                </a:outerShdw>
              </a:effectLst>
            </a:rPr>
            <a:t>- </a:t>
          </a:r>
          <a:r>
            <a:rPr lang="vi-VN" sz="2800" b="0" kern="1200" smtClean="0">
              <a:solidFill>
                <a:schemeClr val="accent1">
                  <a:lumMod val="75000"/>
                </a:schemeClr>
              </a:solidFill>
              <a:effectLst>
                <a:outerShdw blurRad="38100" dist="38100" dir="2700000" algn="tl">
                  <a:srgbClr val="000000">
                    <a:alpha val="43137"/>
                  </a:srgbClr>
                </a:outerShdw>
              </a:effectLst>
            </a:rPr>
            <a:t>Áp dụng được lưu vết các nước đi trong game để tạo chức năng UNDO cho các thể loại Game đánh cờ nói chung và Game Caro 1 Player nói riêng.</a:t>
          </a:r>
          <a:endParaRPr lang="en-US" sz="2800" b="0" kern="1200">
            <a:solidFill>
              <a:schemeClr val="accent1">
                <a:lumMod val="75000"/>
              </a:schemeClr>
            </a:solidFill>
            <a:effectLst>
              <a:outerShdw blurRad="38100" dist="38100" dir="2700000" algn="tl">
                <a:srgbClr val="000000">
                  <a:alpha val="43137"/>
                </a:srgbClr>
              </a:outerShdw>
            </a:effectLst>
          </a:endParaRPr>
        </a:p>
      </dsp:txBody>
      <dsp:txXfrm>
        <a:off x="76105" y="1185403"/>
        <a:ext cx="8763190" cy="14068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72766-520A-41AA-A689-CDA8465EF720}">
      <dsp:nvSpPr>
        <dsp:cNvPr id="0" name=""/>
        <dsp:cNvSpPr/>
      </dsp:nvSpPr>
      <dsp:spPr>
        <a:xfrm>
          <a:off x="0" y="783410"/>
          <a:ext cx="9555163" cy="895115"/>
        </a:xfrm>
        <a:prstGeom prst="roundRect">
          <a:avLst/>
        </a:prstGeom>
        <a:solidFill>
          <a:schemeClr val="accent3">
            <a:lumMod val="75000"/>
            <a:alpha val="4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solidFill>
                <a:schemeClr val="accent1">
                  <a:lumMod val="75000"/>
                </a:schemeClr>
              </a:solidFill>
              <a:effectLst>
                <a:outerShdw blurRad="38100" dist="38100" dir="2700000" algn="tl">
                  <a:srgbClr val="000000">
                    <a:alpha val="43137"/>
                  </a:srgbClr>
                </a:outerShdw>
              </a:effectLst>
            </a:rPr>
            <a:t>Game Caro là một trò chơi dân gian, phổ biến mà hầu hết tất cả các chúng ta thời học sinh đã quen thuộc với nó.</a:t>
          </a:r>
          <a:endParaRPr lang="en-US" sz="1900" kern="1200">
            <a:solidFill>
              <a:schemeClr val="accent1">
                <a:lumMod val="75000"/>
              </a:schemeClr>
            </a:solidFill>
            <a:effectLst>
              <a:outerShdw blurRad="38100" dist="38100" dir="2700000" algn="tl">
                <a:srgbClr val="000000">
                  <a:alpha val="43137"/>
                </a:srgbClr>
              </a:outerShdw>
            </a:effectLst>
          </a:endParaRPr>
        </a:p>
      </dsp:txBody>
      <dsp:txXfrm>
        <a:off x="43696" y="827106"/>
        <a:ext cx="9467771" cy="807723"/>
      </dsp:txXfrm>
    </dsp:sp>
    <dsp:sp modelId="{A52B154E-DA09-4EAE-A527-B3478486B3F2}">
      <dsp:nvSpPr>
        <dsp:cNvPr id="0" name=""/>
        <dsp:cNvSpPr/>
      </dsp:nvSpPr>
      <dsp:spPr>
        <a:xfrm>
          <a:off x="0" y="1731657"/>
          <a:ext cx="2188036" cy="778050"/>
        </a:xfrm>
        <a:prstGeom prst="roundRect">
          <a:avLst/>
        </a:prstGeom>
        <a:solidFill>
          <a:schemeClr val="accent3">
            <a:lumMod val="75000"/>
            <a:alpha val="4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solidFill>
                <a:schemeClr val="accent1">
                  <a:lumMod val="75000"/>
                </a:schemeClr>
              </a:solidFill>
              <a:effectLst>
                <a:outerShdw blurRad="38100" dist="38100" dir="2700000" algn="tl">
                  <a:srgbClr val="000000">
                    <a:alpha val="43137"/>
                  </a:srgbClr>
                </a:outerShdw>
              </a:effectLst>
            </a:rPr>
            <a:t>- Luật chơi :</a:t>
          </a:r>
          <a:endParaRPr lang="en-US" sz="1900" kern="1200">
            <a:solidFill>
              <a:schemeClr val="accent1">
                <a:lumMod val="75000"/>
              </a:schemeClr>
            </a:solidFill>
            <a:effectLst>
              <a:outerShdw blurRad="38100" dist="38100" dir="2700000" algn="tl">
                <a:srgbClr val="000000">
                  <a:alpha val="43137"/>
                </a:srgbClr>
              </a:outerShdw>
            </a:effectLst>
          </a:endParaRPr>
        </a:p>
      </dsp:txBody>
      <dsp:txXfrm>
        <a:off x="37981" y="1769638"/>
        <a:ext cx="2112074" cy="702088"/>
      </dsp:txXfrm>
    </dsp:sp>
    <dsp:sp modelId="{A7501D16-5744-4113-A7AC-E108EA20825D}">
      <dsp:nvSpPr>
        <dsp:cNvPr id="0" name=""/>
        <dsp:cNvSpPr/>
      </dsp:nvSpPr>
      <dsp:spPr>
        <a:xfrm>
          <a:off x="0" y="2535852"/>
          <a:ext cx="9555163" cy="778050"/>
        </a:xfrm>
        <a:prstGeom prst="roundRect">
          <a:avLst/>
        </a:prstGeom>
        <a:solidFill>
          <a:schemeClr val="accent3">
            <a:lumMod val="75000"/>
            <a:alpha val="4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solidFill>
                <a:schemeClr val="accent1">
                  <a:lumMod val="75000"/>
                </a:schemeClr>
              </a:solidFill>
              <a:effectLst>
                <a:outerShdw blurRad="38100" dist="38100" dir="2700000" algn="tl">
                  <a:srgbClr val="000000">
                    <a:alpha val="43137"/>
                  </a:srgbClr>
                </a:outerShdw>
              </a:effectLst>
            </a:rPr>
            <a:t>+ Ván cờ là các ô cờ có nhiều kích thước. Hai bên sẽ thay phiên nhau tích vào những ô vuông. Ký hiệu của quân cờ là X hoặc O.</a:t>
          </a:r>
          <a:endParaRPr lang="en-US" sz="1900" kern="1200">
            <a:solidFill>
              <a:schemeClr val="accent1">
                <a:lumMod val="75000"/>
              </a:schemeClr>
            </a:solidFill>
            <a:effectLst>
              <a:outerShdw blurRad="38100" dist="38100" dir="2700000" algn="tl">
                <a:srgbClr val="000000">
                  <a:alpha val="43137"/>
                </a:srgbClr>
              </a:outerShdw>
            </a:effectLst>
          </a:endParaRPr>
        </a:p>
      </dsp:txBody>
      <dsp:txXfrm>
        <a:off x="37981" y="2573833"/>
        <a:ext cx="9479201" cy="702088"/>
      </dsp:txXfrm>
    </dsp:sp>
    <dsp:sp modelId="{BC40EB64-B66B-462A-82CD-2A399F94A1E9}">
      <dsp:nvSpPr>
        <dsp:cNvPr id="0" name=""/>
        <dsp:cNvSpPr/>
      </dsp:nvSpPr>
      <dsp:spPr>
        <a:xfrm>
          <a:off x="0" y="3368622"/>
          <a:ext cx="9555163" cy="778050"/>
        </a:xfrm>
        <a:prstGeom prst="roundRect">
          <a:avLst/>
        </a:prstGeom>
        <a:solidFill>
          <a:schemeClr val="accent3">
            <a:lumMod val="75000"/>
            <a:alpha val="4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solidFill>
                <a:schemeClr val="accent1">
                  <a:lumMod val="75000"/>
                </a:schemeClr>
              </a:solidFill>
              <a:effectLst>
                <a:outerShdw blurRad="38100" dist="38100" dir="2700000" algn="tl">
                  <a:srgbClr val="000000">
                    <a:alpha val="43137"/>
                  </a:srgbClr>
                </a:outerShdw>
              </a:effectLst>
            </a:rPr>
            <a:t>+ Người chơi sẽ dùng suy nghĩ để tạo thành 1 hàng ngang, dọc, chéo có 5 quân cờ. Sẽ không thắng khi bị chặn 2 đầu bởi các quân cờ của đối phương.</a:t>
          </a:r>
          <a:endParaRPr lang="en-US" sz="1900" kern="1200">
            <a:solidFill>
              <a:schemeClr val="accent1">
                <a:lumMod val="75000"/>
              </a:schemeClr>
            </a:solidFill>
            <a:effectLst>
              <a:outerShdw blurRad="38100" dist="38100" dir="2700000" algn="tl">
                <a:srgbClr val="000000">
                  <a:alpha val="43137"/>
                </a:srgbClr>
              </a:outerShdw>
            </a:effectLst>
          </a:endParaRPr>
        </a:p>
      </dsp:txBody>
      <dsp:txXfrm>
        <a:off x="37981" y="3406603"/>
        <a:ext cx="9479201" cy="702088"/>
      </dsp:txXfrm>
    </dsp:sp>
    <dsp:sp modelId="{E2AA0AEB-237F-4C8F-A4E8-6079BE08B050}">
      <dsp:nvSpPr>
        <dsp:cNvPr id="0" name=""/>
        <dsp:cNvSpPr/>
      </dsp:nvSpPr>
      <dsp:spPr>
        <a:xfrm>
          <a:off x="0" y="4231555"/>
          <a:ext cx="9555163" cy="778050"/>
        </a:xfrm>
        <a:prstGeom prst="roundRect">
          <a:avLst/>
        </a:prstGeom>
        <a:solidFill>
          <a:schemeClr val="accent3">
            <a:lumMod val="75000"/>
            <a:alpha val="4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kern="1200" smtClean="0">
              <a:solidFill>
                <a:schemeClr val="accent1">
                  <a:lumMod val="75000"/>
                </a:schemeClr>
              </a:solidFill>
              <a:effectLst>
                <a:outerShdw blurRad="38100" dist="38100" dir="2700000" algn="tl">
                  <a:srgbClr val="000000">
                    <a:alpha val="43137"/>
                  </a:srgbClr>
                </a:outerShdw>
              </a:effectLst>
            </a:rPr>
            <a:t>+ Người tạo được hàng 5 đầu tiên sẽ là người chiến thắng.</a:t>
          </a:r>
          <a:endParaRPr lang="en-US" sz="1900" kern="1200">
            <a:solidFill>
              <a:schemeClr val="accent1">
                <a:lumMod val="75000"/>
              </a:schemeClr>
            </a:solidFill>
            <a:effectLst>
              <a:outerShdw blurRad="38100" dist="38100" dir="2700000" algn="tl">
                <a:srgbClr val="000000">
                  <a:alpha val="43137"/>
                </a:srgbClr>
              </a:outerShdw>
            </a:effectLst>
          </a:endParaRPr>
        </a:p>
      </dsp:txBody>
      <dsp:txXfrm>
        <a:off x="37981" y="4269536"/>
        <a:ext cx="9479201" cy="7020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B4EE3-1812-4D03-8CF5-45D4D703BEDE}">
      <dsp:nvSpPr>
        <dsp:cNvPr id="0" name=""/>
        <dsp:cNvSpPr/>
      </dsp:nvSpPr>
      <dsp:spPr>
        <a:xfrm>
          <a:off x="1820869" y="2791776"/>
          <a:ext cx="1972014" cy="1700220"/>
        </a:xfrm>
        <a:prstGeom prst="hexagon">
          <a:avLst>
            <a:gd name="adj" fmla="val 25000"/>
            <a:gd name="vf" fmla="val 11547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1750" rIns="0" bIns="31750" numCol="1" spcCol="1270" anchor="ctr" anchorCtr="0">
          <a:noAutofit/>
        </a:bodyPr>
        <a:lstStyle/>
        <a:p>
          <a:pPr lvl="0" algn="ctr" defTabSz="1111250">
            <a:lnSpc>
              <a:spcPct val="90000"/>
            </a:lnSpc>
            <a:spcBef>
              <a:spcPct val="0"/>
            </a:spcBef>
            <a:spcAft>
              <a:spcPct val="35000"/>
            </a:spcAft>
          </a:pPr>
          <a:r>
            <a:rPr lang="en-US" sz="2500" b="1"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 vs Com</a:t>
          </a:r>
          <a:endParaRPr lang="en-US" sz="2500" b="1"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2126889" y="3055618"/>
        <a:ext cx="1359975" cy="1172536"/>
      </dsp:txXfrm>
    </dsp:sp>
    <dsp:sp modelId="{91997A35-131E-4519-8514-824ECA455711}">
      <dsp:nvSpPr>
        <dsp:cNvPr id="0" name=""/>
        <dsp:cNvSpPr/>
      </dsp:nvSpPr>
      <dsp:spPr>
        <a:xfrm>
          <a:off x="1872100" y="3542388"/>
          <a:ext cx="230887" cy="198995"/>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51249D-5F10-4E1B-9AFB-E924FA2CAA50}">
      <dsp:nvSpPr>
        <dsp:cNvPr id="0" name=""/>
        <dsp:cNvSpPr/>
      </dsp:nvSpPr>
      <dsp:spPr>
        <a:xfrm>
          <a:off x="135183" y="1878553"/>
          <a:ext cx="1972014" cy="1700220"/>
        </a:xfrm>
        <a:prstGeom prst="hexagon">
          <a:avLst>
            <a:gd name="adj" fmla="val 25000"/>
            <a:gd name="vf" fmla="val 115470"/>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052D65-7CD8-4F92-BC39-FCB8307B0703}">
      <dsp:nvSpPr>
        <dsp:cNvPr id="0" name=""/>
        <dsp:cNvSpPr/>
      </dsp:nvSpPr>
      <dsp:spPr>
        <a:xfrm>
          <a:off x="1477697" y="3354174"/>
          <a:ext cx="230887" cy="198995"/>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EB9C5D-A71C-43DC-B2E5-74AE4154176D}">
      <dsp:nvSpPr>
        <dsp:cNvPr id="0" name=""/>
        <dsp:cNvSpPr/>
      </dsp:nvSpPr>
      <dsp:spPr>
        <a:xfrm>
          <a:off x="3500942" y="1858339"/>
          <a:ext cx="1972014" cy="1700220"/>
        </a:xfrm>
        <a:prstGeom prst="hexagon">
          <a:avLst>
            <a:gd name="adj" fmla="val 25000"/>
            <a:gd name="vf" fmla="val 11547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1750" rIns="0" bIns="31750" numCol="1" spcCol="1270" anchor="ctr" anchorCtr="0">
          <a:noAutofit/>
        </a:bodyPr>
        <a:lstStyle/>
        <a:p>
          <a:pPr lvl="0" algn="ctr" defTabSz="1111250">
            <a:lnSpc>
              <a:spcPct val="90000"/>
            </a:lnSpc>
            <a:spcBef>
              <a:spcPct val="0"/>
            </a:spcBef>
            <a:spcAft>
              <a:spcPct val="35000"/>
            </a:spcAft>
          </a:pPr>
          <a:r>
            <a:rPr lang="en-US" sz="2500" b="1"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 vs P</a:t>
          </a:r>
          <a:endParaRPr lang="en-US" sz="2500" b="1"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3806962" y="2122181"/>
        <a:ext cx="1359975" cy="1172536"/>
      </dsp:txXfrm>
    </dsp:sp>
    <dsp:sp modelId="{3D4674AA-A5D4-49D5-9262-50BFC70563FE}">
      <dsp:nvSpPr>
        <dsp:cNvPr id="0" name=""/>
        <dsp:cNvSpPr/>
      </dsp:nvSpPr>
      <dsp:spPr>
        <a:xfrm>
          <a:off x="4849070" y="3332163"/>
          <a:ext cx="230887" cy="198995"/>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62E858-CCFC-4639-BF99-D4476DF6DBFE}">
      <dsp:nvSpPr>
        <dsp:cNvPr id="0" name=""/>
        <dsp:cNvSpPr/>
      </dsp:nvSpPr>
      <dsp:spPr>
        <a:xfrm>
          <a:off x="5181014" y="2791776"/>
          <a:ext cx="1972014" cy="1700220"/>
        </a:xfrm>
        <a:prstGeom prst="hexagon">
          <a:avLst>
            <a:gd name="adj" fmla="val 25000"/>
            <a:gd name="vf" fmla="val 11547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37E6CC-AF52-4E7F-881A-53EAF9CBB4EB}">
      <dsp:nvSpPr>
        <dsp:cNvPr id="0" name=""/>
        <dsp:cNvSpPr/>
      </dsp:nvSpPr>
      <dsp:spPr>
        <a:xfrm>
          <a:off x="5232245" y="3542388"/>
          <a:ext cx="230887" cy="198995"/>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58699E-8BF3-4CFD-A4F7-D0CD98C44555}">
      <dsp:nvSpPr>
        <dsp:cNvPr id="0" name=""/>
        <dsp:cNvSpPr/>
      </dsp:nvSpPr>
      <dsp:spPr>
        <a:xfrm>
          <a:off x="1820869" y="928944"/>
          <a:ext cx="1972014" cy="1700220"/>
        </a:xfrm>
        <a:prstGeom prst="hexagon">
          <a:avLst>
            <a:gd name="adj" fmla="val 25000"/>
            <a:gd name="vf" fmla="val 115470"/>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1750" rIns="0" bIns="31750" numCol="1" spcCol="1270" anchor="ctr" anchorCtr="0">
          <a:noAutofit/>
        </a:bodyPr>
        <a:lstStyle/>
        <a:p>
          <a:pPr lvl="0" algn="ctr" defTabSz="1111250">
            <a:lnSpc>
              <a:spcPct val="90000"/>
            </a:lnSpc>
            <a:spcBef>
              <a:spcPct val="0"/>
            </a:spcBef>
            <a:spcAft>
              <a:spcPct val="35000"/>
            </a:spcAft>
          </a:pPr>
          <a:r>
            <a:rPr lang="en-US" sz="2500" b="1" kern="1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UNDO</a:t>
          </a:r>
          <a:endParaRPr lang="en-US" sz="2500" b="1" kern="1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2126889" y="1192786"/>
        <a:ext cx="1359975" cy="1172536"/>
      </dsp:txXfrm>
    </dsp:sp>
    <dsp:sp modelId="{D4A0BD4D-468F-4038-943B-73A0C20EF615}">
      <dsp:nvSpPr>
        <dsp:cNvPr id="0" name=""/>
        <dsp:cNvSpPr/>
      </dsp:nvSpPr>
      <dsp:spPr>
        <a:xfrm>
          <a:off x="3157769" y="965779"/>
          <a:ext cx="230887" cy="198995"/>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7D479D-3B5B-4250-A0BC-521B5A00582A}">
      <dsp:nvSpPr>
        <dsp:cNvPr id="0" name=""/>
        <dsp:cNvSpPr/>
      </dsp:nvSpPr>
      <dsp:spPr>
        <a:xfrm>
          <a:off x="3500942" y="0"/>
          <a:ext cx="1972014" cy="1700220"/>
        </a:xfrm>
        <a:prstGeom prst="hexagon">
          <a:avLst>
            <a:gd name="adj" fmla="val 25000"/>
            <a:gd name="vf" fmla="val 115470"/>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4F8CB3-555D-4BE7-ABA1-9A38EAFC7884}">
      <dsp:nvSpPr>
        <dsp:cNvPr id="0" name=""/>
        <dsp:cNvSpPr/>
      </dsp:nvSpPr>
      <dsp:spPr>
        <a:xfrm>
          <a:off x="3559190" y="746569"/>
          <a:ext cx="230887" cy="198995"/>
        </a:xfrm>
        <a:prstGeom prst="hexagon">
          <a:avLst>
            <a:gd name="adj" fmla="val 25000"/>
            <a:gd name="vf" fmla="val 115470"/>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12/11/2018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12/11/2018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12/11/2018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12/11/2018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12/11/2018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58000"/>
            <a:lum/>
          </a:blip>
          <a:srcRect/>
          <a:stretch>
            <a:fillRect l="1000" t="-13000" b="-13000"/>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12/11/2018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microsoft.com/office/2007/relationships/hdphoto" Target="../media/hdphoto2.wdp"/><Relationship Id="rId7" Type="http://schemas.openxmlformats.org/officeDocument/2006/relationships/diagramColors" Target="../diagrams/colors6.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l="1000"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76297" y="1709056"/>
            <a:ext cx="8915399" cy="2262781"/>
          </a:xfrm>
        </p:spPr>
        <p:txBody>
          <a:bodyPr/>
          <a:lstStyle/>
          <a:p>
            <a:pPr algn="ctr"/>
            <a:r>
              <a:rPr lang="en-US" smtClean="0">
                <a:solidFill>
                  <a:schemeClr val="bg1">
                    <a:lumMod val="85000"/>
                  </a:schemeClr>
                </a:solidFill>
                <a:latin typeface="Adobe Garamond Pro Bold" panose="02020702060506020403" pitchFamily="18" charset="0"/>
              </a:rPr>
              <a:t>GAME CARO ONE PLAYER</a:t>
            </a:r>
            <a:r>
              <a:rPr lang="en-US" smtClean="0">
                <a:latin typeface="Adobe Garamond Pro Bold" panose="02020702060506020403" pitchFamily="18" charset="0"/>
              </a:rPr>
              <a:t/>
            </a:r>
            <a:br>
              <a:rPr lang="en-US" smtClean="0">
                <a:latin typeface="Adobe Garamond Pro Bold" panose="02020702060506020403" pitchFamily="18" charset="0"/>
              </a:rPr>
            </a:br>
            <a:r>
              <a:rPr lang="en-US" sz="4000" smtClean="0">
                <a:solidFill>
                  <a:schemeClr val="accent1">
                    <a:lumMod val="20000"/>
                    <a:lumOff val="80000"/>
                  </a:schemeClr>
                </a:solidFill>
                <a:latin typeface="Adobe Garamond Pro Bold" panose="02020702060506020403" pitchFamily="18" charset="0"/>
              </a:rPr>
              <a:t>VỚI CHỨC NĂNG UNDO</a:t>
            </a:r>
            <a:endParaRPr lang="en-US" sz="4000">
              <a:solidFill>
                <a:schemeClr val="accent1">
                  <a:lumMod val="20000"/>
                  <a:lumOff val="80000"/>
                </a:schemeClr>
              </a:solidFill>
              <a:latin typeface="Adobe Garamond Pro Bold" panose="02020702060506020403" pitchFamily="18" charset="0"/>
            </a:endParaRPr>
          </a:p>
        </p:txBody>
      </p:sp>
      <p:sp>
        <p:nvSpPr>
          <p:cNvPr id="3" name="Subtitle 2"/>
          <p:cNvSpPr>
            <a:spLocks noGrp="1"/>
          </p:cNvSpPr>
          <p:nvPr>
            <p:ph type="subTitle" idx="1"/>
          </p:nvPr>
        </p:nvSpPr>
        <p:spPr>
          <a:xfrm>
            <a:off x="2676297" y="4659086"/>
            <a:ext cx="8915399" cy="1653879"/>
          </a:xfrm>
        </p:spPr>
        <p:txBody>
          <a:bodyPr>
            <a:noAutofit/>
          </a:bodyPr>
          <a:lstStyle/>
          <a:p>
            <a:r>
              <a:rPr lang="en-US" sz="2000" b="1" smtClean="0">
                <a:solidFill>
                  <a:schemeClr val="bg2">
                    <a:lumMod val="90000"/>
                  </a:schemeClr>
                </a:solidFill>
                <a:latin typeface="Times New Roman" panose="02020603050405020304" pitchFamily="18" charset="0"/>
                <a:cs typeface="Times New Roman" panose="02020603050405020304" pitchFamily="18" charset="0"/>
              </a:rPr>
              <a:t>GVHD :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Trần</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Công</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Tú</a:t>
            </a:r>
            <a:r>
              <a:rPr lang="en-US" sz="2000" b="1" smtClean="0">
                <a:solidFill>
                  <a:schemeClr val="bg2">
                    <a:lumMod val="90000"/>
                  </a:schemeClr>
                </a:solidFill>
                <a:latin typeface="Times New Roman" panose="02020603050405020304" pitchFamily="18" charset="0"/>
                <a:cs typeface="Times New Roman" panose="02020603050405020304" pitchFamily="18" charset="0"/>
              </a:rPr>
              <a:t/>
            </a:r>
            <a:br>
              <a:rPr lang="en-US" sz="2000" b="1" smtClean="0">
                <a:solidFill>
                  <a:schemeClr val="bg2">
                    <a:lumMod val="90000"/>
                  </a:schemeClr>
                </a:solidFill>
                <a:latin typeface="Times New Roman" panose="02020603050405020304" pitchFamily="18" charset="0"/>
                <a:cs typeface="Times New Roman" panose="02020603050405020304" pitchFamily="18" charset="0"/>
              </a:rPr>
            </a:br>
            <a:r>
              <a:rPr lang="en-US" sz="2000" b="1" err="1" smtClean="0">
                <a:solidFill>
                  <a:schemeClr val="bg2">
                    <a:lumMod val="90000"/>
                  </a:schemeClr>
                </a:solidFill>
                <a:latin typeface="Times New Roman" panose="02020603050405020304" pitchFamily="18" charset="0"/>
                <a:cs typeface="Times New Roman" panose="02020603050405020304" pitchFamily="18" charset="0"/>
              </a:rPr>
              <a:t>Người</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thực</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hiện</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p>
          <a:p>
            <a:r>
              <a:rPr lang="en-US" sz="2000" b="1" smtClean="0">
                <a:solidFill>
                  <a:schemeClr val="bg2">
                    <a:lumMod val="90000"/>
                  </a:schemeClr>
                </a:solidFill>
                <a:latin typeface="Times New Roman" panose="02020603050405020304" pitchFamily="18" charset="0"/>
                <a:cs typeface="Times New Roman" panose="02020603050405020304" pitchFamily="18" charset="0"/>
              </a:rPr>
              <a:t> 					+ Hồ Quốc Đạt					</a:t>
            </a:r>
            <a:r>
              <a:rPr lang="en-US" b="1" smtClean="0">
                <a:solidFill>
                  <a:schemeClr val="bg2">
                    <a:lumMod val="90000"/>
                  </a:schemeClr>
                </a:solidFill>
                <a:latin typeface="Times New Roman" panose="02020603050405020304" pitchFamily="18" charset="0"/>
                <a:cs typeface="Times New Roman" panose="02020603050405020304" pitchFamily="18" charset="0"/>
              </a:rPr>
              <a:t>MSSV : 17110117</a:t>
            </a:r>
          </a:p>
          <a:p>
            <a:r>
              <a:rPr lang="en-US" sz="2000" b="1" smtClean="0">
                <a:solidFill>
                  <a:schemeClr val="bg2">
                    <a:lumMod val="90000"/>
                  </a:schemeClr>
                </a:solidFill>
                <a:latin typeface="Times New Roman" panose="02020603050405020304" pitchFamily="18" charset="0"/>
                <a:cs typeface="Times New Roman" panose="02020603050405020304" pitchFamily="18" charset="0"/>
              </a:rPr>
              <a:t>					+ Phan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Đình</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r>
              <a:rPr lang="en-US" sz="2000" b="1" err="1" smtClean="0">
                <a:solidFill>
                  <a:schemeClr val="bg2">
                    <a:lumMod val="90000"/>
                  </a:schemeClr>
                </a:solidFill>
                <a:latin typeface="Times New Roman" panose="02020603050405020304" pitchFamily="18" charset="0"/>
                <a:cs typeface="Times New Roman" panose="02020603050405020304" pitchFamily="18" charset="0"/>
              </a:rPr>
              <a:t>Hoàng</a:t>
            </a:r>
            <a:r>
              <a:rPr lang="en-US" sz="2000" b="1" smtClean="0">
                <a:solidFill>
                  <a:schemeClr val="bg2">
                    <a:lumMod val="90000"/>
                  </a:schemeClr>
                </a:solidFill>
                <a:latin typeface="Times New Roman" panose="02020603050405020304" pitchFamily="18" charset="0"/>
                <a:cs typeface="Times New Roman" panose="02020603050405020304" pitchFamily="18" charset="0"/>
              </a:rPr>
              <a:t>				</a:t>
            </a:r>
            <a:r>
              <a:rPr lang="en-US" b="1" smtClean="0">
                <a:solidFill>
                  <a:schemeClr val="bg2">
                    <a:lumMod val="90000"/>
                  </a:schemeClr>
                </a:solidFill>
                <a:latin typeface="Times New Roman" panose="02020603050405020304" pitchFamily="18" charset="0"/>
                <a:cs typeface="Times New Roman" panose="02020603050405020304" pitchFamily="18" charset="0"/>
              </a:rPr>
              <a:t>MSSV : 17110144</a:t>
            </a:r>
            <a:endParaRPr lang="en-US" b="1">
              <a:solidFill>
                <a:schemeClr val="bg2">
                  <a:lumMod val="90000"/>
                </a:schemeClr>
              </a:solidFill>
            </a:endParaRPr>
          </a:p>
        </p:txBody>
      </p:sp>
      <p:sp>
        <p:nvSpPr>
          <p:cNvPr id="4" name="Title 1"/>
          <p:cNvSpPr txBox="1">
            <a:spLocks/>
          </p:cNvSpPr>
          <p:nvPr/>
        </p:nvSpPr>
        <p:spPr>
          <a:xfrm>
            <a:off x="2741612" y="1709057"/>
            <a:ext cx="8915399" cy="226278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mtClean="0">
                <a:latin typeface="Adobe Garamond Pro Bold" panose="02020702060506020403" pitchFamily="18" charset="0"/>
              </a:rPr>
              <a:t>GAME CARO ONE PLAYER</a:t>
            </a:r>
            <a:br>
              <a:rPr lang="en-US" smtClean="0">
                <a:latin typeface="Adobe Garamond Pro Bold" panose="02020702060506020403" pitchFamily="18" charset="0"/>
              </a:rPr>
            </a:br>
            <a:r>
              <a:rPr lang="en-US" sz="4000" smtClean="0">
                <a:solidFill>
                  <a:srgbClr val="FF0000"/>
                </a:solidFill>
                <a:latin typeface="Adobe Garamond Pro Bold" panose="02020702060506020403" pitchFamily="18" charset="0"/>
              </a:rPr>
              <a:t>VỚI CHỨC NĂNG UNDO</a:t>
            </a:r>
            <a:endParaRPr lang="en-US" sz="4000">
              <a:solidFill>
                <a:srgbClr val="FF0000"/>
              </a:solidFill>
              <a:latin typeface="Adobe Garamond Pro Bold" panose="02020702060506020403" pitchFamily="18" charset="0"/>
            </a:endParaRPr>
          </a:p>
        </p:txBody>
      </p:sp>
      <p:sp>
        <p:nvSpPr>
          <p:cNvPr id="6" name="Subtitle 2"/>
          <p:cNvSpPr txBox="1">
            <a:spLocks/>
          </p:cNvSpPr>
          <p:nvPr/>
        </p:nvSpPr>
        <p:spPr>
          <a:xfrm>
            <a:off x="2689359" y="4677252"/>
            <a:ext cx="8915399" cy="165387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US" sz="2000" b="1" smtClean="0">
                <a:solidFill>
                  <a:schemeClr val="tx1"/>
                </a:solidFill>
                <a:latin typeface="Times New Roman" panose="02020603050405020304" pitchFamily="18" charset="0"/>
                <a:cs typeface="Times New Roman" panose="02020603050405020304" pitchFamily="18" charset="0"/>
              </a:rPr>
              <a:t>GVHD :				</a:t>
            </a:r>
            <a:r>
              <a:rPr lang="en-US" sz="2000" b="1" err="1" smtClean="0">
                <a:solidFill>
                  <a:schemeClr val="tx1"/>
                </a:solidFill>
                <a:latin typeface="Times New Roman" panose="02020603050405020304" pitchFamily="18" charset="0"/>
                <a:cs typeface="Times New Roman" panose="02020603050405020304" pitchFamily="18" charset="0"/>
              </a:rPr>
              <a:t>Trần</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Công</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Tú</a:t>
            </a:r>
            <a:r>
              <a:rPr lang="en-US" sz="2000" b="1" smtClean="0">
                <a:solidFill>
                  <a:schemeClr val="tx1"/>
                </a:solidFill>
                <a:latin typeface="Times New Roman" panose="02020603050405020304" pitchFamily="18" charset="0"/>
                <a:cs typeface="Times New Roman" panose="02020603050405020304" pitchFamily="18" charset="0"/>
              </a:rPr>
              <a:t/>
            </a:r>
            <a:br>
              <a:rPr lang="en-US" sz="2000" b="1" smtClean="0">
                <a:solidFill>
                  <a:schemeClr val="tx1"/>
                </a:solidFill>
                <a:latin typeface="Times New Roman" panose="02020603050405020304" pitchFamily="18" charset="0"/>
                <a:cs typeface="Times New Roman" panose="02020603050405020304" pitchFamily="18" charset="0"/>
              </a:rPr>
            </a:br>
            <a:r>
              <a:rPr lang="en-US" sz="2000" b="1" err="1" smtClean="0">
                <a:solidFill>
                  <a:schemeClr val="tx1"/>
                </a:solidFill>
                <a:latin typeface="Times New Roman" panose="02020603050405020304" pitchFamily="18" charset="0"/>
                <a:cs typeface="Times New Roman" panose="02020603050405020304" pitchFamily="18" charset="0"/>
              </a:rPr>
              <a:t>Người</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thực</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hiện</a:t>
            </a:r>
            <a:r>
              <a:rPr lang="en-US" sz="2000" b="1" smtClean="0">
                <a:solidFill>
                  <a:schemeClr val="tx1"/>
                </a:solidFill>
                <a:latin typeface="Times New Roman" panose="02020603050405020304" pitchFamily="18" charset="0"/>
                <a:cs typeface="Times New Roman" panose="02020603050405020304" pitchFamily="18" charset="0"/>
              </a:rPr>
              <a:t> :</a:t>
            </a:r>
          </a:p>
          <a:p>
            <a:r>
              <a:rPr lang="en-US" sz="2000" b="1" smtClean="0">
                <a:solidFill>
                  <a:schemeClr val="tx1"/>
                </a:solidFill>
                <a:latin typeface="Times New Roman" panose="02020603050405020304" pitchFamily="18" charset="0"/>
                <a:cs typeface="Times New Roman" panose="02020603050405020304" pitchFamily="18" charset="0"/>
              </a:rPr>
              <a:t> 					+ Hồ Quốc Đạt					</a:t>
            </a:r>
            <a:r>
              <a:rPr lang="en-US" b="1" smtClean="0">
                <a:solidFill>
                  <a:schemeClr val="tx1"/>
                </a:solidFill>
                <a:latin typeface="Times New Roman" panose="02020603050405020304" pitchFamily="18" charset="0"/>
                <a:cs typeface="Times New Roman" panose="02020603050405020304" pitchFamily="18" charset="0"/>
              </a:rPr>
              <a:t>MSSV : 17110117</a:t>
            </a:r>
          </a:p>
          <a:p>
            <a:r>
              <a:rPr lang="en-US" sz="2000" b="1" smtClean="0">
                <a:solidFill>
                  <a:schemeClr val="tx1"/>
                </a:solidFill>
                <a:latin typeface="Times New Roman" panose="02020603050405020304" pitchFamily="18" charset="0"/>
                <a:cs typeface="Times New Roman" panose="02020603050405020304" pitchFamily="18" charset="0"/>
              </a:rPr>
              <a:t>					+ Phan </a:t>
            </a:r>
            <a:r>
              <a:rPr lang="en-US" sz="2000" b="1" err="1" smtClean="0">
                <a:solidFill>
                  <a:schemeClr val="tx1"/>
                </a:solidFill>
                <a:latin typeface="Times New Roman" panose="02020603050405020304" pitchFamily="18" charset="0"/>
                <a:cs typeface="Times New Roman" panose="02020603050405020304" pitchFamily="18" charset="0"/>
              </a:rPr>
              <a:t>Đình</a:t>
            </a:r>
            <a:r>
              <a:rPr lang="en-US" sz="2000" b="1" smtClean="0">
                <a:solidFill>
                  <a:schemeClr val="tx1"/>
                </a:solidFill>
                <a:latin typeface="Times New Roman" panose="02020603050405020304" pitchFamily="18" charset="0"/>
                <a:cs typeface="Times New Roman" panose="02020603050405020304" pitchFamily="18" charset="0"/>
              </a:rPr>
              <a:t> </a:t>
            </a:r>
            <a:r>
              <a:rPr lang="en-US" sz="2000" b="1" err="1" smtClean="0">
                <a:solidFill>
                  <a:schemeClr val="tx1"/>
                </a:solidFill>
                <a:latin typeface="Times New Roman" panose="02020603050405020304" pitchFamily="18" charset="0"/>
                <a:cs typeface="Times New Roman" panose="02020603050405020304" pitchFamily="18" charset="0"/>
              </a:rPr>
              <a:t>Hoàng</a:t>
            </a:r>
            <a:r>
              <a:rPr lang="en-US" sz="2000" b="1" smtClean="0">
                <a:solidFill>
                  <a:schemeClr val="tx1"/>
                </a:solidFill>
                <a:latin typeface="Times New Roman" panose="02020603050405020304" pitchFamily="18" charset="0"/>
                <a:cs typeface="Times New Roman" panose="02020603050405020304" pitchFamily="18" charset="0"/>
              </a:rPr>
              <a:t>				</a:t>
            </a:r>
            <a:r>
              <a:rPr lang="en-US" b="1" smtClean="0">
                <a:solidFill>
                  <a:schemeClr val="tx1"/>
                </a:solidFill>
                <a:latin typeface="Times New Roman" panose="02020603050405020304" pitchFamily="18" charset="0"/>
                <a:cs typeface="Times New Roman" panose="02020603050405020304" pitchFamily="18" charset="0"/>
              </a:rPr>
              <a:t>MSSV : 17110144</a:t>
            </a:r>
            <a:endParaRPr lang="en-US" b="1">
              <a:solidFill>
                <a:schemeClr val="tx1"/>
              </a:solidFill>
            </a:endParaRPr>
          </a:p>
        </p:txBody>
      </p:sp>
      <p:sp>
        <p:nvSpPr>
          <p:cNvPr id="8" name="Rectangle 7"/>
          <p:cNvSpPr/>
          <p:nvPr/>
        </p:nvSpPr>
        <p:spPr>
          <a:xfrm>
            <a:off x="5429795" y="464279"/>
            <a:ext cx="4517583" cy="446276"/>
          </a:xfrm>
          <a:prstGeom prst="rect">
            <a:avLst/>
          </a:prstGeom>
          <a:noFill/>
        </p:spPr>
        <p:txBody>
          <a:bodyPr wrap="none" lIns="91440" tIns="45720" rIns="91440" bIns="45720">
            <a:spAutoFit/>
          </a:bodyPr>
          <a:lstStyle/>
          <a:p>
            <a:pPr algn="ctr"/>
            <a:r>
              <a:rPr lang="en-US" sz="2300" b="1" smtClean="0">
                <a:ln w="12700">
                  <a:solidFill>
                    <a:schemeClr val="tx2">
                      <a:lumMod val="75000"/>
                    </a:schemeClr>
                  </a:solidFill>
                  <a:prstDash val="solid"/>
                </a:ln>
                <a:solidFill>
                  <a:schemeClr val="accent3">
                    <a:lumMod val="75000"/>
                  </a:schemeClr>
                </a:solidFill>
                <a:effectLst>
                  <a:outerShdw dist="38100" dir="2640000" algn="bl" rotWithShape="0">
                    <a:schemeClr val="tx2">
                      <a:lumMod val="75000"/>
                    </a:schemeClr>
                  </a:outerShdw>
                </a:effectLst>
              </a:rPr>
              <a:t>Báo cáo đồ án cấu trúc dữ liệu</a:t>
            </a:r>
            <a:endParaRPr lang="en-US" sz="2300" b="1" cap="none" spc="0">
              <a:ln w="12700">
                <a:solidFill>
                  <a:schemeClr val="tx2">
                    <a:lumMod val="75000"/>
                  </a:schemeClr>
                </a:solidFill>
                <a:prstDash val="solid"/>
              </a:ln>
              <a:solidFill>
                <a:schemeClr val="accent3">
                  <a:lumMod val="75000"/>
                </a:schemeClr>
              </a:solidFill>
              <a:effectLst>
                <a:outerShdw dist="38100" dir="2640000" algn="bl" rotWithShape="0">
                  <a:schemeClr val="tx2">
                    <a:lumMod val="75000"/>
                  </a:schemeClr>
                </a:outerShdw>
              </a:effectLst>
            </a:endParaRPr>
          </a:p>
        </p:txBody>
      </p:sp>
      <p:sp>
        <p:nvSpPr>
          <p:cNvPr id="9" name="Subtitle 2"/>
          <p:cNvSpPr txBox="1">
            <a:spLocks/>
          </p:cNvSpPr>
          <p:nvPr/>
        </p:nvSpPr>
        <p:spPr>
          <a:xfrm>
            <a:off x="5277395" y="371194"/>
            <a:ext cx="5050970" cy="63244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US" sz="2500" b="1">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0" name="Subtitle 2"/>
          <p:cNvSpPr txBox="1">
            <a:spLocks/>
          </p:cNvSpPr>
          <p:nvPr/>
        </p:nvSpPr>
        <p:spPr>
          <a:xfrm>
            <a:off x="5429795" y="523594"/>
            <a:ext cx="5050970" cy="63244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US" sz="2500" b="1">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999791" y="1784703"/>
            <a:ext cx="1366080" cy="477054"/>
          </a:xfrm>
          <a:prstGeom prst="rect">
            <a:avLst/>
          </a:prstGeom>
          <a:noFill/>
        </p:spPr>
        <p:txBody>
          <a:bodyPr wrap="none" lIns="91440" tIns="45720" rIns="91440" bIns="45720">
            <a:spAutoFit/>
          </a:bodyPr>
          <a:lstStyle/>
          <a:p>
            <a:pPr algn="ctr"/>
            <a:r>
              <a:rPr lang="en-US" sz="25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Đề Tài : </a:t>
            </a:r>
            <a:endParaRPr lang="en-US" sz="25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500491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31"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90"/>
                                          </p:val>
                                        </p:tav>
                                        <p:tav tm="100000">
                                          <p:val>
                                            <p:fltVal val="0"/>
                                          </p:val>
                                        </p:tav>
                                      </p:tavLst>
                                    </p:anim>
                                    <p:animEffect transition="in" filter="fade">
                                      <p:cBhvr>
                                        <p:cTn id="16" dur="1000"/>
                                        <p:tgtEl>
                                          <p:spTgt spid="11"/>
                                        </p:tgtEl>
                                      </p:cBhvr>
                                    </p:animEffect>
                                  </p:childTnLst>
                                </p:cTn>
                              </p:par>
                            </p:childTnLst>
                          </p:cTn>
                        </p:par>
                        <p:par>
                          <p:cTn id="17" fill="hold">
                            <p:stCondLst>
                              <p:cond delay="3000"/>
                            </p:stCondLst>
                            <p:childTnLst>
                              <p:par>
                                <p:cTn id="18" presetID="6" presetClass="entr" presetSubtype="16"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ircle(in)">
                                      <p:cBhvr>
                                        <p:cTn id="20" dur="1750"/>
                                        <p:tgtEl>
                                          <p:spTgt spid="4"/>
                                        </p:tgtEl>
                                      </p:cBhvr>
                                    </p:animEffect>
                                  </p:childTnLst>
                                </p:cTn>
                              </p:par>
                            </p:childTnLst>
                          </p:cTn>
                        </p:par>
                        <p:par>
                          <p:cTn id="21" fill="hold">
                            <p:stCondLst>
                              <p:cond delay="4750"/>
                            </p:stCondLst>
                            <p:childTnLst>
                              <p:par>
                                <p:cTn id="22" presetID="6" presetClass="entr" presetSubtype="16"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circle(in)">
                                      <p:cBhvr>
                                        <p:cTn id="24" dur="1000"/>
                                        <p:tgtEl>
                                          <p:spTgt spid="2"/>
                                        </p:tgtEl>
                                      </p:cBhvr>
                                    </p:animEffect>
                                  </p:childTnLst>
                                </p:cTn>
                              </p:par>
                            </p:childTnLst>
                          </p:cTn>
                        </p:par>
                        <p:par>
                          <p:cTn id="25" fill="hold">
                            <p:stCondLst>
                              <p:cond delay="5750"/>
                            </p:stCondLst>
                            <p:childTnLst>
                              <p:par>
                                <p:cTn id="26" presetID="42" presetClass="entr" presetSubtype="0" fill="hold"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750"/>
                                        <p:tgtEl>
                                          <p:spTgt spid="3">
                                            <p:txEl>
                                              <p:pRg st="0" end="0"/>
                                            </p:txEl>
                                          </p:spTgt>
                                        </p:tgtEl>
                                      </p:cBhvr>
                                    </p:animEffect>
                                    <p:anim calcmode="lin" valueType="num">
                                      <p:cBhvr>
                                        <p:cTn id="29"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0"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6500"/>
                            </p:stCondLst>
                            <p:childTnLst>
                              <p:par>
                                <p:cTn id="32" presetID="42" presetClass="entr" presetSubtype="0" fill="hold" nodeType="after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1000"/>
                                        <p:tgtEl>
                                          <p:spTgt spid="3">
                                            <p:txEl>
                                              <p:pRg st="1" end="1"/>
                                            </p:txEl>
                                          </p:spTgt>
                                        </p:tgtEl>
                                      </p:cBhvr>
                                    </p:animEffect>
                                    <p:anim calcmode="lin" valueType="num">
                                      <p:cBhvr>
                                        <p:cTn id="3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37" fill="hold">
                            <p:stCondLst>
                              <p:cond delay="7500"/>
                            </p:stCondLst>
                            <p:childTnLst>
                              <p:par>
                                <p:cTn id="38" presetID="42" presetClass="entr" presetSubtype="0" fill="hold" nodeType="after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1000"/>
                                        <p:tgtEl>
                                          <p:spTgt spid="3">
                                            <p:txEl>
                                              <p:pRg st="2" end="2"/>
                                            </p:txEl>
                                          </p:spTgt>
                                        </p:tgtEl>
                                      </p:cBhvr>
                                    </p:animEffect>
                                    <p:anim calcmode="lin" valueType="num">
                                      <p:cBhvr>
                                        <p:cTn id="4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43" fill="hold">
                            <p:stCondLst>
                              <p:cond delay="8500"/>
                            </p:stCondLst>
                            <p:childTnLst>
                              <p:par>
                                <p:cTn id="44" presetID="14" presetClass="entr" presetSubtype="10" fill="hold" nodeType="afterEffect">
                                  <p:stCondLst>
                                    <p:cond delay="0"/>
                                  </p:stCondLst>
                                  <p:childTnLst>
                                    <p:set>
                                      <p:cBhvr>
                                        <p:cTn id="45" dur="1" fill="hold">
                                          <p:stCondLst>
                                            <p:cond delay="0"/>
                                          </p:stCondLst>
                                        </p:cTn>
                                        <p:tgtEl>
                                          <p:spTgt spid="6">
                                            <p:txEl>
                                              <p:pRg st="0" end="0"/>
                                            </p:txEl>
                                          </p:spTgt>
                                        </p:tgtEl>
                                        <p:attrNameLst>
                                          <p:attrName>style.visibility</p:attrName>
                                        </p:attrNameLst>
                                      </p:cBhvr>
                                      <p:to>
                                        <p:strVal val="visible"/>
                                      </p:to>
                                    </p:set>
                                    <p:animEffect transition="in" filter="randombar(horizontal)">
                                      <p:cBhvr>
                                        <p:cTn id="46" dur="750"/>
                                        <p:tgtEl>
                                          <p:spTgt spid="6">
                                            <p:txEl>
                                              <p:pRg st="0" end="0"/>
                                            </p:txEl>
                                          </p:spTgt>
                                        </p:tgtEl>
                                      </p:cBhvr>
                                    </p:animEffect>
                                  </p:childTnLst>
                                </p:cTn>
                              </p:par>
                            </p:childTnLst>
                          </p:cTn>
                        </p:par>
                        <p:par>
                          <p:cTn id="47" fill="hold">
                            <p:stCondLst>
                              <p:cond delay="9250"/>
                            </p:stCondLst>
                            <p:childTnLst>
                              <p:par>
                                <p:cTn id="48" presetID="14" presetClass="entr" presetSubtype="10" fill="hold" nodeType="afterEffect">
                                  <p:stCondLst>
                                    <p:cond delay="0"/>
                                  </p:stCondLst>
                                  <p:childTnLst>
                                    <p:set>
                                      <p:cBhvr>
                                        <p:cTn id="4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50" dur="750"/>
                                        <p:tgtEl>
                                          <p:spTgt spid="6">
                                            <p:txEl>
                                              <p:pRg st="1" end="1"/>
                                            </p:txEl>
                                          </p:spTgt>
                                        </p:tgtEl>
                                      </p:cBhvr>
                                    </p:animEffect>
                                  </p:childTnLst>
                                </p:cTn>
                              </p:par>
                            </p:childTnLst>
                          </p:cTn>
                        </p:par>
                        <p:par>
                          <p:cTn id="51" fill="hold">
                            <p:stCondLst>
                              <p:cond delay="10000"/>
                            </p:stCondLst>
                            <p:childTnLst>
                              <p:par>
                                <p:cTn id="52" presetID="14" presetClass="entr" presetSubtype="10" fill="hold" nodeType="after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randombar(horizontal)">
                                      <p:cBhvr>
                                        <p:cTn id="54" dur="75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08" y="615401"/>
            <a:ext cx="8911687" cy="1280890"/>
          </a:xfrm>
        </p:spPr>
        <p:txBody>
          <a:bodyPr/>
          <a:lstStyle/>
          <a:p>
            <a:r>
              <a:rPr lang="en-US" smtClean="0">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en-US"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u="sng"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 ứng dụng game</a:t>
            </a:r>
            <a:endParaRPr lang="en-US" u="sng">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9605327" y="316365"/>
            <a:ext cx="2143125" cy="21431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6" name="Content Placeholder 5"/>
          <p:cNvGraphicFramePr>
            <a:graphicFrameLocks noGrp="1"/>
          </p:cNvGraphicFramePr>
          <p:nvPr>
            <p:ph idx="1"/>
            <p:extLst>
              <p:ext uri="{D42A27DB-BD31-4B8C-83A1-F6EECF244321}">
                <p14:modId xmlns:p14="http://schemas.microsoft.com/office/powerpoint/2010/main" val="4044552039"/>
              </p:ext>
            </p:extLst>
          </p:nvPr>
        </p:nvGraphicFramePr>
        <p:xfrm>
          <a:off x="2589212" y="1419225"/>
          <a:ext cx="7288213" cy="44919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Rectangle 10"/>
          <p:cNvSpPr/>
          <p:nvPr/>
        </p:nvSpPr>
        <p:spPr>
          <a:xfrm>
            <a:off x="1514694" y="1780658"/>
            <a:ext cx="5868390" cy="523220"/>
          </a:xfrm>
          <a:prstGeom prst="rect">
            <a:avLst/>
          </a:prstGeom>
          <a:noFill/>
        </p:spPr>
        <p:txBody>
          <a:bodyPr wrap="square" lIns="91440" tIns="45720" rIns="91440" bIns="45720">
            <a:spAutoFit/>
          </a:bodyPr>
          <a:lstStyle/>
          <a:p>
            <a:pPr algn="ctr"/>
            <a:r>
              <a:rPr lang="en-US" sz="2800" b="1" u="sng"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 nút điều khiển</a:t>
            </a:r>
            <a:endParaRPr lang="en-US" sz="2800" b="1" u="sng">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13583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08" y="615401"/>
            <a:ext cx="8911687" cy="1280890"/>
          </a:xfrm>
        </p:spPr>
        <p:txBody>
          <a:bodyPr/>
          <a:lstStyle/>
          <a:p>
            <a:r>
              <a:rPr lang="en-US">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mtClean="0">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u="sng"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Quá trình thực hiện </a:t>
            </a:r>
            <a:endParaRPr lang="en-US" u="sng">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8570912" y="2801559"/>
            <a:ext cx="2143125" cy="21431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4"/>
          <a:stretch>
            <a:fillRect/>
          </a:stretch>
        </p:blipFill>
        <p:spPr>
          <a:xfrm>
            <a:off x="1488914" y="1505659"/>
            <a:ext cx="5738421" cy="4762499"/>
          </a:xfrm>
          <a:prstGeom prst="rect">
            <a:avLst/>
          </a:prstGeom>
        </p:spPr>
      </p:pic>
      <p:sp>
        <p:nvSpPr>
          <p:cNvPr id="8" name="Rectangle 7"/>
          <p:cNvSpPr/>
          <p:nvPr/>
        </p:nvSpPr>
        <p:spPr>
          <a:xfrm>
            <a:off x="7664741" y="1326904"/>
            <a:ext cx="3756157" cy="1138773"/>
          </a:xfrm>
          <a:prstGeom prst="rect">
            <a:avLst/>
          </a:prstGeom>
          <a:noFill/>
        </p:spPr>
        <p:txBody>
          <a:bodyPr wrap="none" lIns="91440" tIns="45720" rIns="91440" bIns="45720">
            <a:spAutoFit/>
          </a:bodyPr>
          <a:lstStyle/>
          <a:p>
            <a:pPr algn="ctr"/>
            <a:r>
              <a:rPr lang="en-US" sz="3400" b="1" smtClean="0">
                <a:ln w="0"/>
                <a:gradFill>
                  <a:gsLst>
                    <a:gs pos="21000">
                      <a:srgbClr val="53575C"/>
                    </a:gs>
                    <a:gs pos="88000">
                      <a:srgbClr val="C5C7CA"/>
                    </a:gs>
                  </a:gsLst>
                  <a:lin ang="5400000"/>
                </a:gradFill>
                <a:effectLst>
                  <a:outerShdw blurRad="50800" dist="38100" algn="l" rotWithShape="0">
                    <a:prstClr val="black">
                      <a:alpha val="40000"/>
                    </a:prstClr>
                  </a:outerShdw>
                </a:effectLst>
              </a:rPr>
              <a:t>Thiết kế giao diện</a:t>
            </a:r>
          </a:p>
          <a:p>
            <a:pPr algn="ctr"/>
            <a:r>
              <a:rPr lang="en-US" sz="3400" b="1" smtClean="0">
                <a:ln w="0"/>
                <a:gradFill>
                  <a:gsLst>
                    <a:gs pos="21000">
                      <a:srgbClr val="53575C"/>
                    </a:gs>
                    <a:gs pos="88000">
                      <a:srgbClr val="C5C7CA"/>
                    </a:gs>
                  </a:gsLst>
                  <a:lin ang="5400000"/>
                </a:gradFill>
                <a:effectLst>
                  <a:outerShdw blurRad="50800" dist="38100" algn="l" rotWithShape="0">
                    <a:prstClr val="black">
                      <a:alpha val="40000"/>
                    </a:prstClr>
                  </a:outerShdw>
                </a:effectLst>
              </a:rPr>
              <a:t> game</a:t>
            </a:r>
            <a:endParaRPr lang="en-US" sz="3400" b="1">
              <a:ln w="0"/>
              <a:gradFill>
                <a:gsLst>
                  <a:gs pos="21000">
                    <a:srgbClr val="53575C"/>
                  </a:gs>
                  <a:gs pos="88000">
                    <a:srgbClr val="C5C7CA"/>
                  </a:gs>
                </a:gsLst>
                <a:lin ang="5400000"/>
              </a:gradFill>
              <a:effectLst>
                <a:outerShdw blurRad="50800" dist="38100" algn="l" rotWithShape="0">
                  <a:prstClr val="black">
                    <a:alpha val="40000"/>
                  </a:prstClr>
                </a:outerShdw>
              </a:effectLst>
            </a:endParaRPr>
          </a:p>
        </p:txBody>
      </p:sp>
    </p:spTree>
    <p:extLst>
      <p:ext uri="{BB962C8B-B14F-4D97-AF65-F5344CB8AC3E}">
        <p14:creationId xmlns:p14="http://schemas.microsoft.com/office/powerpoint/2010/main" val="221017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08" y="615401"/>
            <a:ext cx="8911687" cy="1280890"/>
          </a:xfrm>
        </p:spPr>
        <p:txBody>
          <a:bodyPr/>
          <a:lstStyle/>
          <a:p>
            <a:r>
              <a:rPr lang="en-US">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mtClean="0">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u="sng"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Quá trình thực hiện </a:t>
            </a:r>
            <a:endParaRPr lang="en-US" u="sng">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9475787" y="382209"/>
            <a:ext cx="2143125" cy="21431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Content Placeholder 5"/>
          <p:cNvSpPr>
            <a:spLocks noGrp="1"/>
          </p:cNvSpPr>
          <p:nvPr>
            <p:ph idx="1"/>
          </p:nvPr>
        </p:nvSpPr>
        <p:spPr>
          <a:xfrm>
            <a:off x="7551737" y="3714750"/>
            <a:ext cx="4230688" cy="2825122"/>
          </a:xfrm>
        </p:spPr>
        <p:txBody>
          <a:bodyPr>
            <a:normAutofit/>
          </a:bodyPr>
          <a:lstStyle/>
          <a:p>
            <a:pPr algn="just"/>
            <a:r>
              <a:rPr lang="en-US" sz="2600" b="1"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Stack là một ngăn xếp, thực hiện theo nguyên lý “vào sau ra trước”</a:t>
            </a:r>
            <a:endParaRPr lang="en-US" sz="2600" b="1">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184154" y="1526183"/>
            <a:ext cx="6635916" cy="1138773"/>
          </a:xfrm>
          <a:prstGeom prst="rect">
            <a:avLst/>
          </a:prstGeom>
          <a:noFill/>
        </p:spPr>
        <p:txBody>
          <a:bodyPr wrap="square" lIns="91440" tIns="45720" rIns="91440" bIns="45720">
            <a:spAutoFit/>
          </a:bodyPr>
          <a:lstStyle/>
          <a:p>
            <a:pPr algn="ctr"/>
            <a:r>
              <a:rPr lang="en-US" sz="3400" b="1">
                <a:ln w="0"/>
                <a:gradFill>
                  <a:gsLst>
                    <a:gs pos="21000">
                      <a:srgbClr val="53575C"/>
                    </a:gs>
                    <a:gs pos="88000">
                      <a:srgbClr val="C5C7CA"/>
                    </a:gs>
                  </a:gsLst>
                  <a:lin ang="5400000"/>
                </a:gra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Ứng Dụng Stack để thực hiện </a:t>
            </a:r>
          </a:p>
          <a:p>
            <a:pPr algn="ctr"/>
            <a:r>
              <a:rPr lang="en-US" sz="3400" b="1">
                <a:ln w="0"/>
                <a:gradFill>
                  <a:gsLst>
                    <a:gs pos="21000">
                      <a:srgbClr val="53575C"/>
                    </a:gs>
                    <a:gs pos="88000">
                      <a:srgbClr val="C5C7CA"/>
                    </a:gs>
                  </a:gsLst>
                  <a:lin ang="5400000"/>
                </a:gra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chức năng UNDO</a:t>
            </a:r>
            <a:endParaRPr lang="en-US" sz="3400" b="1">
              <a:ln w="0"/>
              <a:gradFill>
                <a:gsLst>
                  <a:gs pos="21000">
                    <a:srgbClr val="53575C"/>
                  </a:gs>
                  <a:gs pos="88000">
                    <a:srgbClr val="C5C7CA"/>
                  </a:gs>
                </a:gsLst>
                <a:lin ang="5400000"/>
              </a:gra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9398" y="2878582"/>
            <a:ext cx="5685428" cy="3546990"/>
          </a:xfrm>
          <a:prstGeom prst="rect">
            <a:avLst/>
          </a:prstGeom>
          <a:effectLst>
            <a:softEdge rad="63500"/>
          </a:effectLst>
        </p:spPr>
      </p:pic>
    </p:spTree>
    <p:extLst>
      <p:ext uri="{BB962C8B-B14F-4D97-AF65-F5344CB8AC3E}">
        <p14:creationId xmlns:p14="http://schemas.microsoft.com/office/powerpoint/2010/main" val="306080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08" y="615401"/>
            <a:ext cx="8911687" cy="1280890"/>
          </a:xfrm>
        </p:spPr>
        <p:txBody>
          <a:bodyPr/>
          <a:lstStyle/>
          <a:p>
            <a:r>
              <a:rPr lang="en-US">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mtClean="0">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u="sng"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Quá trình thực hiện </a:t>
            </a:r>
            <a:endParaRPr lang="en-US" u="sng">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9475787" y="382209"/>
            <a:ext cx="2143125" cy="21431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Content Placeholder 5"/>
          <p:cNvSpPr>
            <a:spLocks noGrp="1"/>
          </p:cNvSpPr>
          <p:nvPr>
            <p:ph idx="1"/>
          </p:nvPr>
        </p:nvSpPr>
        <p:spPr>
          <a:xfrm>
            <a:off x="7551737" y="3714750"/>
            <a:ext cx="4230688" cy="2825122"/>
          </a:xfrm>
        </p:spPr>
        <p:txBody>
          <a:bodyPr>
            <a:normAutofit/>
          </a:bodyPr>
          <a:lstStyle/>
          <a:p>
            <a:pPr algn="just"/>
            <a:r>
              <a:rPr lang="en-US" sz="2600" b="1"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Lỗi : Vẫn có thể UNDO mặc dù người chơi đã chiến thắng</a:t>
            </a:r>
            <a:endParaRPr lang="en-US" sz="2600" b="1">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Rectangle 4"/>
          <p:cNvSpPr/>
          <p:nvPr/>
        </p:nvSpPr>
        <p:spPr>
          <a:xfrm>
            <a:off x="1346079" y="1513930"/>
            <a:ext cx="6635916" cy="615553"/>
          </a:xfrm>
          <a:prstGeom prst="rect">
            <a:avLst/>
          </a:prstGeom>
          <a:noFill/>
        </p:spPr>
        <p:txBody>
          <a:bodyPr wrap="square" lIns="91440" tIns="45720" rIns="91440" bIns="45720">
            <a:spAutoFit/>
          </a:bodyPr>
          <a:lstStyle/>
          <a:p>
            <a:pPr algn="ctr"/>
            <a:r>
              <a:rPr lang="en-US" sz="3400" b="1" smtClean="0">
                <a:ln w="0"/>
                <a:gradFill>
                  <a:gsLst>
                    <a:gs pos="21000">
                      <a:srgbClr val="53575C"/>
                    </a:gs>
                    <a:gs pos="88000">
                      <a:srgbClr val="C5C7CA"/>
                    </a:gs>
                  </a:gsLst>
                  <a:lin ang="5400000"/>
                </a:gra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Sửa các lỗi mắc phải</a:t>
            </a:r>
            <a:endParaRPr lang="en-US" sz="3400" b="1">
              <a:ln w="0"/>
              <a:gradFill>
                <a:gsLst>
                  <a:gs pos="21000">
                    <a:srgbClr val="53575C"/>
                  </a:gs>
                  <a:gs pos="88000">
                    <a:srgbClr val="C5C7CA"/>
                  </a:gs>
                </a:gsLst>
                <a:lin ang="5400000"/>
              </a:gradFill>
              <a:effectLst>
                <a:outerShdw blurRad="38100" dist="38100" dir="2700000" algn="tl">
                  <a:srgbClr val="000000">
                    <a:alpha val="43137"/>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1862138" y="2348872"/>
            <a:ext cx="5172854" cy="4191000"/>
          </a:xfrm>
          <a:prstGeom prst="rect">
            <a:avLst/>
          </a:prstGeom>
          <a:effectLst>
            <a:glow rad="139700">
              <a:schemeClr val="accent5">
                <a:satMod val="175000"/>
                <a:alpha val="40000"/>
              </a:schemeClr>
            </a:glow>
            <a:softEdge rad="0"/>
          </a:effectLst>
        </p:spPr>
      </p:pic>
    </p:spTree>
    <p:extLst>
      <p:ext uri="{BB962C8B-B14F-4D97-AF65-F5344CB8AC3E}">
        <p14:creationId xmlns:p14="http://schemas.microsoft.com/office/powerpoint/2010/main" val="332980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 KẾT LUẬN</a:t>
            </a:r>
            <a:endParaRPr lang="en-US" b="1" u="sng">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1263" y="222250"/>
            <a:ext cx="1682750" cy="1682750"/>
          </a:xfrm>
        </p:spPr>
      </p:pic>
    </p:spTree>
    <p:extLst>
      <p:ext uri="{BB962C8B-B14F-4D97-AF65-F5344CB8AC3E}">
        <p14:creationId xmlns:p14="http://schemas.microsoft.com/office/powerpoint/2010/main" val="3350476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1524" y="394653"/>
            <a:ext cx="3646125" cy="964701"/>
          </a:xfrm>
        </p:spPr>
        <p:txBody>
          <a:bodyPr>
            <a:normAutofit/>
          </a:bodyPr>
          <a:lstStyle/>
          <a:p>
            <a:r>
              <a:rPr lang="en-US" sz="3000" b="1" u="sng" smtClean="0">
                <a:solidFill>
                  <a:schemeClr val="accent3">
                    <a:lumMod val="60000"/>
                    <a:lumOff val="40000"/>
                  </a:schemeClr>
                </a:solidFill>
                <a:latin typeface="Times New Roman" panose="02020603050405020304" pitchFamily="18" charset="0"/>
                <a:cs typeface="Times New Roman" panose="02020603050405020304" pitchFamily="18" charset="0"/>
              </a:rPr>
              <a:t>Nội Dung Báo Cáo : </a:t>
            </a:r>
            <a:endParaRPr lang="en-US" sz="3000" b="1" u="sng">
              <a:solidFill>
                <a:schemeClr val="accent3">
                  <a:lumMod val="60000"/>
                  <a:lumOff val="40000"/>
                </a:schemeClr>
              </a:solidFill>
              <a:latin typeface="Times New Roman" panose="02020603050405020304" pitchFamily="18" charset="0"/>
              <a:cs typeface="Times New Roman" panose="02020603050405020304" pitchFamily="18" charset="0"/>
            </a:endParaRPr>
          </a:p>
        </p:txBody>
      </p:sp>
      <p:grpSp>
        <p:nvGrpSpPr>
          <p:cNvPr id="5" name="Group 88"/>
          <p:cNvGrpSpPr>
            <a:grpSpLocks/>
          </p:cNvGrpSpPr>
          <p:nvPr/>
        </p:nvGrpSpPr>
        <p:grpSpPr bwMode="auto">
          <a:xfrm>
            <a:off x="2136367" y="1724299"/>
            <a:ext cx="6162902" cy="850808"/>
            <a:chOff x="1728" y="1680"/>
            <a:chExt cx="4560" cy="653"/>
          </a:xfrm>
        </p:grpSpPr>
        <p:sp>
          <p:nvSpPr>
            <p:cNvPr id="6" name="AutoShape 62"/>
            <p:cNvSpPr>
              <a:spLocks noChangeArrowheads="1"/>
            </p:cNvSpPr>
            <p:nvPr/>
          </p:nvSpPr>
          <p:spPr bwMode="gray">
            <a:xfrm>
              <a:off x="2096" y="1793"/>
              <a:ext cx="4192" cy="436"/>
            </a:xfrm>
            <a:prstGeom prst="roundRect">
              <a:avLst>
                <a:gd name="adj" fmla="val 16667"/>
              </a:avLst>
            </a:prstGeom>
            <a:solidFill>
              <a:schemeClr val="accent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7" name="AutoShape 63"/>
            <p:cNvSpPr>
              <a:spLocks noChangeArrowheads="1"/>
            </p:cNvSpPr>
            <p:nvPr/>
          </p:nvSpPr>
          <p:spPr bwMode="gray">
            <a:xfrm>
              <a:off x="1728" y="1680"/>
              <a:ext cx="662" cy="653"/>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 name="Text Box 64"/>
            <p:cNvSpPr txBox="1">
              <a:spLocks noChangeArrowheads="1"/>
            </p:cNvSpPr>
            <p:nvPr/>
          </p:nvSpPr>
          <p:spPr bwMode="gray">
            <a:xfrm>
              <a:off x="2537" y="1862"/>
              <a:ext cx="331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smtClean="0">
                  <a:solidFill>
                    <a:schemeClr val="accent3">
                      <a:lumMod val="40000"/>
                      <a:lumOff val="60000"/>
                    </a:schemeClr>
                  </a:solidFill>
                </a:rPr>
                <a:t>Tổng quan đề tài</a:t>
              </a:r>
              <a:endParaRPr lang="en-US" sz="2400" b="1">
                <a:solidFill>
                  <a:schemeClr val="accent3">
                    <a:lumMod val="40000"/>
                    <a:lumOff val="60000"/>
                  </a:schemeClr>
                </a:solidFill>
              </a:endParaRPr>
            </a:p>
          </p:txBody>
        </p:sp>
        <p:sp>
          <p:nvSpPr>
            <p:cNvPr id="9" name="Text Box 65"/>
            <p:cNvSpPr txBox="1">
              <a:spLocks noChangeArrowheads="1"/>
            </p:cNvSpPr>
            <p:nvPr/>
          </p:nvSpPr>
          <p:spPr bwMode="gray">
            <a:xfrm>
              <a:off x="1948" y="1824"/>
              <a:ext cx="191"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p>
          </p:txBody>
        </p:sp>
      </p:grpSp>
      <p:grpSp>
        <p:nvGrpSpPr>
          <p:cNvPr id="10" name="Group 87"/>
          <p:cNvGrpSpPr>
            <a:grpSpLocks/>
          </p:cNvGrpSpPr>
          <p:nvPr/>
        </p:nvGrpSpPr>
        <p:grpSpPr bwMode="auto">
          <a:xfrm>
            <a:off x="2136367" y="2629174"/>
            <a:ext cx="6162902" cy="850808"/>
            <a:chOff x="1728" y="2478"/>
            <a:chExt cx="4560" cy="653"/>
          </a:xfrm>
        </p:grpSpPr>
        <p:sp>
          <p:nvSpPr>
            <p:cNvPr id="11" name="AutoShape 67"/>
            <p:cNvSpPr>
              <a:spLocks noChangeArrowheads="1"/>
            </p:cNvSpPr>
            <p:nvPr/>
          </p:nvSpPr>
          <p:spPr bwMode="gray">
            <a:xfrm>
              <a:off x="2096" y="2591"/>
              <a:ext cx="4192" cy="436"/>
            </a:xfrm>
            <a:prstGeom prst="roundRect">
              <a:avLst>
                <a:gd name="adj" fmla="val 16667"/>
              </a:avLst>
            </a:prstGeom>
            <a:solidFill>
              <a:schemeClr val="accent5">
                <a:lumMod val="60000"/>
                <a:lumOff val="40000"/>
              </a:schemeClr>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2" name="AutoShape 68"/>
            <p:cNvSpPr>
              <a:spLocks noChangeArrowheads="1"/>
            </p:cNvSpPr>
            <p:nvPr/>
          </p:nvSpPr>
          <p:spPr bwMode="gray">
            <a:xfrm>
              <a:off x="1728" y="2478"/>
              <a:ext cx="662" cy="653"/>
            </a:xfrm>
            <a:prstGeom prst="diamond">
              <a:avLst/>
            </a:prstGeom>
            <a:solidFill>
              <a:schemeClr val="accent5">
                <a:lumMod val="60000"/>
                <a:lumOff val="4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3" name="Text Box 69"/>
            <p:cNvSpPr txBox="1">
              <a:spLocks noChangeArrowheads="1"/>
            </p:cNvSpPr>
            <p:nvPr/>
          </p:nvSpPr>
          <p:spPr bwMode="gray">
            <a:xfrm>
              <a:off x="2537" y="2650"/>
              <a:ext cx="331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smtClean="0">
                  <a:solidFill>
                    <a:schemeClr val="tx1">
                      <a:lumMod val="95000"/>
                      <a:lumOff val="5000"/>
                    </a:schemeClr>
                  </a:solidFill>
                </a:rPr>
                <a:t>Nội dung chi tiết</a:t>
              </a:r>
              <a:endParaRPr lang="en-US" sz="2400" b="1">
                <a:solidFill>
                  <a:schemeClr val="tx1">
                    <a:lumMod val="95000"/>
                    <a:lumOff val="5000"/>
                  </a:schemeClr>
                </a:solidFill>
              </a:endParaRPr>
            </a:p>
          </p:txBody>
        </p:sp>
        <p:sp>
          <p:nvSpPr>
            <p:cNvPr id="14" name="Text Box 82"/>
            <p:cNvSpPr txBox="1">
              <a:spLocks noChangeArrowheads="1"/>
            </p:cNvSpPr>
            <p:nvPr/>
          </p:nvSpPr>
          <p:spPr bwMode="gray">
            <a:xfrm>
              <a:off x="1909" y="2620"/>
              <a:ext cx="2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a:t>
              </a:r>
              <a:endParaRPr lang="en-US" sz="2400" b="1">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5" name="Group 86"/>
          <p:cNvGrpSpPr>
            <a:grpSpLocks/>
          </p:cNvGrpSpPr>
          <p:nvPr/>
        </p:nvGrpSpPr>
        <p:grpSpPr bwMode="auto">
          <a:xfrm>
            <a:off x="2136367" y="3534049"/>
            <a:ext cx="6162902" cy="850808"/>
            <a:chOff x="1728" y="3276"/>
            <a:chExt cx="4560" cy="653"/>
          </a:xfrm>
        </p:grpSpPr>
        <p:sp>
          <p:nvSpPr>
            <p:cNvPr id="16" name="AutoShape 72"/>
            <p:cNvSpPr>
              <a:spLocks noChangeArrowheads="1"/>
            </p:cNvSpPr>
            <p:nvPr/>
          </p:nvSpPr>
          <p:spPr bwMode="gray">
            <a:xfrm>
              <a:off x="2096" y="3389"/>
              <a:ext cx="4192" cy="43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7" name="AutoShape 73"/>
            <p:cNvSpPr>
              <a:spLocks noChangeArrowheads="1"/>
            </p:cNvSpPr>
            <p:nvPr/>
          </p:nvSpPr>
          <p:spPr bwMode="gray">
            <a:xfrm>
              <a:off x="1728" y="3276"/>
              <a:ext cx="662" cy="653"/>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8" name="Text Box 74"/>
            <p:cNvSpPr txBox="1">
              <a:spLocks noChangeArrowheads="1"/>
            </p:cNvSpPr>
            <p:nvPr/>
          </p:nvSpPr>
          <p:spPr bwMode="gray">
            <a:xfrm>
              <a:off x="2526" y="3438"/>
              <a:ext cx="3310" cy="336"/>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smtClean="0">
                  <a:solidFill>
                    <a:schemeClr val="tx1">
                      <a:lumMod val="95000"/>
                      <a:lumOff val="5000"/>
                    </a:schemeClr>
                  </a:solidFill>
                </a:rPr>
                <a:t>Kết Luận</a:t>
              </a:r>
              <a:endParaRPr lang="en-US" sz="2400" b="1">
                <a:solidFill>
                  <a:schemeClr val="tx1">
                    <a:lumMod val="95000"/>
                    <a:lumOff val="5000"/>
                  </a:schemeClr>
                </a:solidFill>
              </a:endParaRPr>
            </a:p>
          </p:txBody>
        </p:sp>
        <p:sp>
          <p:nvSpPr>
            <p:cNvPr id="19" name="Text Box 83"/>
            <p:cNvSpPr txBox="1">
              <a:spLocks noChangeArrowheads="1"/>
            </p:cNvSpPr>
            <p:nvPr/>
          </p:nvSpPr>
          <p:spPr bwMode="gray">
            <a:xfrm>
              <a:off x="1865" y="3408"/>
              <a:ext cx="36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smtClean="0">
                  <a:solidFill>
                    <a:schemeClr val="accent6">
                      <a:lumMod val="75000"/>
                    </a:schemeClr>
                  </a:solidFill>
                  <a:latin typeface="Times New Roman" panose="02020603050405020304" pitchFamily="18" charset="0"/>
                  <a:cs typeface="Times New Roman" panose="02020603050405020304" pitchFamily="18" charset="0"/>
                </a:rPr>
                <a:t>III</a:t>
              </a:r>
              <a:endParaRPr lang="en-US" sz="2400" b="1">
                <a:solidFill>
                  <a:schemeClr val="accent6">
                    <a:lumMod val="75000"/>
                  </a:schemeClr>
                </a:solidFill>
                <a:latin typeface="Times New Roman" panose="02020603050405020304" pitchFamily="18" charset="0"/>
                <a:cs typeface="Times New Roman" panose="02020603050405020304" pitchFamily="18" charset="0"/>
              </a:endParaRPr>
            </a:p>
          </p:txBody>
        </p:sp>
      </p:grpSp>
      <p:sp>
        <p:nvSpPr>
          <p:cNvPr id="26" name="Title 1"/>
          <p:cNvSpPr txBox="1">
            <a:spLocks/>
          </p:cNvSpPr>
          <p:nvPr/>
        </p:nvSpPr>
        <p:spPr>
          <a:xfrm>
            <a:off x="2288767" y="374458"/>
            <a:ext cx="3646125" cy="9647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u="sng" smtClean="0">
                <a:solidFill>
                  <a:schemeClr val="accent3">
                    <a:lumMod val="50000"/>
                  </a:schemeClr>
                </a:solidFill>
                <a:latin typeface="Times New Roman" panose="02020603050405020304" pitchFamily="18" charset="0"/>
                <a:cs typeface="Times New Roman" panose="02020603050405020304" pitchFamily="18" charset="0"/>
              </a:rPr>
              <a:t>Nội Dung Báo Cáo : </a:t>
            </a:r>
            <a:endParaRPr lang="en-US" sz="3000" b="1" u="sng">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27" name="Text Box 64"/>
          <p:cNvSpPr txBox="1">
            <a:spLocks noChangeArrowheads="1"/>
          </p:cNvSpPr>
          <p:nvPr/>
        </p:nvSpPr>
        <p:spPr bwMode="gray">
          <a:xfrm>
            <a:off x="3216678" y="1957077"/>
            <a:ext cx="4473510" cy="43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b="1" smtClean="0">
                <a:solidFill>
                  <a:schemeClr val="tx1">
                    <a:lumMod val="95000"/>
                    <a:lumOff val="5000"/>
                  </a:schemeClr>
                </a:solidFill>
              </a:rPr>
              <a:t>Tổng quan đề tài</a:t>
            </a:r>
            <a:endParaRPr lang="en-US" sz="2400" b="1">
              <a:solidFill>
                <a:schemeClr val="tx1">
                  <a:lumMod val="95000"/>
                  <a:lumOff val="5000"/>
                </a:schemeClr>
              </a:solidFill>
            </a:endParaRPr>
          </a:p>
        </p:txBody>
      </p:sp>
      <p:sp>
        <p:nvSpPr>
          <p:cNvPr id="28" name="Content Placeholder 2"/>
          <p:cNvSpPr txBox="1">
            <a:spLocks/>
          </p:cNvSpPr>
          <p:nvPr/>
        </p:nvSpPr>
        <p:spPr>
          <a:xfrm>
            <a:off x="8796626" y="374458"/>
            <a:ext cx="2848292" cy="541496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a:p>
        </p:txBody>
      </p:sp>
      <p:sp>
        <p:nvSpPr>
          <p:cNvPr id="29" name="Content Placeholder 2"/>
          <p:cNvSpPr txBox="1">
            <a:spLocks/>
          </p:cNvSpPr>
          <p:nvPr/>
        </p:nvSpPr>
        <p:spPr>
          <a:xfrm>
            <a:off x="8706495" y="293676"/>
            <a:ext cx="2848292" cy="5414963"/>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US"/>
          </a:p>
        </p:txBody>
      </p:sp>
      <p:pic>
        <p:nvPicPr>
          <p:cNvPr id="31" name="Picture 30"/>
          <p:cNvPicPr>
            <a:picLocks noChangeAspect="1"/>
          </p:cNvPicPr>
          <p:nvPr/>
        </p:nvPicPr>
        <p:blipFill>
          <a:blip r:embed="rId2">
            <a:extLst>
              <a:ext uri="{BEBA8EAE-BF5A-486C-A8C5-ECC9F3942E4B}">
                <a14:imgProps xmlns:a14="http://schemas.microsoft.com/office/drawing/2010/main">
                  <a14:imgLayer r:embed="rId3">
                    <a14:imgEffect>
                      <a14:artisticMarker trans="65000"/>
                    </a14:imgEffect>
                  </a14:imgLayer>
                </a14:imgProps>
              </a:ext>
            </a:extLst>
          </a:blip>
          <a:stretch>
            <a:fillRect/>
          </a:stretch>
        </p:blipFill>
        <p:spPr>
          <a:xfrm>
            <a:off x="8796626" y="647690"/>
            <a:ext cx="2854679" cy="5393575"/>
          </a:xfrm>
          <a:prstGeom prst="rect">
            <a:avLst/>
          </a:prstGeom>
          <a:blipFill dpi="0" rotWithShape="1">
            <a:blip r:embed="rId4"/>
            <a:srcRect/>
            <a:stretch>
              <a:fillRect/>
            </a:stretch>
          </a:blipFill>
          <a:effectLst>
            <a:glow rad="114300">
              <a:schemeClr val="accent1">
                <a:alpha val="35000"/>
              </a:schemeClr>
            </a:glow>
            <a:reflection endPos="6000" dist="50800" dir="5400000" sy="-100000" algn="bl" rotWithShape="0"/>
            <a:softEdge rad="190500"/>
          </a:effectLst>
        </p:spPr>
      </p:pic>
      <p:sp>
        <p:nvSpPr>
          <p:cNvPr id="36" name="Rectangle 35"/>
          <p:cNvSpPr/>
          <p:nvPr/>
        </p:nvSpPr>
        <p:spPr>
          <a:xfrm>
            <a:off x="8880947" y="5000753"/>
            <a:ext cx="2677034" cy="707886"/>
          </a:xfrm>
          <a:prstGeom prst="rect">
            <a:avLst/>
          </a:prstGeom>
          <a:noFill/>
        </p:spPr>
        <p:txBody>
          <a:bodyPr wrap="square" lIns="91440" tIns="45720" rIns="91440" bIns="45720">
            <a:spAutoFit/>
          </a:bodyPr>
          <a:lstStyle/>
          <a:p>
            <a:pPr algn="ctr"/>
            <a:r>
              <a:rPr lang="en-US" sz="4000" b="1"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You Win</a:t>
            </a:r>
            <a:endParaRPr lang="en-US" sz="4000"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940780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childTnLst>
                          </p:cTn>
                        </p:par>
                        <p:par>
                          <p:cTn id="11" fill="hold">
                            <p:stCondLst>
                              <p:cond delay="1000"/>
                            </p:stCondLst>
                            <p:childTnLst>
                              <p:par>
                                <p:cTn id="12" presetID="26" presetClass="entr" presetSubtype="0" fill="hold" nodeType="after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par>
                                <p:cTn id="28" presetID="26" presetClass="entr" presetSubtype="0" fill="hold" grpId="0" nodeType="withEffect">
                                  <p:stCondLst>
                                    <p:cond delay="50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80">
                                          <p:stCondLst>
                                            <p:cond delay="0"/>
                                          </p:stCondLst>
                                        </p:cTn>
                                        <p:tgtEl>
                                          <p:spTgt spid="27"/>
                                        </p:tgtEl>
                                      </p:cBhvr>
                                    </p:animEffect>
                                    <p:anim calcmode="lin" valueType="num">
                                      <p:cBhvr>
                                        <p:cTn id="31"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36" dur="26">
                                          <p:stCondLst>
                                            <p:cond delay="650"/>
                                          </p:stCondLst>
                                        </p:cTn>
                                        <p:tgtEl>
                                          <p:spTgt spid="27"/>
                                        </p:tgtEl>
                                      </p:cBhvr>
                                      <p:to x="100000" y="60000"/>
                                    </p:animScale>
                                    <p:animScale>
                                      <p:cBhvr>
                                        <p:cTn id="37" dur="166" decel="50000">
                                          <p:stCondLst>
                                            <p:cond delay="676"/>
                                          </p:stCondLst>
                                        </p:cTn>
                                        <p:tgtEl>
                                          <p:spTgt spid="27"/>
                                        </p:tgtEl>
                                      </p:cBhvr>
                                      <p:to x="100000" y="100000"/>
                                    </p:animScale>
                                    <p:animScale>
                                      <p:cBhvr>
                                        <p:cTn id="38" dur="26">
                                          <p:stCondLst>
                                            <p:cond delay="1312"/>
                                          </p:stCondLst>
                                        </p:cTn>
                                        <p:tgtEl>
                                          <p:spTgt spid="27"/>
                                        </p:tgtEl>
                                      </p:cBhvr>
                                      <p:to x="100000" y="80000"/>
                                    </p:animScale>
                                    <p:animScale>
                                      <p:cBhvr>
                                        <p:cTn id="39" dur="166" decel="50000">
                                          <p:stCondLst>
                                            <p:cond delay="1338"/>
                                          </p:stCondLst>
                                        </p:cTn>
                                        <p:tgtEl>
                                          <p:spTgt spid="27"/>
                                        </p:tgtEl>
                                      </p:cBhvr>
                                      <p:to x="100000" y="100000"/>
                                    </p:animScale>
                                    <p:animScale>
                                      <p:cBhvr>
                                        <p:cTn id="40" dur="26">
                                          <p:stCondLst>
                                            <p:cond delay="1642"/>
                                          </p:stCondLst>
                                        </p:cTn>
                                        <p:tgtEl>
                                          <p:spTgt spid="27"/>
                                        </p:tgtEl>
                                      </p:cBhvr>
                                      <p:to x="100000" y="90000"/>
                                    </p:animScale>
                                    <p:animScale>
                                      <p:cBhvr>
                                        <p:cTn id="41" dur="166" decel="50000">
                                          <p:stCondLst>
                                            <p:cond delay="1668"/>
                                          </p:stCondLst>
                                        </p:cTn>
                                        <p:tgtEl>
                                          <p:spTgt spid="27"/>
                                        </p:tgtEl>
                                      </p:cBhvr>
                                      <p:to x="100000" y="100000"/>
                                    </p:animScale>
                                    <p:animScale>
                                      <p:cBhvr>
                                        <p:cTn id="42" dur="26">
                                          <p:stCondLst>
                                            <p:cond delay="1808"/>
                                          </p:stCondLst>
                                        </p:cTn>
                                        <p:tgtEl>
                                          <p:spTgt spid="27"/>
                                        </p:tgtEl>
                                      </p:cBhvr>
                                      <p:to x="100000" y="95000"/>
                                    </p:animScale>
                                    <p:animScale>
                                      <p:cBhvr>
                                        <p:cTn id="43" dur="166" decel="50000">
                                          <p:stCondLst>
                                            <p:cond delay="1834"/>
                                          </p:stCondLst>
                                        </p:cTn>
                                        <p:tgtEl>
                                          <p:spTgt spid="27"/>
                                        </p:tgtEl>
                                      </p:cBhvr>
                                      <p:to x="100000" y="100000"/>
                                    </p:animScale>
                                  </p:childTnLst>
                                </p:cTn>
                              </p:par>
                            </p:childTnLst>
                          </p:cTn>
                        </p:par>
                        <p:par>
                          <p:cTn id="44" fill="hold">
                            <p:stCondLst>
                              <p:cond delay="3500"/>
                            </p:stCondLst>
                            <p:childTnLst>
                              <p:par>
                                <p:cTn id="45" presetID="26" presetClass="entr" presetSubtype="0" fill="hold" nodeType="afterEffect">
                                  <p:stCondLst>
                                    <p:cond delay="50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80">
                                          <p:stCondLst>
                                            <p:cond delay="0"/>
                                          </p:stCondLst>
                                        </p:cTn>
                                        <p:tgtEl>
                                          <p:spTgt spid="10"/>
                                        </p:tgtEl>
                                      </p:cBhvr>
                                    </p:animEffect>
                                    <p:anim calcmode="lin" valueType="num">
                                      <p:cBhvr>
                                        <p:cTn id="4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53" dur="26">
                                          <p:stCondLst>
                                            <p:cond delay="650"/>
                                          </p:stCondLst>
                                        </p:cTn>
                                        <p:tgtEl>
                                          <p:spTgt spid="10"/>
                                        </p:tgtEl>
                                      </p:cBhvr>
                                      <p:to x="100000" y="60000"/>
                                    </p:animScale>
                                    <p:animScale>
                                      <p:cBhvr>
                                        <p:cTn id="54" dur="166" decel="50000">
                                          <p:stCondLst>
                                            <p:cond delay="676"/>
                                          </p:stCondLst>
                                        </p:cTn>
                                        <p:tgtEl>
                                          <p:spTgt spid="10"/>
                                        </p:tgtEl>
                                      </p:cBhvr>
                                      <p:to x="100000" y="100000"/>
                                    </p:animScale>
                                    <p:animScale>
                                      <p:cBhvr>
                                        <p:cTn id="55" dur="26">
                                          <p:stCondLst>
                                            <p:cond delay="1312"/>
                                          </p:stCondLst>
                                        </p:cTn>
                                        <p:tgtEl>
                                          <p:spTgt spid="10"/>
                                        </p:tgtEl>
                                      </p:cBhvr>
                                      <p:to x="100000" y="80000"/>
                                    </p:animScale>
                                    <p:animScale>
                                      <p:cBhvr>
                                        <p:cTn id="56" dur="166" decel="50000">
                                          <p:stCondLst>
                                            <p:cond delay="1338"/>
                                          </p:stCondLst>
                                        </p:cTn>
                                        <p:tgtEl>
                                          <p:spTgt spid="10"/>
                                        </p:tgtEl>
                                      </p:cBhvr>
                                      <p:to x="100000" y="100000"/>
                                    </p:animScale>
                                    <p:animScale>
                                      <p:cBhvr>
                                        <p:cTn id="57" dur="26">
                                          <p:stCondLst>
                                            <p:cond delay="1642"/>
                                          </p:stCondLst>
                                        </p:cTn>
                                        <p:tgtEl>
                                          <p:spTgt spid="10"/>
                                        </p:tgtEl>
                                      </p:cBhvr>
                                      <p:to x="100000" y="90000"/>
                                    </p:animScale>
                                    <p:animScale>
                                      <p:cBhvr>
                                        <p:cTn id="58" dur="166" decel="50000">
                                          <p:stCondLst>
                                            <p:cond delay="1668"/>
                                          </p:stCondLst>
                                        </p:cTn>
                                        <p:tgtEl>
                                          <p:spTgt spid="10"/>
                                        </p:tgtEl>
                                      </p:cBhvr>
                                      <p:to x="100000" y="100000"/>
                                    </p:animScale>
                                    <p:animScale>
                                      <p:cBhvr>
                                        <p:cTn id="59" dur="26">
                                          <p:stCondLst>
                                            <p:cond delay="1808"/>
                                          </p:stCondLst>
                                        </p:cTn>
                                        <p:tgtEl>
                                          <p:spTgt spid="10"/>
                                        </p:tgtEl>
                                      </p:cBhvr>
                                      <p:to x="100000" y="95000"/>
                                    </p:animScale>
                                    <p:animScale>
                                      <p:cBhvr>
                                        <p:cTn id="60" dur="166" decel="50000">
                                          <p:stCondLst>
                                            <p:cond delay="1834"/>
                                          </p:stCondLst>
                                        </p:cTn>
                                        <p:tgtEl>
                                          <p:spTgt spid="10"/>
                                        </p:tgtEl>
                                      </p:cBhvr>
                                      <p:to x="100000" y="100000"/>
                                    </p:animScale>
                                  </p:childTnLst>
                                </p:cTn>
                              </p:par>
                            </p:childTnLst>
                          </p:cTn>
                        </p:par>
                        <p:par>
                          <p:cTn id="61" fill="hold">
                            <p:stCondLst>
                              <p:cond delay="6000"/>
                            </p:stCondLst>
                            <p:childTnLst>
                              <p:par>
                                <p:cTn id="62" presetID="26" presetClass="entr" presetSubtype="0" fill="hold" nodeType="afterEffect">
                                  <p:stCondLst>
                                    <p:cond delay="500"/>
                                  </p:stCondLst>
                                  <p:childTnLst>
                                    <p:set>
                                      <p:cBhvr>
                                        <p:cTn id="63" dur="1" fill="hold">
                                          <p:stCondLst>
                                            <p:cond delay="0"/>
                                          </p:stCondLst>
                                        </p:cTn>
                                        <p:tgtEl>
                                          <p:spTgt spid="15"/>
                                        </p:tgtEl>
                                        <p:attrNameLst>
                                          <p:attrName>style.visibility</p:attrName>
                                        </p:attrNameLst>
                                      </p:cBhvr>
                                      <p:to>
                                        <p:strVal val="visible"/>
                                      </p:to>
                                    </p:set>
                                    <p:animEffect transition="in" filter="wipe(down)">
                                      <p:cBhvr>
                                        <p:cTn id="64" dur="580">
                                          <p:stCondLst>
                                            <p:cond delay="0"/>
                                          </p:stCondLst>
                                        </p:cTn>
                                        <p:tgtEl>
                                          <p:spTgt spid="15"/>
                                        </p:tgtEl>
                                      </p:cBhvr>
                                    </p:animEffect>
                                    <p:anim calcmode="lin" valueType="num">
                                      <p:cBhvr>
                                        <p:cTn id="65"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70" dur="26">
                                          <p:stCondLst>
                                            <p:cond delay="650"/>
                                          </p:stCondLst>
                                        </p:cTn>
                                        <p:tgtEl>
                                          <p:spTgt spid="15"/>
                                        </p:tgtEl>
                                      </p:cBhvr>
                                      <p:to x="100000" y="60000"/>
                                    </p:animScale>
                                    <p:animScale>
                                      <p:cBhvr>
                                        <p:cTn id="71" dur="166" decel="50000">
                                          <p:stCondLst>
                                            <p:cond delay="676"/>
                                          </p:stCondLst>
                                        </p:cTn>
                                        <p:tgtEl>
                                          <p:spTgt spid="15"/>
                                        </p:tgtEl>
                                      </p:cBhvr>
                                      <p:to x="100000" y="100000"/>
                                    </p:animScale>
                                    <p:animScale>
                                      <p:cBhvr>
                                        <p:cTn id="72" dur="26">
                                          <p:stCondLst>
                                            <p:cond delay="1312"/>
                                          </p:stCondLst>
                                        </p:cTn>
                                        <p:tgtEl>
                                          <p:spTgt spid="15"/>
                                        </p:tgtEl>
                                      </p:cBhvr>
                                      <p:to x="100000" y="80000"/>
                                    </p:animScale>
                                    <p:animScale>
                                      <p:cBhvr>
                                        <p:cTn id="73" dur="166" decel="50000">
                                          <p:stCondLst>
                                            <p:cond delay="1338"/>
                                          </p:stCondLst>
                                        </p:cTn>
                                        <p:tgtEl>
                                          <p:spTgt spid="15"/>
                                        </p:tgtEl>
                                      </p:cBhvr>
                                      <p:to x="100000" y="100000"/>
                                    </p:animScale>
                                    <p:animScale>
                                      <p:cBhvr>
                                        <p:cTn id="74" dur="26">
                                          <p:stCondLst>
                                            <p:cond delay="1642"/>
                                          </p:stCondLst>
                                        </p:cTn>
                                        <p:tgtEl>
                                          <p:spTgt spid="15"/>
                                        </p:tgtEl>
                                      </p:cBhvr>
                                      <p:to x="100000" y="90000"/>
                                    </p:animScale>
                                    <p:animScale>
                                      <p:cBhvr>
                                        <p:cTn id="75" dur="166" decel="50000">
                                          <p:stCondLst>
                                            <p:cond delay="1668"/>
                                          </p:stCondLst>
                                        </p:cTn>
                                        <p:tgtEl>
                                          <p:spTgt spid="15"/>
                                        </p:tgtEl>
                                      </p:cBhvr>
                                      <p:to x="100000" y="100000"/>
                                    </p:animScale>
                                    <p:animScale>
                                      <p:cBhvr>
                                        <p:cTn id="76" dur="26">
                                          <p:stCondLst>
                                            <p:cond delay="1808"/>
                                          </p:stCondLst>
                                        </p:cTn>
                                        <p:tgtEl>
                                          <p:spTgt spid="15"/>
                                        </p:tgtEl>
                                      </p:cBhvr>
                                      <p:to x="100000" y="95000"/>
                                    </p:animScale>
                                    <p:animScale>
                                      <p:cBhvr>
                                        <p:cTn id="77" dur="166" decel="50000">
                                          <p:stCondLst>
                                            <p:cond delay="1834"/>
                                          </p:stCondLst>
                                        </p:cTn>
                                        <p:tgtEl>
                                          <p:spTgt spid="15"/>
                                        </p:tgtEl>
                                      </p:cBhvr>
                                      <p:to x="100000" y="100000"/>
                                    </p:animScale>
                                  </p:childTnLst>
                                </p:cTn>
                              </p:par>
                            </p:childTnLst>
                          </p:cTn>
                        </p:par>
                        <p:par>
                          <p:cTn id="78" fill="hold">
                            <p:stCondLst>
                              <p:cond delay="8500"/>
                            </p:stCondLst>
                            <p:childTnLst>
                              <p:par>
                                <p:cTn id="79" presetID="6" presetClass="entr" presetSubtype="16" fill="hold" nodeType="after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circle(in)">
                                      <p:cBhvr>
                                        <p:cTn id="81" dur="2000"/>
                                        <p:tgtEl>
                                          <p:spTgt spid="31"/>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barn(inVertical)">
                                      <p:cBhvr>
                                        <p:cTn id="8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a:schemeClr val="accent1">
                <a:alpha val="40000"/>
              </a:schemeClr>
            </a:glow>
          </a:effectLst>
          <a:scene3d>
            <a:camera prst="orthographicFront"/>
            <a:lightRig rig="threePt" dir="t"/>
          </a:scene3d>
          <a:sp3d>
            <a:bevelT w="0"/>
          </a:sp3d>
        </p:spPr>
        <p:txBody>
          <a:bodyPr/>
          <a:lstStyle/>
          <a:p>
            <a:r>
              <a:rPr lang="en-US" b="1" u="sng" smtClean="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TỔNG QUAN ĐỀ TÀI</a:t>
            </a:r>
            <a:endParaRPr lang="en-US" b="1" u="sng">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0" name="Diagram 9"/>
          <p:cNvGraphicFramePr/>
          <p:nvPr>
            <p:extLst>
              <p:ext uri="{D42A27DB-BD31-4B8C-83A1-F6EECF244321}">
                <p14:modId xmlns:p14="http://schemas.microsoft.com/office/powerpoint/2010/main" val="4133066878"/>
              </p:ext>
            </p:extLst>
          </p:nvPr>
        </p:nvGraphicFramePr>
        <p:xfrm>
          <a:off x="2265362" y="19050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8111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6" presetClass="entr" presetSubtype="16" fill="hold" grpId="0" nodeType="afterEffect">
                                  <p:stCondLst>
                                    <p:cond delay="25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85" y="658615"/>
            <a:ext cx="8911687" cy="1280890"/>
          </a:xfrm>
          <a:effectLst>
            <a:glow rad="825500">
              <a:schemeClr val="accent1">
                <a:alpha val="40000"/>
              </a:schemeClr>
            </a:glow>
          </a:effectLst>
        </p:spPr>
        <p:txBody>
          <a:bodyPr>
            <a:noAutofit/>
          </a:bodyPr>
          <a:lstStyle/>
          <a:p>
            <a:r>
              <a:rPr lang="en-US" b="1" smtClean="0">
                <a:solidFill>
                  <a:schemeClr val="bg1">
                    <a:lumMod val="95000"/>
                  </a:schemeClr>
                </a:solidFill>
                <a:effectLst>
                  <a:outerShdw blurRad="38100" dist="38100" dir="2700000" algn="tl">
                    <a:srgbClr val="000000">
                      <a:alpha val="43137"/>
                    </a:srgbClr>
                  </a:outerShdw>
                </a:effectLst>
              </a:rPr>
              <a:t>1</a:t>
            </a:r>
            <a:r>
              <a:rPr lang="en-US" b="1" smtClean="0">
                <a:effectLst>
                  <a:outerShdw blurRad="38100" dist="38100" dir="2700000" algn="tl">
                    <a:srgbClr val="000000">
                      <a:alpha val="43137"/>
                    </a:srgbClr>
                  </a:outerShdw>
                </a:effectLst>
              </a:rPr>
              <a:t> 		</a:t>
            </a:r>
            <a:r>
              <a:rPr lang="en-US" b="1" u="sng" smtClean="0">
                <a:effectLst>
                  <a:outerShdw blurRad="38100" dist="38100" dir="2700000" algn="tl">
                    <a:srgbClr val="000000">
                      <a:alpha val="43137"/>
                    </a:srgbClr>
                  </a:outerShdw>
                </a:effectLst>
              </a:rPr>
              <a:t>Lý do và mục đích thực hiện đề tài</a:t>
            </a:r>
            <a:endParaRPr lang="en-US" b="1" u="sng">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1701082"/>
              </p:ext>
            </p:extLst>
          </p:nvPr>
        </p:nvGraphicFramePr>
        <p:xfrm>
          <a:off x="2606465" y="2168105"/>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1035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729552453"/>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979785" y="658615"/>
            <a:ext cx="8911687"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smtClean="0">
                <a:solidFill>
                  <a:schemeClr val="bg1">
                    <a:lumMod val="95000"/>
                  </a:schemeClr>
                </a:solidFill>
                <a:effectLst>
                  <a:outerShdw blurRad="38100" dist="38100" dir="2700000" algn="tl">
                    <a:srgbClr val="000000">
                      <a:alpha val="43137"/>
                    </a:srgbClr>
                  </a:outerShdw>
                </a:effectLst>
              </a:rPr>
              <a:t>1</a:t>
            </a:r>
            <a:r>
              <a:rPr lang="en-US" b="1" smtClean="0">
                <a:effectLst>
                  <a:outerShdw blurRad="38100" dist="38100" dir="2700000" algn="tl">
                    <a:srgbClr val="000000">
                      <a:alpha val="43137"/>
                    </a:srgbClr>
                  </a:outerShdw>
                </a:effectLst>
              </a:rPr>
              <a:t> 		</a:t>
            </a:r>
            <a:r>
              <a:rPr lang="en-US" b="1" u="sng" smtClean="0">
                <a:effectLst>
                  <a:outerShdw blurRad="38100" dist="38100" dir="2700000" algn="tl">
                    <a:srgbClr val="000000">
                      <a:alpha val="43137"/>
                    </a:srgbClr>
                  </a:outerShdw>
                </a:effectLst>
              </a:rPr>
              <a:t>Lý do và mục đích thực hiện đề tài</a:t>
            </a:r>
            <a:endParaRPr lang="en-US" b="1" u="sng">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5921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725" y="662210"/>
            <a:ext cx="8911687" cy="1280890"/>
          </a:xfrm>
        </p:spPr>
        <p:txBody>
          <a:bodyPr/>
          <a:lstStyle/>
          <a:p>
            <a:r>
              <a:rPr lang="en-US" b="1" smtClean="0">
                <a:solidFill>
                  <a:schemeClr val="bg1">
                    <a:lumMod val="95000"/>
                  </a:schemeClr>
                </a:solidFill>
                <a:effectLst>
                  <a:outerShdw blurRad="38100" dist="38100" dir="2700000" algn="tl">
                    <a:srgbClr val="000000">
                      <a:alpha val="43137"/>
                    </a:srgbClr>
                  </a:outerShdw>
                </a:effectLst>
              </a:rPr>
              <a:t>2</a:t>
            </a:r>
            <a:r>
              <a:rPr lang="en-US" b="1" smtClean="0">
                <a:effectLst>
                  <a:outerShdw blurRad="38100" dist="38100" dir="2700000" algn="tl">
                    <a:srgbClr val="000000">
                      <a:alpha val="43137"/>
                    </a:srgbClr>
                  </a:outerShdw>
                </a:effectLst>
              </a:rPr>
              <a:t> 		 </a:t>
            </a:r>
            <a:r>
              <a:rPr lang="en-US" b="1" u="sng" smtClean="0">
                <a:effectLst>
                  <a:outerShdw blurRad="38100" dist="38100" dir="2700000" algn="tl">
                    <a:srgbClr val="000000">
                      <a:alpha val="43137"/>
                    </a:srgbClr>
                  </a:outerShdw>
                </a:effectLst>
              </a:rPr>
              <a:t>Mục tiêu : </a:t>
            </a:r>
            <a:endParaRPr lang="en-US" b="1" u="sng">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5566674"/>
              </p:ext>
            </p:extLst>
          </p:nvPr>
        </p:nvGraphicFramePr>
        <p:xfrm>
          <a:off x="2636837" y="1133475"/>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7998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150" y="662210"/>
            <a:ext cx="8911687" cy="1280890"/>
          </a:xfrm>
        </p:spPr>
        <p:txBody>
          <a:bodyPr/>
          <a:lstStyle/>
          <a:p>
            <a:r>
              <a:rPr lang="en-US" b="1" smtClean="0">
                <a:solidFill>
                  <a:schemeClr val="bg1"/>
                </a:solidFill>
                <a:effectLst>
                  <a:outerShdw blurRad="38100" dist="38100" dir="2700000" algn="tl">
                    <a:srgbClr val="000000">
                      <a:alpha val="43137"/>
                    </a:srgbClr>
                  </a:outerShdw>
                </a:effectLst>
              </a:rPr>
              <a:t>3</a:t>
            </a:r>
            <a:r>
              <a:rPr lang="en-US" b="1" smtClean="0">
                <a:effectLst>
                  <a:outerShdw blurRad="38100" dist="38100" dir="2700000" algn="tl">
                    <a:srgbClr val="000000">
                      <a:alpha val="43137"/>
                    </a:srgbClr>
                  </a:outerShdw>
                </a:effectLst>
              </a:rPr>
              <a:t>		 </a:t>
            </a:r>
            <a:r>
              <a:rPr lang="en-US" b="1" u="sng" smtClean="0">
                <a:effectLst>
                  <a:outerShdw blurRad="38100" dist="38100" dir="2700000" algn="tl">
                    <a:srgbClr val="000000">
                      <a:alpha val="43137"/>
                    </a:srgbClr>
                  </a:outerShdw>
                </a:effectLst>
              </a:rPr>
              <a:t>Giới Thiệu Game Caro</a:t>
            </a:r>
            <a:endParaRPr lang="en-US" b="1" u="sng">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7791263"/>
              </p:ext>
            </p:extLst>
          </p:nvPr>
        </p:nvGraphicFramePr>
        <p:xfrm>
          <a:off x="2151061" y="876300"/>
          <a:ext cx="9555163" cy="5732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1408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smtClean="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NỘI DUNG CHI TIẾT</a:t>
            </a:r>
            <a:endParaRPr lang="en-US" b="1" u="sng">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9" name="Group 74"/>
          <p:cNvGrpSpPr>
            <a:grpSpLocks/>
          </p:cNvGrpSpPr>
          <p:nvPr/>
        </p:nvGrpSpPr>
        <p:grpSpPr bwMode="auto">
          <a:xfrm flipH="1">
            <a:off x="7751940" y="3962577"/>
            <a:ext cx="1209179" cy="427950"/>
            <a:chOff x="1714500" y="3094038"/>
            <a:chExt cx="1047750" cy="551111"/>
          </a:xfrm>
        </p:grpSpPr>
        <p:sp>
          <p:nvSpPr>
            <p:cNvPr id="10" name="Freeform 9"/>
            <p:cNvSpPr/>
            <p:nvPr/>
          </p:nvSpPr>
          <p:spPr>
            <a:xfrm>
              <a:off x="1714500" y="3094038"/>
              <a:ext cx="1047750" cy="551111"/>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1042988 w 5761832"/>
                <a:gd name="connsiteY10" fmla="*/ 547688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1042988 w 5761832"/>
                <a:gd name="connsiteY9" fmla="*/ 547688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759450 w 5761832"/>
                <a:gd name="connsiteY4" fmla="*/ 0 h 559049"/>
                <a:gd name="connsiteX5" fmla="*/ 5577681 w 5761832"/>
                <a:gd name="connsiteY5" fmla="*/ 273050 h 559049"/>
                <a:gd name="connsiteX6" fmla="*/ 5761832 w 5761832"/>
                <a:gd name="connsiteY6" fmla="*/ 522287 h 559049"/>
                <a:gd name="connsiteX7" fmla="*/ 5251450 w 5761832"/>
                <a:gd name="connsiteY7" fmla="*/ 558800 h 559049"/>
                <a:gd name="connsiteX8" fmla="*/ 1042988 w 5761832"/>
                <a:gd name="connsiteY8" fmla="*/ 547688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577681 w 5761832"/>
                <a:gd name="connsiteY4" fmla="*/ 265112 h 551111"/>
                <a:gd name="connsiteX5" fmla="*/ 5761832 w 5761832"/>
                <a:gd name="connsiteY5" fmla="*/ 514349 h 551111"/>
                <a:gd name="connsiteX6" fmla="*/ 5251450 w 5761832"/>
                <a:gd name="connsiteY6" fmla="*/ 550862 h 551111"/>
                <a:gd name="connsiteX7" fmla="*/ 1042988 w 5761832"/>
                <a:gd name="connsiteY7" fmla="*/ 539750 h 551111"/>
                <a:gd name="connsiteX8" fmla="*/ 919163 w 5761832"/>
                <a:gd name="connsiteY8" fmla="*/ 542130 h 551111"/>
                <a:gd name="connsiteX9" fmla="*/ 661194 w 5761832"/>
                <a:gd name="connsiteY9" fmla="*/ 545306 h 551111"/>
                <a:gd name="connsiteX10" fmla="*/ 0 w 5761832"/>
                <a:gd name="connsiteY10" fmla="*/ 519112 h 551111"/>
                <a:gd name="connsiteX11" fmla="*/ 200025 w 5761832"/>
                <a:gd name="connsiteY11" fmla="*/ 263525 h 551111"/>
                <a:gd name="connsiteX12" fmla="*/ 793 w 5761832"/>
                <a:gd name="connsiteY12" fmla="*/ 0 h 551111"/>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761832 w 5761832"/>
                <a:gd name="connsiteY4" fmla="*/ 514349 h 551111"/>
                <a:gd name="connsiteX5" fmla="*/ 5251450 w 5761832"/>
                <a:gd name="connsiteY5" fmla="*/ 550862 h 551111"/>
                <a:gd name="connsiteX6" fmla="*/ 1042988 w 5761832"/>
                <a:gd name="connsiteY6" fmla="*/ 539750 h 551111"/>
                <a:gd name="connsiteX7" fmla="*/ 919163 w 5761832"/>
                <a:gd name="connsiteY7" fmla="*/ 542130 h 551111"/>
                <a:gd name="connsiteX8" fmla="*/ 661194 w 5761832"/>
                <a:gd name="connsiteY8" fmla="*/ 545306 h 551111"/>
                <a:gd name="connsiteX9" fmla="*/ 0 w 5761832"/>
                <a:gd name="connsiteY9" fmla="*/ 519112 h 551111"/>
                <a:gd name="connsiteX10" fmla="*/ 200025 w 5761832"/>
                <a:gd name="connsiteY10" fmla="*/ 263525 h 551111"/>
                <a:gd name="connsiteX11" fmla="*/ 793 w 5761832"/>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1047750 w 5251450"/>
                <a:gd name="connsiteY3" fmla="*/ 6350 h 551111"/>
                <a:gd name="connsiteX4" fmla="*/ 5251450 w 5251450"/>
                <a:gd name="connsiteY4" fmla="*/ 550862 h 551111"/>
                <a:gd name="connsiteX5" fmla="*/ 1042988 w 5251450"/>
                <a:gd name="connsiteY5" fmla="*/ 539750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1047750"/>
                <a:gd name="connsiteY0" fmla="*/ 0 h 551111"/>
                <a:gd name="connsiteX1" fmla="*/ 374650 w 1047750"/>
                <a:gd name="connsiteY1" fmla="*/ 23812 h 551111"/>
                <a:gd name="connsiteX2" fmla="*/ 916782 w 1047750"/>
                <a:gd name="connsiteY2" fmla="*/ 11112 h 551111"/>
                <a:gd name="connsiteX3" fmla="*/ 1047750 w 1047750"/>
                <a:gd name="connsiteY3" fmla="*/ 6350 h 551111"/>
                <a:gd name="connsiteX4" fmla="*/ 1042988 w 1047750"/>
                <a:gd name="connsiteY4" fmla="*/ 539750 h 551111"/>
                <a:gd name="connsiteX5" fmla="*/ 919163 w 1047750"/>
                <a:gd name="connsiteY5" fmla="*/ 542130 h 551111"/>
                <a:gd name="connsiteX6" fmla="*/ 661194 w 1047750"/>
                <a:gd name="connsiteY6" fmla="*/ 545306 h 551111"/>
                <a:gd name="connsiteX7" fmla="*/ 0 w 1047750"/>
                <a:gd name="connsiteY7" fmla="*/ 519112 h 551111"/>
                <a:gd name="connsiteX8" fmla="*/ 200025 w 1047750"/>
                <a:gd name="connsiteY8" fmla="*/ 263525 h 551111"/>
                <a:gd name="connsiteX9" fmla="*/ 793 w 1047750"/>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0" h="551111">
                  <a:moveTo>
                    <a:pt x="793" y="0"/>
                  </a:moveTo>
                  <a:cubicBezTo>
                    <a:pt x="123031" y="24606"/>
                    <a:pt x="250031" y="15875"/>
                    <a:pt x="374650" y="23812"/>
                  </a:cubicBezTo>
                  <a:cubicBezTo>
                    <a:pt x="555361" y="19579"/>
                    <a:pt x="750359" y="24870"/>
                    <a:pt x="916782" y="11112"/>
                  </a:cubicBezTo>
                  <a:lnTo>
                    <a:pt x="1047750" y="6350"/>
                  </a:lnTo>
                  <a:cubicBezTo>
                    <a:pt x="1046163" y="184150"/>
                    <a:pt x="1044575" y="361950"/>
                    <a:pt x="1042988" y="539750"/>
                  </a:cubicBez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gradFill flip="none" rotWithShape="1">
              <a:gsLst>
                <a:gs pos="0">
                  <a:srgbClr val="9DCA0D">
                    <a:lumMod val="95000"/>
                    <a:lumOff val="5000"/>
                  </a:srgbClr>
                </a:gs>
                <a:gs pos="21000">
                  <a:srgbClr val="9DCA0D">
                    <a:lumMod val="85000"/>
                  </a:srgbClr>
                </a:gs>
                <a:gs pos="52000">
                  <a:srgbClr val="9DCA0D">
                    <a:lumMod val="90000"/>
                  </a:srgbClr>
                </a:gs>
                <a:gs pos="100000">
                  <a:srgbClr val="9DCA0D">
                    <a:lumMod val="77000"/>
                  </a:srgbClr>
                </a:gs>
                <a:gs pos="86000">
                  <a:srgbClr val="9DCA0D">
                    <a:lumMod val="8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Freeform 10"/>
            <p:cNvSpPr/>
            <p:nvPr/>
          </p:nvSpPr>
          <p:spPr>
            <a:xfrm>
              <a:off x="1816100" y="3152517"/>
              <a:ext cx="919162" cy="437698"/>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52905 w 5761832"/>
                <a:gd name="connsiteY10" fmla="*/ 546396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835542"/>
                <a:gd name="connsiteY0" fmla="*/ 7938 h 559049"/>
                <a:gd name="connsiteX1" fmla="*/ 374650 w 5835542"/>
                <a:gd name="connsiteY1" fmla="*/ 31750 h 559049"/>
                <a:gd name="connsiteX2" fmla="*/ 916782 w 5835542"/>
                <a:gd name="connsiteY2" fmla="*/ 19050 h 559049"/>
                <a:gd name="connsiteX3" fmla="*/ 945507 w 5835542"/>
                <a:gd name="connsiteY3" fmla="*/ 20131 h 559049"/>
                <a:gd name="connsiteX4" fmla="*/ 4862512 w 5835542"/>
                <a:gd name="connsiteY4" fmla="*/ 19050 h 559049"/>
                <a:gd name="connsiteX5" fmla="*/ 5076032 w 5835542"/>
                <a:gd name="connsiteY5" fmla="*/ 26988 h 559049"/>
                <a:gd name="connsiteX6" fmla="*/ 5759450 w 5835542"/>
                <a:gd name="connsiteY6" fmla="*/ 0 h 559049"/>
                <a:gd name="connsiteX7" fmla="*/ 5761832 w 5835542"/>
                <a:gd name="connsiteY7" fmla="*/ 522287 h 559049"/>
                <a:gd name="connsiteX8" fmla="*/ 5251450 w 5835542"/>
                <a:gd name="connsiteY8" fmla="*/ 558800 h 559049"/>
                <a:gd name="connsiteX9" fmla="*/ 952905 w 5835542"/>
                <a:gd name="connsiteY9" fmla="*/ 546396 h 559049"/>
                <a:gd name="connsiteX10" fmla="*/ 919163 w 5835542"/>
                <a:gd name="connsiteY10" fmla="*/ 550068 h 559049"/>
                <a:gd name="connsiteX11" fmla="*/ 661194 w 5835542"/>
                <a:gd name="connsiteY11" fmla="*/ 553244 h 559049"/>
                <a:gd name="connsiteX12" fmla="*/ 0 w 5835542"/>
                <a:gd name="connsiteY12" fmla="*/ 527050 h 559049"/>
                <a:gd name="connsiteX13" fmla="*/ 200025 w 5835542"/>
                <a:gd name="connsiteY13" fmla="*/ 271463 h 559049"/>
                <a:gd name="connsiteX14" fmla="*/ 793 w 5835542"/>
                <a:gd name="connsiteY14" fmla="*/ 7938 h 559049"/>
                <a:gd name="connsiteX0" fmla="*/ 793 w 5761832"/>
                <a:gd name="connsiteY0" fmla="*/ 0 h 551111"/>
                <a:gd name="connsiteX1" fmla="*/ 374650 w 5761832"/>
                <a:gd name="connsiteY1" fmla="*/ 23812 h 551111"/>
                <a:gd name="connsiteX2" fmla="*/ 916782 w 5761832"/>
                <a:gd name="connsiteY2" fmla="*/ 11112 h 551111"/>
                <a:gd name="connsiteX3" fmla="*/ 945507 w 5761832"/>
                <a:gd name="connsiteY3" fmla="*/ 12193 h 551111"/>
                <a:gd name="connsiteX4" fmla="*/ 4862512 w 5761832"/>
                <a:gd name="connsiteY4" fmla="*/ 11112 h 551111"/>
                <a:gd name="connsiteX5" fmla="*/ 5076032 w 5761832"/>
                <a:gd name="connsiteY5" fmla="*/ 19050 h 551111"/>
                <a:gd name="connsiteX6" fmla="*/ 5761832 w 5761832"/>
                <a:gd name="connsiteY6" fmla="*/ 514349 h 551111"/>
                <a:gd name="connsiteX7" fmla="*/ 5251450 w 5761832"/>
                <a:gd name="connsiteY7" fmla="*/ 550862 h 551111"/>
                <a:gd name="connsiteX8" fmla="*/ 952905 w 5761832"/>
                <a:gd name="connsiteY8" fmla="*/ 538458 h 551111"/>
                <a:gd name="connsiteX9" fmla="*/ 919163 w 5761832"/>
                <a:gd name="connsiteY9" fmla="*/ 542130 h 551111"/>
                <a:gd name="connsiteX10" fmla="*/ 661194 w 5761832"/>
                <a:gd name="connsiteY10" fmla="*/ 545306 h 551111"/>
                <a:gd name="connsiteX11" fmla="*/ 0 w 5761832"/>
                <a:gd name="connsiteY11" fmla="*/ 519112 h 551111"/>
                <a:gd name="connsiteX12" fmla="*/ 200025 w 5761832"/>
                <a:gd name="connsiteY12" fmla="*/ 263525 h 551111"/>
                <a:gd name="connsiteX13" fmla="*/ 793 w 5761832"/>
                <a:gd name="connsiteY13"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4862512 w 5528877"/>
                <a:gd name="connsiteY4" fmla="*/ 11112 h 551111"/>
                <a:gd name="connsiteX5" fmla="*/ 5076032 w 5528877"/>
                <a:gd name="connsiteY5" fmla="*/ 19050 h 551111"/>
                <a:gd name="connsiteX6" fmla="*/ 5251450 w 5528877"/>
                <a:gd name="connsiteY6" fmla="*/ 550862 h 551111"/>
                <a:gd name="connsiteX7" fmla="*/ 952905 w 5528877"/>
                <a:gd name="connsiteY7" fmla="*/ 538458 h 551111"/>
                <a:gd name="connsiteX8" fmla="*/ 919163 w 5528877"/>
                <a:gd name="connsiteY8" fmla="*/ 542130 h 551111"/>
                <a:gd name="connsiteX9" fmla="*/ 661194 w 5528877"/>
                <a:gd name="connsiteY9" fmla="*/ 545306 h 551111"/>
                <a:gd name="connsiteX10" fmla="*/ 0 w 5528877"/>
                <a:gd name="connsiteY10" fmla="*/ 519112 h 551111"/>
                <a:gd name="connsiteX11" fmla="*/ 200025 w 5528877"/>
                <a:gd name="connsiteY11" fmla="*/ 263525 h 551111"/>
                <a:gd name="connsiteX12" fmla="*/ 793 w 5528877"/>
                <a:gd name="connsiteY12"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5076032 w 5528877"/>
                <a:gd name="connsiteY4" fmla="*/ 19050 h 551111"/>
                <a:gd name="connsiteX5" fmla="*/ 5251450 w 5528877"/>
                <a:gd name="connsiteY5" fmla="*/ 550862 h 551111"/>
                <a:gd name="connsiteX6" fmla="*/ 952905 w 5528877"/>
                <a:gd name="connsiteY6" fmla="*/ 538458 h 551111"/>
                <a:gd name="connsiteX7" fmla="*/ 919163 w 5528877"/>
                <a:gd name="connsiteY7" fmla="*/ 542130 h 551111"/>
                <a:gd name="connsiteX8" fmla="*/ 661194 w 5528877"/>
                <a:gd name="connsiteY8" fmla="*/ 545306 h 551111"/>
                <a:gd name="connsiteX9" fmla="*/ 0 w 5528877"/>
                <a:gd name="connsiteY9" fmla="*/ 519112 h 551111"/>
                <a:gd name="connsiteX10" fmla="*/ 200025 w 5528877"/>
                <a:gd name="connsiteY10" fmla="*/ 263525 h 551111"/>
                <a:gd name="connsiteX11" fmla="*/ 793 w 5528877"/>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945507 w 5251450"/>
                <a:gd name="connsiteY3" fmla="*/ 12193 h 551111"/>
                <a:gd name="connsiteX4" fmla="*/ 5251450 w 5251450"/>
                <a:gd name="connsiteY4" fmla="*/ 550862 h 551111"/>
                <a:gd name="connsiteX5" fmla="*/ 952905 w 5251450"/>
                <a:gd name="connsiteY5" fmla="*/ 538458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952905"/>
                <a:gd name="connsiteY0" fmla="*/ 0 h 551111"/>
                <a:gd name="connsiteX1" fmla="*/ 374650 w 952905"/>
                <a:gd name="connsiteY1" fmla="*/ 23812 h 551111"/>
                <a:gd name="connsiteX2" fmla="*/ 916782 w 952905"/>
                <a:gd name="connsiteY2" fmla="*/ 11112 h 551111"/>
                <a:gd name="connsiteX3" fmla="*/ 945507 w 952905"/>
                <a:gd name="connsiteY3" fmla="*/ 12193 h 551111"/>
                <a:gd name="connsiteX4" fmla="*/ 952905 w 952905"/>
                <a:gd name="connsiteY4" fmla="*/ 538458 h 551111"/>
                <a:gd name="connsiteX5" fmla="*/ 919163 w 952905"/>
                <a:gd name="connsiteY5" fmla="*/ 542130 h 551111"/>
                <a:gd name="connsiteX6" fmla="*/ 661194 w 952905"/>
                <a:gd name="connsiteY6" fmla="*/ 545306 h 551111"/>
                <a:gd name="connsiteX7" fmla="*/ 0 w 952905"/>
                <a:gd name="connsiteY7" fmla="*/ 519112 h 551111"/>
                <a:gd name="connsiteX8" fmla="*/ 200025 w 952905"/>
                <a:gd name="connsiteY8" fmla="*/ 263525 h 551111"/>
                <a:gd name="connsiteX9" fmla="*/ 793 w 952905"/>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905" h="551111">
                  <a:moveTo>
                    <a:pt x="793" y="0"/>
                  </a:moveTo>
                  <a:cubicBezTo>
                    <a:pt x="123031" y="24606"/>
                    <a:pt x="250031" y="15875"/>
                    <a:pt x="374650" y="23812"/>
                  </a:cubicBezTo>
                  <a:cubicBezTo>
                    <a:pt x="555361" y="19579"/>
                    <a:pt x="750359" y="24870"/>
                    <a:pt x="916782" y="11112"/>
                  </a:cubicBezTo>
                  <a:lnTo>
                    <a:pt x="945507" y="12193"/>
                  </a:lnTo>
                  <a:lnTo>
                    <a:pt x="952905" y="538458"/>
                  </a:ln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50"/>
          <p:cNvGrpSpPr>
            <a:grpSpLocks/>
          </p:cNvGrpSpPr>
          <p:nvPr/>
        </p:nvGrpSpPr>
        <p:grpSpPr bwMode="auto">
          <a:xfrm flipH="1">
            <a:off x="7447140" y="2467361"/>
            <a:ext cx="1209179" cy="429327"/>
            <a:chOff x="1714500" y="3094038"/>
            <a:chExt cx="1047750" cy="551111"/>
          </a:xfrm>
        </p:grpSpPr>
        <p:sp>
          <p:nvSpPr>
            <p:cNvPr id="13" name="Freeform 12"/>
            <p:cNvSpPr/>
            <p:nvPr/>
          </p:nvSpPr>
          <p:spPr>
            <a:xfrm>
              <a:off x="1714500" y="3094038"/>
              <a:ext cx="1047750" cy="551111"/>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1042988 w 5761832"/>
                <a:gd name="connsiteY10" fmla="*/ 547688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1042988 w 5761832"/>
                <a:gd name="connsiteY9" fmla="*/ 547688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1047750 w 5761832"/>
                <a:gd name="connsiteY3" fmla="*/ 14288 h 559049"/>
                <a:gd name="connsiteX4" fmla="*/ 5759450 w 5761832"/>
                <a:gd name="connsiteY4" fmla="*/ 0 h 559049"/>
                <a:gd name="connsiteX5" fmla="*/ 5577681 w 5761832"/>
                <a:gd name="connsiteY5" fmla="*/ 273050 h 559049"/>
                <a:gd name="connsiteX6" fmla="*/ 5761832 w 5761832"/>
                <a:gd name="connsiteY6" fmla="*/ 522287 h 559049"/>
                <a:gd name="connsiteX7" fmla="*/ 5251450 w 5761832"/>
                <a:gd name="connsiteY7" fmla="*/ 558800 h 559049"/>
                <a:gd name="connsiteX8" fmla="*/ 1042988 w 5761832"/>
                <a:gd name="connsiteY8" fmla="*/ 547688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577681 w 5761832"/>
                <a:gd name="connsiteY4" fmla="*/ 265112 h 551111"/>
                <a:gd name="connsiteX5" fmla="*/ 5761832 w 5761832"/>
                <a:gd name="connsiteY5" fmla="*/ 514349 h 551111"/>
                <a:gd name="connsiteX6" fmla="*/ 5251450 w 5761832"/>
                <a:gd name="connsiteY6" fmla="*/ 550862 h 551111"/>
                <a:gd name="connsiteX7" fmla="*/ 1042988 w 5761832"/>
                <a:gd name="connsiteY7" fmla="*/ 539750 h 551111"/>
                <a:gd name="connsiteX8" fmla="*/ 919163 w 5761832"/>
                <a:gd name="connsiteY8" fmla="*/ 542130 h 551111"/>
                <a:gd name="connsiteX9" fmla="*/ 661194 w 5761832"/>
                <a:gd name="connsiteY9" fmla="*/ 545306 h 551111"/>
                <a:gd name="connsiteX10" fmla="*/ 0 w 5761832"/>
                <a:gd name="connsiteY10" fmla="*/ 519112 h 551111"/>
                <a:gd name="connsiteX11" fmla="*/ 200025 w 5761832"/>
                <a:gd name="connsiteY11" fmla="*/ 263525 h 551111"/>
                <a:gd name="connsiteX12" fmla="*/ 793 w 5761832"/>
                <a:gd name="connsiteY12" fmla="*/ 0 h 551111"/>
                <a:gd name="connsiteX0" fmla="*/ 793 w 5761832"/>
                <a:gd name="connsiteY0" fmla="*/ 0 h 551111"/>
                <a:gd name="connsiteX1" fmla="*/ 374650 w 5761832"/>
                <a:gd name="connsiteY1" fmla="*/ 23812 h 551111"/>
                <a:gd name="connsiteX2" fmla="*/ 916782 w 5761832"/>
                <a:gd name="connsiteY2" fmla="*/ 11112 h 551111"/>
                <a:gd name="connsiteX3" fmla="*/ 1047750 w 5761832"/>
                <a:gd name="connsiteY3" fmla="*/ 6350 h 551111"/>
                <a:gd name="connsiteX4" fmla="*/ 5761832 w 5761832"/>
                <a:gd name="connsiteY4" fmla="*/ 514349 h 551111"/>
                <a:gd name="connsiteX5" fmla="*/ 5251450 w 5761832"/>
                <a:gd name="connsiteY5" fmla="*/ 550862 h 551111"/>
                <a:gd name="connsiteX6" fmla="*/ 1042988 w 5761832"/>
                <a:gd name="connsiteY6" fmla="*/ 539750 h 551111"/>
                <a:gd name="connsiteX7" fmla="*/ 919163 w 5761832"/>
                <a:gd name="connsiteY7" fmla="*/ 542130 h 551111"/>
                <a:gd name="connsiteX8" fmla="*/ 661194 w 5761832"/>
                <a:gd name="connsiteY8" fmla="*/ 545306 h 551111"/>
                <a:gd name="connsiteX9" fmla="*/ 0 w 5761832"/>
                <a:gd name="connsiteY9" fmla="*/ 519112 h 551111"/>
                <a:gd name="connsiteX10" fmla="*/ 200025 w 5761832"/>
                <a:gd name="connsiteY10" fmla="*/ 263525 h 551111"/>
                <a:gd name="connsiteX11" fmla="*/ 793 w 5761832"/>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1047750 w 5251450"/>
                <a:gd name="connsiteY3" fmla="*/ 6350 h 551111"/>
                <a:gd name="connsiteX4" fmla="*/ 5251450 w 5251450"/>
                <a:gd name="connsiteY4" fmla="*/ 550862 h 551111"/>
                <a:gd name="connsiteX5" fmla="*/ 1042988 w 5251450"/>
                <a:gd name="connsiteY5" fmla="*/ 539750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1047750"/>
                <a:gd name="connsiteY0" fmla="*/ 0 h 551111"/>
                <a:gd name="connsiteX1" fmla="*/ 374650 w 1047750"/>
                <a:gd name="connsiteY1" fmla="*/ 23812 h 551111"/>
                <a:gd name="connsiteX2" fmla="*/ 916782 w 1047750"/>
                <a:gd name="connsiteY2" fmla="*/ 11112 h 551111"/>
                <a:gd name="connsiteX3" fmla="*/ 1047750 w 1047750"/>
                <a:gd name="connsiteY3" fmla="*/ 6350 h 551111"/>
                <a:gd name="connsiteX4" fmla="*/ 1042988 w 1047750"/>
                <a:gd name="connsiteY4" fmla="*/ 539750 h 551111"/>
                <a:gd name="connsiteX5" fmla="*/ 919163 w 1047750"/>
                <a:gd name="connsiteY5" fmla="*/ 542130 h 551111"/>
                <a:gd name="connsiteX6" fmla="*/ 661194 w 1047750"/>
                <a:gd name="connsiteY6" fmla="*/ 545306 h 551111"/>
                <a:gd name="connsiteX7" fmla="*/ 0 w 1047750"/>
                <a:gd name="connsiteY7" fmla="*/ 519112 h 551111"/>
                <a:gd name="connsiteX8" fmla="*/ 200025 w 1047750"/>
                <a:gd name="connsiteY8" fmla="*/ 263525 h 551111"/>
                <a:gd name="connsiteX9" fmla="*/ 793 w 1047750"/>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0" h="551111">
                  <a:moveTo>
                    <a:pt x="793" y="0"/>
                  </a:moveTo>
                  <a:cubicBezTo>
                    <a:pt x="123031" y="24606"/>
                    <a:pt x="250031" y="15875"/>
                    <a:pt x="374650" y="23812"/>
                  </a:cubicBezTo>
                  <a:cubicBezTo>
                    <a:pt x="555361" y="19579"/>
                    <a:pt x="750359" y="24870"/>
                    <a:pt x="916782" y="11112"/>
                  </a:cubicBezTo>
                  <a:lnTo>
                    <a:pt x="1047750" y="6350"/>
                  </a:lnTo>
                  <a:cubicBezTo>
                    <a:pt x="1046163" y="184150"/>
                    <a:pt x="1044575" y="361950"/>
                    <a:pt x="1042988" y="539750"/>
                  </a:cubicBez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gradFill flip="none" rotWithShape="1">
              <a:gsLst>
                <a:gs pos="0">
                  <a:srgbClr val="9DCA0D">
                    <a:lumMod val="95000"/>
                    <a:lumOff val="5000"/>
                  </a:srgbClr>
                </a:gs>
                <a:gs pos="21000">
                  <a:srgbClr val="9DCA0D">
                    <a:lumMod val="85000"/>
                  </a:srgbClr>
                </a:gs>
                <a:gs pos="52000">
                  <a:srgbClr val="9DCA0D">
                    <a:lumMod val="90000"/>
                  </a:srgbClr>
                </a:gs>
                <a:gs pos="100000">
                  <a:srgbClr val="9DCA0D">
                    <a:lumMod val="77000"/>
                  </a:srgbClr>
                </a:gs>
                <a:gs pos="86000">
                  <a:srgbClr val="9DCA0D">
                    <a:lumMod val="85000"/>
                  </a:srgbClr>
                </a:gs>
              </a:gsLst>
              <a:lin ang="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Freeform 13"/>
            <p:cNvSpPr/>
            <p:nvPr/>
          </p:nvSpPr>
          <p:spPr>
            <a:xfrm>
              <a:off x="1816100" y="3154095"/>
              <a:ext cx="919162" cy="436297"/>
            </a:xfrm>
            <a:custGeom>
              <a:avLst/>
              <a:gdLst>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12700 w 5759450"/>
                <a:gd name="connsiteY0" fmla="*/ 0 h 565150"/>
                <a:gd name="connsiteX1" fmla="*/ 374650 w 5759450"/>
                <a:gd name="connsiteY1" fmla="*/ 38100 h 565150"/>
                <a:gd name="connsiteX2" fmla="*/ 5073650 w 5759450"/>
                <a:gd name="connsiteY2" fmla="*/ 38100 h 565150"/>
                <a:gd name="connsiteX3" fmla="*/ 5759450 w 5759450"/>
                <a:gd name="connsiteY3" fmla="*/ 6350 h 565150"/>
                <a:gd name="connsiteX4" fmla="*/ 5594350 w 5759450"/>
                <a:gd name="connsiteY4" fmla="*/ 279400 h 565150"/>
                <a:gd name="connsiteX5" fmla="*/ 5759450 w 5759450"/>
                <a:gd name="connsiteY5" fmla="*/ 552450 h 565150"/>
                <a:gd name="connsiteX6" fmla="*/ 5251450 w 5759450"/>
                <a:gd name="connsiteY6" fmla="*/ 565150 h 565150"/>
                <a:gd name="connsiteX7" fmla="*/ 654050 w 5759450"/>
                <a:gd name="connsiteY7" fmla="*/ 552450 h 565150"/>
                <a:gd name="connsiteX8" fmla="*/ 0 w 5759450"/>
                <a:gd name="connsiteY8" fmla="*/ 533400 h 565150"/>
                <a:gd name="connsiteX9" fmla="*/ 190500 w 5759450"/>
                <a:gd name="connsiteY9" fmla="*/ 254000 h 565150"/>
                <a:gd name="connsiteX10" fmla="*/ 12700 w 5759450"/>
                <a:gd name="connsiteY10" fmla="*/ 0 h 56515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30956 w 5759450"/>
                <a:gd name="connsiteY10" fmla="*/ 28575 h 558800"/>
                <a:gd name="connsiteX11" fmla="*/ 22225 w 5759450"/>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19050 w 5759450"/>
                <a:gd name="connsiteY10" fmla="*/ 35719 h 558800"/>
                <a:gd name="connsiteX11" fmla="*/ 22225 w 5759450"/>
                <a:gd name="connsiteY11" fmla="*/ 7938 h 558800"/>
                <a:gd name="connsiteX0" fmla="*/ 24606 w 5761831"/>
                <a:gd name="connsiteY0" fmla="*/ 7938 h 558800"/>
                <a:gd name="connsiteX1" fmla="*/ 377031 w 5761831"/>
                <a:gd name="connsiteY1" fmla="*/ 31750 h 558800"/>
                <a:gd name="connsiteX2" fmla="*/ 5076031 w 5761831"/>
                <a:gd name="connsiteY2" fmla="*/ 31750 h 558800"/>
                <a:gd name="connsiteX3" fmla="*/ 5761831 w 5761831"/>
                <a:gd name="connsiteY3" fmla="*/ 0 h 558800"/>
                <a:gd name="connsiteX4" fmla="*/ 5596731 w 5761831"/>
                <a:gd name="connsiteY4" fmla="*/ 273050 h 558800"/>
                <a:gd name="connsiteX5" fmla="*/ 5761831 w 5761831"/>
                <a:gd name="connsiteY5" fmla="*/ 546100 h 558800"/>
                <a:gd name="connsiteX6" fmla="*/ 5253831 w 5761831"/>
                <a:gd name="connsiteY6" fmla="*/ 558800 h 558800"/>
                <a:gd name="connsiteX7" fmla="*/ 656431 w 5761831"/>
                <a:gd name="connsiteY7" fmla="*/ 546100 h 558800"/>
                <a:gd name="connsiteX8" fmla="*/ 2381 w 5761831"/>
                <a:gd name="connsiteY8" fmla="*/ 527050 h 558800"/>
                <a:gd name="connsiteX9" fmla="*/ 192881 w 5761831"/>
                <a:gd name="connsiteY9" fmla="*/ 247650 h 558800"/>
                <a:gd name="connsiteX10" fmla="*/ 0 w 5761831"/>
                <a:gd name="connsiteY10" fmla="*/ 30957 h 558800"/>
                <a:gd name="connsiteX11" fmla="*/ 24606 w 5761831"/>
                <a:gd name="connsiteY11" fmla="*/ 7938 h 558800"/>
                <a:gd name="connsiteX0" fmla="*/ 22225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22225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190500 w 5759450"/>
                <a:gd name="connsiteY9" fmla="*/ 247650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54050 w 5759450"/>
                <a:gd name="connsiteY7" fmla="*/ 546100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8800"/>
                <a:gd name="connsiteX1" fmla="*/ 374650 w 5759450"/>
                <a:gd name="connsiteY1" fmla="*/ 31750 h 558800"/>
                <a:gd name="connsiteX2" fmla="*/ 5073650 w 5759450"/>
                <a:gd name="connsiteY2" fmla="*/ 31750 h 558800"/>
                <a:gd name="connsiteX3" fmla="*/ 5759450 w 5759450"/>
                <a:gd name="connsiteY3" fmla="*/ 0 h 558800"/>
                <a:gd name="connsiteX4" fmla="*/ 5594350 w 5759450"/>
                <a:gd name="connsiteY4" fmla="*/ 273050 h 558800"/>
                <a:gd name="connsiteX5" fmla="*/ 5759450 w 5759450"/>
                <a:gd name="connsiteY5" fmla="*/ 546100 h 558800"/>
                <a:gd name="connsiteX6" fmla="*/ 5251450 w 5759450"/>
                <a:gd name="connsiteY6" fmla="*/ 558800 h 558800"/>
                <a:gd name="connsiteX7" fmla="*/ 661194 w 5759450"/>
                <a:gd name="connsiteY7" fmla="*/ 553244 h 558800"/>
                <a:gd name="connsiteX8" fmla="*/ 0 w 5759450"/>
                <a:gd name="connsiteY8" fmla="*/ 527050 h 558800"/>
                <a:gd name="connsiteX9" fmla="*/ 200025 w 5759450"/>
                <a:gd name="connsiteY9" fmla="*/ 271463 h 558800"/>
                <a:gd name="connsiteX10" fmla="*/ 793 w 5759450"/>
                <a:gd name="connsiteY10" fmla="*/ 7938 h 558800"/>
                <a:gd name="connsiteX0" fmla="*/ 793 w 5759450"/>
                <a:gd name="connsiteY0" fmla="*/ 7938 h 559049"/>
                <a:gd name="connsiteX1" fmla="*/ 374650 w 5759450"/>
                <a:gd name="connsiteY1" fmla="*/ 31750 h 559049"/>
                <a:gd name="connsiteX2" fmla="*/ 5073650 w 5759450"/>
                <a:gd name="connsiteY2" fmla="*/ 31750 h 559049"/>
                <a:gd name="connsiteX3" fmla="*/ 5759450 w 5759450"/>
                <a:gd name="connsiteY3" fmla="*/ 0 h 559049"/>
                <a:gd name="connsiteX4" fmla="*/ 5594350 w 5759450"/>
                <a:gd name="connsiteY4" fmla="*/ 273050 h 559049"/>
                <a:gd name="connsiteX5" fmla="*/ 5759450 w 5759450"/>
                <a:gd name="connsiteY5" fmla="*/ 546100 h 559049"/>
                <a:gd name="connsiteX6" fmla="*/ 5251450 w 5759450"/>
                <a:gd name="connsiteY6" fmla="*/ 558800 h 559049"/>
                <a:gd name="connsiteX7" fmla="*/ 661194 w 5759450"/>
                <a:gd name="connsiteY7" fmla="*/ 553244 h 559049"/>
                <a:gd name="connsiteX8" fmla="*/ 0 w 5759450"/>
                <a:gd name="connsiteY8" fmla="*/ 527050 h 559049"/>
                <a:gd name="connsiteX9" fmla="*/ 200025 w 5759450"/>
                <a:gd name="connsiteY9" fmla="*/ 271463 h 559049"/>
                <a:gd name="connsiteX10" fmla="*/ 793 w 5759450"/>
                <a:gd name="connsiteY10" fmla="*/ 7938 h 559049"/>
                <a:gd name="connsiteX0" fmla="*/ 793 w 5759450"/>
                <a:gd name="connsiteY0" fmla="*/ 7938 h 559049"/>
                <a:gd name="connsiteX1" fmla="*/ 374650 w 5759450"/>
                <a:gd name="connsiteY1" fmla="*/ 31750 h 559049"/>
                <a:gd name="connsiteX2" fmla="*/ 919163 w 5759450"/>
                <a:gd name="connsiteY2" fmla="*/ 28575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661194 w 5759450"/>
                <a:gd name="connsiteY8" fmla="*/ 553244 h 559049"/>
                <a:gd name="connsiteX9" fmla="*/ 0 w 5759450"/>
                <a:gd name="connsiteY9" fmla="*/ 527050 h 559049"/>
                <a:gd name="connsiteX10" fmla="*/ 200025 w 5759450"/>
                <a:gd name="connsiteY10" fmla="*/ 271463 h 559049"/>
                <a:gd name="connsiteX11" fmla="*/ 793 w 5759450"/>
                <a:gd name="connsiteY11"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4831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5073650 w 5759450"/>
                <a:gd name="connsiteY3" fmla="*/ 31750 h 559049"/>
                <a:gd name="connsiteX4" fmla="*/ 5759450 w 5759450"/>
                <a:gd name="connsiteY4" fmla="*/ 0 h 559049"/>
                <a:gd name="connsiteX5" fmla="*/ 5594350 w 5759450"/>
                <a:gd name="connsiteY5" fmla="*/ 273050 h 559049"/>
                <a:gd name="connsiteX6" fmla="*/ 5759450 w 5759450"/>
                <a:gd name="connsiteY6" fmla="*/ 546100 h 559049"/>
                <a:gd name="connsiteX7" fmla="*/ 5251450 w 5759450"/>
                <a:gd name="connsiteY7" fmla="*/ 558800 h 559049"/>
                <a:gd name="connsiteX8" fmla="*/ 919163 w 5759450"/>
                <a:gd name="connsiteY8" fmla="*/ 550068 h 559049"/>
                <a:gd name="connsiteX9" fmla="*/ 661194 w 5759450"/>
                <a:gd name="connsiteY9" fmla="*/ 553244 h 559049"/>
                <a:gd name="connsiteX10" fmla="*/ 0 w 5759450"/>
                <a:gd name="connsiteY10" fmla="*/ 527050 h 559049"/>
                <a:gd name="connsiteX11" fmla="*/ 200025 w 5759450"/>
                <a:gd name="connsiteY11" fmla="*/ 271463 h 559049"/>
                <a:gd name="connsiteX12" fmla="*/ 793 w 5759450"/>
                <a:gd name="connsiteY12"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0131 w 5759450"/>
                <a:gd name="connsiteY3" fmla="*/ 30956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3650 w 5759450"/>
                <a:gd name="connsiteY4" fmla="*/ 31750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94350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9450 w 5759450"/>
                <a:gd name="connsiteY7" fmla="*/ 546100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59049"/>
                <a:gd name="connsiteX1" fmla="*/ 374650 w 5759450"/>
                <a:gd name="connsiteY1" fmla="*/ 31750 h 559049"/>
                <a:gd name="connsiteX2" fmla="*/ 916782 w 5759450"/>
                <a:gd name="connsiteY2" fmla="*/ 19050 h 559049"/>
                <a:gd name="connsiteX3" fmla="*/ 4862512 w 5759450"/>
                <a:gd name="connsiteY3" fmla="*/ 19050 h 559049"/>
                <a:gd name="connsiteX4" fmla="*/ 5076032 w 5759450"/>
                <a:gd name="connsiteY4" fmla="*/ 26988 h 559049"/>
                <a:gd name="connsiteX5" fmla="*/ 5759450 w 5759450"/>
                <a:gd name="connsiteY5" fmla="*/ 0 h 559049"/>
                <a:gd name="connsiteX6" fmla="*/ 5577681 w 5759450"/>
                <a:gd name="connsiteY6" fmla="*/ 273050 h 559049"/>
                <a:gd name="connsiteX7" fmla="*/ 5754688 w 5759450"/>
                <a:gd name="connsiteY7" fmla="*/ 517525 h 559049"/>
                <a:gd name="connsiteX8" fmla="*/ 5251450 w 5759450"/>
                <a:gd name="connsiteY8" fmla="*/ 558800 h 559049"/>
                <a:gd name="connsiteX9" fmla="*/ 919163 w 5759450"/>
                <a:gd name="connsiteY9" fmla="*/ 550068 h 559049"/>
                <a:gd name="connsiteX10" fmla="*/ 661194 w 5759450"/>
                <a:gd name="connsiteY10" fmla="*/ 553244 h 559049"/>
                <a:gd name="connsiteX11" fmla="*/ 0 w 5759450"/>
                <a:gd name="connsiteY11" fmla="*/ 527050 h 559049"/>
                <a:gd name="connsiteX12" fmla="*/ 200025 w 5759450"/>
                <a:gd name="connsiteY12" fmla="*/ 271463 h 559049"/>
                <a:gd name="connsiteX13" fmla="*/ 793 w 5759450"/>
                <a:gd name="connsiteY13" fmla="*/ 7938 h 559049"/>
                <a:gd name="connsiteX0" fmla="*/ 793 w 5759450"/>
                <a:gd name="connsiteY0" fmla="*/ 7938 h 561529"/>
                <a:gd name="connsiteX1" fmla="*/ 374650 w 5759450"/>
                <a:gd name="connsiteY1" fmla="*/ 31750 h 561529"/>
                <a:gd name="connsiteX2" fmla="*/ 916782 w 5759450"/>
                <a:gd name="connsiteY2" fmla="*/ 19050 h 561529"/>
                <a:gd name="connsiteX3" fmla="*/ 4862512 w 5759450"/>
                <a:gd name="connsiteY3" fmla="*/ 19050 h 561529"/>
                <a:gd name="connsiteX4" fmla="*/ 5076032 w 5759450"/>
                <a:gd name="connsiteY4" fmla="*/ 26988 h 561529"/>
                <a:gd name="connsiteX5" fmla="*/ 5759450 w 5759450"/>
                <a:gd name="connsiteY5" fmla="*/ 0 h 561529"/>
                <a:gd name="connsiteX6" fmla="*/ 5577681 w 5759450"/>
                <a:gd name="connsiteY6" fmla="*/ 273050 h 561529"/>
                <a:gd name="connsiteX7" fmla="*/ 5754688 w 5759450"/>
                <a:gd name="connsiteY7" fmla="*/ 517525 h 561529"/>
                <a:gd name="connsiteX8" fmla="*/ 5251450 w 5759450"/>
                <a:gd name="connsiteY8" fmla="*/ 558800 h 561529"/>
                <a:gd name="connsiteX9" fmla="*/ 919163 w 5759450"/>
                <a:gd name="connsiteY9" fmla="*/ 550068 h 561529"/>
                <a:gd name="connsiteX10" fmla="*/ 661194 w 5759450"/>
                <a:gd name="connsiteY10" fmla="*/ 553244 h 561529"/>
                <a:gd name="connsiteX11" fmla="*/ 0 w 5759450"/>
                <a:gd name="connsiteY11" fmla="*/ 527050 h 561529"/>
                <a:gd name="connsiteX12" fmla="*/ 200025 w 5759450"/>
                <a:gd name="connsiteY12" fmla="*/ 271463 h 561529"/>
                <a:gd name="connsiteX13" fmla="*/ 793 w 5759450"/>
                <a:gd name="connsiteY13" fmla="*/ 7938 h 561529"/>
                <a:gd name="connsiteX0" fmla="*/ 793 w 5759450"/>
                <a:gd name="connsiteY0" fmla="*/ 7938 h 562791"/>
                <a:gd name="connsiteX1" fmla="*/ 374650 w 5759450"/>
                <a:gd name="connsiteY1" fmla="*/ 31750 h 562791"/>
                <a:gd name="connsiteX2" fmla="*/ 916782 w 5759450"/>
                <a:gd name="connsiteY2" fmla="*/ 19050 h 562791"/>
                <a:gd name="connsiteX3" fmla="*/ 4862512 w 5759450"/>
                <a:gd name="connsiteY3" fmla="*/ 19050 h 562791"/>
                <a:gd name="connsiteX4" fmla="*/ 5076032 w 5759450"/>
                <a:gd name="connsiteY4" fmla="*/ 26988 h 562791"/>
                <a:gd name="connsiteX5" fmla="*/ 5759450 w 5759450"/>
                <a:gd name="connsiteY5" fmla="*/ 0 h 562791"/>
                <a:gd name="connsiteX6" fmla="*/ 5577681 w 5759450"/>
                <a:gd name="connsiteY6" fmla="*/ 273050 h 562791"/>
                <a:gd name="connsiteX7" fmla="*/ 5754688 w 5759450"/>
                <a:gd name="connsiteY7" fmla="*/ 517525 h 562791"/>
                <a:gd name="connsiteX8" fmla="*/ 5251450 w 5759450"/>
                <a:gd name="connsiteY8" fmla="*/ 558800 h 562791"/>
                <a:gd name="connsiteX9" fmla="*/ 919163 w 5759450"/>
                <a:gd name="connsiteY9" fmla="*/ 550068 h 562791"/>
                <a:gd name="connsiteX10" fmla="*/ 661194 w 5759450"/>
                <a:gd name="connsiteY10" fmla="*/ 553244 h 562791"/>
                <a:gd name="connsiteX11" fmla="*/ 0 w 5759450"/>
                <a:gd name="connsiteY11" fmla="*/ 527050 h 562791"/>
                <a:gd name="connsiteX12" fmla="*/ 200025 w 5759450"/>
                <a:gd name="connsiteY12" fmla="*/ 271463 h 562791"/>
                <a:gd name="connsiteX13" fmla="*/ 793 w 5759450"/>
                <a:gd name="connsiteY13" fmla="*/ 7938 h 562791"/>
                <a:gd name="connsiteX0" fmla="*/ 793 w 5761832"/>
                <a:gd name="connsiteY0" fmla="*/ 7938 h 563259"/>
                <a:gd name="connsiteX1" fmla="*/ 374650 w 5761832"/>
                <a:gd name="connsiteY1" fmla="*/ 31750 h 563259"/>
                <a:gd name="connsiteX2" fmla="*/ 916782 w 5761832"/>
                <a:gd name="connsiteY2" fmla="*/ 19050 h 563259"/>
                <a:gd name="connsiteX3" fmla="*/ 4862512 w 5761832"/>
                <a:gd name="connsiteY3" fmla="*/ 19050 h 563259"/>
                <a:gd name="connsiteX4" fmla="*/ 5076032 w 5761832"/>
                <a:gd name="connsiteY4" fmla="*/ 26988 h 563259"/>
                <a:gd name="connsiteX5" fmla="*/ 5759450 w 5761832"/>
                <a:gd name="connsiteY5" fmla="*/ 0 h 563259"/>
                <a:gd name="connsiteX6" fmla="*/ 5577681 w 5761832"/>
                <a:gd name="connsiteY6" fmla="*/ 273050 h 563259"/>
                <a:gd name="connsiteX7" fmla="*/ 5761832 w 5761832"/>
                <a:gd name="connsiteY7" fmla="*/ 522287 h 563259"/>
                <a:gd name="connsiteX8" fmla="*/ 5251450 w 5761832"/>
                <a:gd name="connsiteY8" fmla="*/ 558800 h 563259"/>
                <a:gd name="connsiteX9" fmla="*/ 919163 w 5761832"/>
                <a:gd name="connsiteY9" fmla="*/ 550068 h 563259"/>
                <a:gd name="connsiteX10" fmla="*/ 661194 w 5761832"/>
                <a:gd name="connsiteY10" fmla="*/ 553244 h 563259"/>
                <a:gd name="connsiteX11" fmla="*/ 0 w 5761832"/>
                <a:gd name="connsiteY11" fmla="*/ 527050 h 563259"/>
                <a:gd name="connsiteX12" fmla="*/ 200025 w 5761832"/>
                <a:gd name="connsiteY12" fmla="*/ 271463 h 563259"/>
                <a:gd name="connsiteX13" fmla="*/ 793 w 5761832"/>
                <a:gd name="connsiteY13" fmla="*/ 7938 h 563259"/>
                <a:gd name="connsiteX0" fmla="*/ 793 w 5761832"/>
                <a:gd name="connsiteY0" fmla="*/ 7938 h 563781"/>
                <a:gd name="connsiteX1" fmla="*/ 374650 w 5761832"/>
                <a:gd name="connsiteY1" fmla="*/ 31750 h 563781"/>
                <a:gd name="connsiteX2" fmla="*/ 916782 w 5761832"/>
                <a:gd name="connsiteY2" fmla="*/ 19050 h 563781"/>
                <a:gd name="connsiteX3" fmla="*/ 4862512 w 5761832"/>
                <a:gd name="connsiteY3" fmla="*/ 19050 h 563781"/>
                <a:gd name="connsiteX4" fmla="*/ 5076032 w 5761832"/>
                <a:gd name="connsiteY4" fmla="*/ 26988 h 563781"/>
                <a:gd name="connsiteX5" fmla="*/ 5759450 w 5761832"/>
                <a:gd name="connsiteY5" fmla="*/ 0 h 563781"/>
                <a:gd name="connsiteX6" fmla="*/ 5577681 w 5761832"/>
                <a:gd name="connsiteY6" fmla="*/ 273050 h 563781"/>
                <a:gd name="connsiteX7" fmla="*/ 5761832 w 5761832"/>
                <a:gd name="connsiteY7" fmla="*/ 522287 h 563781"/>
                <a:gd name="connsiteX8" fmla="*/ 5251450 w 5761832"/>
                <a:gd name="connsiteY8" fmla="*/ 558800 h 563781"/>
                <a:gd name="connsiteX9" fmla="*/ 919163 w 5761832"/>
                <a:gd name="connsiteY9" fmla="*/ 550068 h 563781"/>
                <a:gd name="connsiteX10" fmla="*/ 661194 w 5761832"/>
                <a:gd name="connsiteY10" fmla="*/ 553244 h 563781"/>
                <a:gd name="connsiteX11" fmla="*/ 0 w 5761832"/>
                <a:gd name="connsiteY11" fmla="*/ 527050 h 563781"/>
                <a:gd name="connsiteX12" fmla="*/ 200025 w 5761832"/>
                <a:gd name="connsiteY12" fmla="*/ 271463 h 563781"/>
                <a:gd name="connsiteX13" fmla="*/ 793 w 5761832"/>
                <a:gd name="connsiteY13" fmla="*/ 7938 h 563781"/>
                <a:gd name="connsiteX0" fmla="*/ 793 w 5761832"/>
                <a:gd name="connsiteY0" fmla="*/ 7938 h 559049"/>
                <a:gd name="connsiteX1" fmla="*/ 374650 w 5761832"/>
                <a:gd name="connsiteY1" fmla="*/ 31750 h 559049"/>
                <a:gd name="connsiteX2" fmla="*/ 916782 w 5761832"/>
                <a:gd name="connsiteY2" fmla="*/ 19050 h 559049"/>
                <a:gd name="connsiteX3" fmla="*/ 4862512 w 5761832"/>
                <a:gd name="connsiteY3" fmla="*/ 19050 h 559049"/>
                <a:gd name="connsiteX4" fmla="*/ 5076032 w 5761832"/>
                <a:gd name="connsiteY4" fmla="*/ 26988 h 559049"/>
                <a:gd name="connsiteX5" fmla="*/ 5759450 w 5761832"/>
                <a:gd name="connsiteY5" fmla="*/ 0 h 559049"/>
                <a:gd name="connsiteX6" fmla="*/ 5577681 w 5761832"/>
                <a:gd name="connsiteY6" fmla="*/ 273050 h 559049"/>
                <a:gd name="connsiteX7" fmla="*/ 5761832 w 5761832"/>
                <a:gd name="connsiteY7" fmla="*/ 522287 h 559049"/>
                <a:gd name="connsiteX8" fmla="*/ 5251450 w 5761832"/>
                <a:gd name="connsiteY8" fmla="*/ 558800 h 559049"/>
                <a:gd name="connsiteX9" fmla="*/ 919163 w 5761832"/>
                <a:gd name="connsiteY9" fmla="*/ 550068 h 559049"/>
                <a:gd name="connsiteX10" fmla="*/ 661194 w 5761832"/>
                <a:gd name="connsiteY10" fmla="*/ 553244 h 559049"/>
                <a:gd name="connsiteX11" fmla="*/ 0 w 5761832"/>
                <a:gd name="connsiteY11" fmla="*/ 527050 h 559049"/>
                <a:gd name="connsiteX12" fmla="*/ 200025 w 5761832"/>
                <a:gd name="connsiteY12" fmla="*/ 271463 h 559049"/>
                <a:gd name="connsiteX13" fmla="*/ 793 w 5761832"/>
                <a:gd name="connsiteY13"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19163 w 5761832"/>
                <a:gd name="connsiteY10" fmla="*/ 550068 h 559049"/>
                <a:gd name="connsiteX11" fmla="*/ 661194 w 5761832"/>
                <a:gd name="connsiteY11" fmla="*/ 553244 h 559049"/>
                <a:gd name="connsiteX12" fmla="*/ 0 w 5761832"/>
                <a:gd name="connsiteY12" fmla="*/ 527050 h 559049"/>
                <a:gd name="connsiteX13" fmla="*/ 200025 w 5761832"/>
                <a:gd name="connsiteY13" fmla="*/ 271463 h 559049"/>
                <a:gd name="connsiteX14" fmla="*/ 793 w 5761832"/>
                <a:gd name="connsiteY14" fmla="*/ 7938 h 559049"/>
                <a:gd name="connsiteX0" fmla="*/ 793 w 5761832"/>
                <a:gd name="connsiteY0" fmla="*/ 7938 h 559049"/>
                <a:gd name="connsiteX1" fmla="*/ 374650 w 5761832"/>
                <a:gd name="connsiteY1" fmla="*/ 31750 h 559049"/>
                <a:gd name="connsiteX2" fmla="*/ 916782 w 5761832"/>
                <a:gd name="connsiteY2" fmla="*/ 19050 h 559049"/>
                <a:gd name="connsiteX3" fmla="*/ 945507 w 5761832"/>
                <a:gd name="connsiteY3" fmla="*/ 20131 h 559049"/>
                <a:gd name="connsiteX4" fmla="*/ 4862512 w 5761832"/>
                <a:gd name="connsiteY4" fmla="*/ 19050 h 559049"/>
                <a:gd name="connsiteX5" fmla="*/ 5076032 w 5761832"/>
                <a:gd name="connsiteY5" fmla="*/ 26988 h 559049"/>
                <a:gd name="connsiteX6" fmla="*/ 5759450 w 5761832"/>
                <a:gd name="connsiteY6" fmla="*/ 0 h 559049"/>
                <a:gd name="connsiteX7" fmla="*/ 5577681 w 5761832"/>
                <a:gd name="connsiteY7" fmla="*/ 273050 h 559049"/>
                <a:gd name="connsiteX8" fmla="*/ 5761832 w 5761832"/>
                <a:gd name="connsiteY8" fmla="*/ 522287 h 559049"/>
                <a:gd name="connsiteX9" fmla="*/ 5251450 w 5761832"/>
                <a:gd name="connsiteY9" fmla="*/ 558800 h 559049"/>
                <a:gd name="connsiteX10" fmla="*/ 952905 w 5761832"/>
                <a:gd name="connsiteY10" fmla="*/ 546396 h 559049"/>
                <a:gd name="connsiteX11" fmla="*/ 919163 w 5761832"/>
                <a:gd name="connsiteY11" fmla="*/ 550068 h 559049"/>
                <a:gd name="connsiteX12" fmla="*/ 661194 w 5761832"/>
                <a:gd name="connsiteY12" fmla="*/ 553244 h 559049"/>
                <a:gd name="connsiteX13" fmla="*/ 0 w 5761832"/>
                <a:gd name="connsiteY13" fmla="*/ 527050 h 559049"/>
                <a:gd name="connsiteX14" fmla="*/ 200025 w 5761832"/>
                <a:gd name="connsiteY14" fmla="*/ 271463 h 559049"/>
                <a:gd name="connsiteX15" fmla="*/ 793 w 5761832"/>
                <a:gd name="connsiteY15" fmla="*/ 7938 h 559049"/>
                <a:gd name="connsiteX0" fmla="*/ 793 w 5835542"/>
                <a:gd name="connsiteY0" fmla="*/ 7938 h 559049"/>
                <a:gd name="connsiteX1" fmla="*/ 374650 w 5835542"/>
                <a:gd name="connsiteY1" fmla="*/ 31750 h 559049"/>
                <a:gd name="connsiteX2" fmla="*/ 916782 w 5835542"/>
                <a:gd name="connsiteY2" fmla="*/ 19050 h 559049"/>
                <a:gd name="connsiteX3" fmla="*/ 945507 w 5835542"/>
                <a:gd name="connsiteY3" fmla="*/ 20131 h 559049"/>
                <a:gd name="connsiteX4" fmla="*/ 4862512 w 5835542"/>
                <a:gd name="connsiteY4" fmla="*/ 19050 h 559049"/>
                <a:gd name="connsiteX5" fmla="*/ 5076032 w 5835542"/>
                <a:gd name="connsiteY5" fmla="*/ 26988 h 559049"/>
                <a:gd name="connsiteX6" fmla="*/ 5759450 w 5835542"/>
                <a:gd name="connsiteY6" fmla="*/ 0 h 559049"/>
                <a:gd name="connsiteX7" fmla="*/ 5761832 w 5835542"/>
                <a:gd name="connsiteY7" fmla="*/ 522287 h 559049"/>
                <a:gd name="connsiteX8" fmla="*/ 5251450 w 5835542"/>
                <a:gd name="connsiteY8" fmla="*/ 558800 h 559049"/>
                <a:gd name="connsiteX9" fmla="*/ 952905 w 5835542"/>
                <a:gd name="connsiteY9" fmla="*/ 546396 h 559049"/>
                <a:gd name="connsiteX10" fmla="*/ 919163 w 5835542"/>
                <a:gd name="connsiteY10" fmla="*/ 550068 h 559049"/>
                <a:gd name="connsiteX11" fmla="*/ 661194 w 5835542"/>
                <a:gd name="connsiteY11" fmla="*/ 553244 h 559049"/>
                <a:gd name="connsiteX12" fmla="*/ 0 w 5835542"/>
                <a:gd name="connsiteY12" fmla="*/ 527050 h 559049"/>
                <a:gd name="connsiteX13" fmla="*/ 200025 w 5835542"/>
                <a:gd name="connsiteY13" fmla="*/ 271463 h 559049"/>
                <a:gd name="connsiteX14" fmla="*/ 793 w 5835542"/>
                <a:gd name="connsiteY14" fmla="*/ 7938 h 559049"/>
                <a:gd name="connsiteX0" fmla="*/ 793 w 5761832"/>
                <a:gd name="connsiteY0" fmla="*/ 0 h 551111"/>
                <a:gd name="connsiteX1" fmla="*/ 374650 w 5761832"/>
                <a:gd name="connsiteY1" fmla="*/ 23812 h 551111"/>
                <a:gd name="connsiteX2" fmla="*/ 916782 w 5761832"/>
                <a:gd name="connsiteY2" fmla="*/ 11112 h 551111"/>
                <a:gd name="connsiteX3" fmla="*/ 945507 w 5761832"/>
                <a:gd name="connsiteY3" fmla="*/ 12193 h 551111"/>
                <a:gd name="connsiteX4" fmla="*/ 4862512 w 5761832"/>
                <a:gd name="connsiteY4" fmla="*/ 11112 h 551111"/>
                <a:gd name="connsiteX5" fmla="*/ 5076032 w 5761832"/>
                <a:gd name="connsiteY5" fmla="*/ 19050 h 551111"/>
                <a:gd name="connsiteX6" fmla="*/ 5761832 w 5761832"/>
                <a:gd name="connsiteY6" fmla="*/ 514349 h 551111"/>
                <a:gd name="connsiteX7" fmla="*/ 5251450 w 5761832"/>
                <a:gd name="connsiteY7" fmla="*/ 550862 h 551111"/>
                <a:gd name="connsiteX8" fmla="*/ 952905 w 5761832"/>
                <a:gd name="connsiteY8" fmla="*/ 538458 h 551111"/>
                <a:gd name="connsiteX9" fmla="*/ 919163 w 5761832"/>
                <a:gd name="connsiteY9" fmla="*/ 542130 h 551111"/>
                <a:gd name="connsiteX10" fmla="*/ 661194 w 5761832"/>
                <a:gd name="connsiteY10" fmla="*/ 545306 h 551111"/>
                <a:gd name="connsiteX11" fmla="*/ 0 w 5761832"/>
                <a:gd name="connsiteY11" fmla="*/ 519112 h 551111"/>
                <a:gd name="connsiteX12" fmla="*/ 200025 w 5761832"/>
                <a:gd name="connsiteY12" fmla="*/ 263525 h 551111"/>
                <a:gd name="connsiteX13" fmla="*/ 793 w 5761832"/>
                <a:gd name="connsiteY13"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4862512 w 5528877"/>
                <a:gd name="connsiteY4" fmla="*/ 11112 h 551111"/>
                <a:gd name="connsiteX5" fmla="*/ 5076032 w 5528877"/>
                <a:gd name="connsiteY5" fmla="*/ 19050 h 551111"/>
                <a:gd name="connsiteX6" fmla="*/ 5251450 w 5528877"/>
                <a:gd name="connsiteY6" fmla="*/ 550862 h 551111"/>
                <a:gd name="connsiteX7" fmla="*/ 952905 w 5528877"/>
                <a:gd name="connsiteY7" fmla="*/ 538458 h 551111"/>
                <a:gd name="connsiteX8" fmla="*/ 919163 w 5528877"/>
                <a:gd name="connsiteY8" fmla="*/ 542130 h 551111"/>
                <a:gd name="connsiteX9" fmla="*/ 661194 w 5528877"/>
                <a:gd name="connsiteY9" fmla="*/ 545306 h 551111"/>
                <a:gd name="connsiteX10" fmla="*/ 0 w 5528877"/>
                <a:gd name="connsiteY10" fmla="*/ 519112 h 551111"/>
                <a:gd name="connsiteX11" fmla="*/ 200025 w 5528877"/>
                <a:gd name="connsiteY11" fmla="*/ 263525 h 551111"/>
                <a:gd name="connsiteX12" fmla="*/ 793 w 5528877"/>
                <a:gd name="connsiteY12" fmla="*/ 0 h 551111"/>
                <a:gd name="connsiteX0" fmla="*/ 793 w 5528877"/>
                <a:gd name="connsiteY0" fmla="*/ 0 h 551111"/>
                <a:gd name="connsiteX1" fmla="*/ 374650 w 5528877"/>
                <a:gd name="connsiteY1" fmla="*/ 23812 h 551111"/>
                <a:gd name="connsiteX2" fmla="*/ 916782 w 5528877"/>
                <a:gd name="connsiteY2" fmla="*/ 11112 h 551111"/>
                <a:gd name="connsiteX3" fmla="*/ 945507 w 5528877"/>
                <a:gd name="connsiteY3" fmla="*/ 12193 h 551111"/>
                <a:gd name="connsiteX4" fmla="*/ 5076032 w 5528877"/>
                <a:gd name="connsiteY4" fmla="*/ 19050 h 551111"/>
                <a:gd name="connsiteX5" fmla="*/ 5251450 w 5528877"/>
                <a:gd name="connsiteY5" fmla="*/ 550862 h 551111"/>
                <a:gd name="connsiteX6" fmla="*/ 952905 w 5528877"/>
                <a:gd name="connsiteY6" fmla="*/ 538458 h 551111"/>
                <a:gd name="connsiteX7" fmla="*/ 919163 w 5528877"/>
                <a:gd name="connsiteY7" fmla="*/ 542130 h 551111"/>
                <a:gd name="connsiteX8" fmla="*/ 661194 w 5528877"/>
                <a:gd name="connsiteY8" fmla="*/ 545306 h 551111"/>
                <a:gd name="connsiteX9" fmla="*/ 0 w 5528877"/>
                <a:gd name="connsiteY9" fmla="*/ 519112 h 551111"/>
                <a:gd name="connsiteX10" fmla="*/ 200025 w 5528877"/>
                <a:gd name="connsiteY10" fmla="*/ 263525 h 551111"/>
                <a:gd name="connsiteX11" fmla="*/ 793 w 5528877"/>
                <a:gd name="connsiteY11" fmla="*/ 0 h 551111"/>
                <a:gd name="connsiteX0" fmla="*/ 793 w 5251450"/>
                <a:gd name="connsiteY0" fmla="*/ 0 h 551111"/>
                <a:gd name="connsiteX1" fmla="*/ 374650 w 5251450"/>
                <a:gd name="connsiteY1" fmla="*/ 23812 h 551111"/>
                <a:gd name="connsiteX2" fmla="*/ 916782 w 5251450"/>
                <a:gd name="connsiteY2" fmla="*/ 11112 h 551111"/>
                <a:gd name="connsiteX3" fmla="*/ 945507 w 5251450"/>
                <a:gd name="connsiteY3" fmla="*/ 12193 h 551111"/>
                <a:gd name="connsiteX4" fmla="*/ 5251450 w 5251450"/>
                <a:gd name="connsiteY4" fmla="*/ 550862 h 551111"/>
                <a:gd name="connsiteX5" fmla="*/ 952905 w 5251450"/>
                <a:gd name="connsiteY5" fmla="*/ 538458 h 551111"/>
                <a:gd name="connsiteX6" fmla="*/ 919163 w 5251450"/>
                <a:gd name="connsiteY6" fmla="*/ 542130 h 551111"/>
                <a:gd name="connsiteX7" fmla="*/ 661194 w 5251450"/>
                <a:gd name="connsiteY7" fmla="*/ 545306 h 551111"/>
                <a:gd name="connsiteX8" fmla="*/ 0 w 5251450"/>
                <a:gd name="connsiteY8" fmla="*/ 519112 h 551111"/>
                <a:gd name="connsiteX9" fmla="*/ 200025 w 5251450"/>
                <a:gd name="connsiteY9" fmla="*/ 263525 h 551111"/>
                <a:gd name="connsiteX10" fmla="*/ 793 w 5251450"/>
                <a:gd name="connsiteY10" fmla="*/ 0 h 551111"/>
                <a:gd name="connsiteX0" fmla="*/ 793 w 952905"/>
                <a:gd name="connsiteY0" fmla="*/ 0 h 551111"/>
                <a:gd name="connsiteX1" fmla="*/ 374650 w 952905"/>
                <a:gd name="connsiteY1" fmla="*/ 23812 h 551111"/>
                <a:gd name="connsiteX2" fmla="*/ 916782 w 952905"/>
                <a:gd name="connsiteY2" fmla="*/ 11112 h 551111"/>
                <a:gd name="connsiteX3" fmla="*/ 945507 w 952905"/>
                <a:gd name="connsiteY3" fmla="*/ 12193 h 551111"/>
                <a:gd name="connsiteX4" fmla="*/ 952905 w 952905"/>
                <a:gd name="connsiteY4" fmla="*/ 538458 h 551111"/>
                <a:gd name="connsiteX5" fmla="*/ 919163 w 952905"/>
                <a:gd name="connsiteY5" fmla="*/ 542130 h 551111"/>
                <a:gd name="connsiteX6" fmla="*/ 661194 w 952905"/>
                <a:gd name="connsiteY6" fmla="*/ 545306 h 551111"/>
                <a:gd name="connsiteX7" fmla="*/ 0 w 952905"/>
                <a:gd name="connsiteY7" fmla="*/ 519112 h 551111"/>
                <a:gd name="connsiteX8" fmla="*/ 200025 w 952905"/>
                <a:gd name="connsiteY8" fmla="*/ 263525 h 551111"/>
                <a:gd name="connsiteX9" fmla="*/ 793 w 952905"/>
                <a:gd name="connsiteY9" fmla="*/ 0 h 55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905" h="551111">
                  <a:moveTo>
                    <a:pt x="793" y="0"/>
                  </a:moveTo>
                  <a:cubicBezTo>
                    <a:pt x="123031" y="24606"/>
                    <a:pt x="250031" y="15875"/>
                    <a:pt x="374650" y="23812"/>
                  </a:cubicBezTo>
                  <a:cubicBezTo>
                    <a:pt x="555361" y="19579"/>
                    <a:pt x="750359" y="24870"/>
                    <a:pt x="916782" y="11112"/>
                  </a:cubicBezTo>
                  <a:lnTo>
                    <a:pt x="945507" y="12193"/>
                  </a:lnTo>
                  <a:lnTo>
                    <a:pt x="952905" y="538458"/>
                  </a:lnTo>
                  <a:lnTo>
                    <a:pt x="919163" y="542130"/>
                  </a:lnTo>
                  <a:lnTo>
                    <a:pt x="661194" y="545306"/>
                  </a:lnTo>
                  <a:cubicBezTo>
                    <a:pt x="526521" y="548481"/>
                    <a:pt x="206111" y="565943"/>
                    <a:pt x="0" y="519112"/>
                  </a:cubicBezTo>
                  <a:lnTo>
                    <a:pt x="200025" y="263525"/>
                  </a:lnTo>
                  <a:cubicBezTo>
                    <a:pt x="124089" y="185208"/>
                    <a:pt x="79110" y="128323"/>
                    <a:pt x="793" y="0"/>
                  </a:cubicBezTo>
                  <a:close/>
                </a:path>
              </a:pathLst>
            </a:custGeom>
            <a:noFill/>
            <a:ln w="19050">
              <a:solidFill>
                <a:srgbClr val="CBF34B"/>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28" name="Group 13"/>
          <p:cNvGrpSpPr>
            <a:grpSpLocks/>
          </p:cNvGrpSpPr>
          <p:nvPr/>
        </p:nvGrpSpPr>
        <p:grpSpPr bwMode="auto">
          <a:xfrm>
            <a:off x="2537344" y="2343192"/>
            <a:ext cx="5368021" cy="1074692"/>
            <a:chOff x="2530645" y="3933371"/>
            <a:chExt cx="4651820" cy="1238901"/>
          </a:xfrm>
        </p:grpSpPr>
        <p:pic>
          <p:nvPicPr>
            <p:cNvPr id="29" name="Picture 4" descr="C:\Users\dell\Desktop\Icon sale page\Icon tĩnh\200wide.jpg"/>
            <p:cNvPicPr>
              <a:picLocks noChangeAspect="1" noChangeArrowheads="1"/>
            </p:cNvPicPr>
            <p:nvPr/>
          </p:nvPicPr>
          <p:blipFill>
            <a:blip r:embed="rId2">
              <a:extLst>
                <a:ext uri="{28A0092B-C50C-407E-A947-70E740481C1C}">
                  <a14:useLocalDpi xmlns:a14="http://schemas.microsoft.com/office/drawing/2010/main" val="0"/>
                </a:ext>
              </a:extLst>
            </a:blip>
            <a:srcRect l="14159"/>
            <a:stretch>
              <a:fillRect/>
            </a:stretch>
          </p:blipFill>
          <p:spPr bwMode="auto">
            <a:xfrm flipH="1">
              <a:off x="2656682" y="4926180"/>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15"/>
            <p:cNvGrpSpPr>
              <a:grpSpLocks/>
            </p:cNvGrpSpPr>
            <p:nvPr/>
          </p:nvGrpSpPr>
          <p:grpSpPr bwMode="auto">
            <a:xfrm>
              <a:off x="2530645" y="3933371"/>
              <a:ext cx="4651820" cy="1011238"/>
              <a:chOff x="2671148" y="1311915"/>
              <a:chExt cx="3938587" cy="1011238"/>
            </a:xfrm>
          </p:grpSpPr>
          <p:pic>
            <p:nvPicPr>
              <p:cNvPr id="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Rounded Rectangle 31"/>
              <p:cNvSpPr/>
              <p:nvPr/>
            </p:nvSpPr>
            <p:spPr>
              <a:xfrm>
                <a:off x="2762555" y="1386471"/>
                <a:ext cx="3777280" cy="861362"/>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grpSp>
        <p:nvGrpSpPr>
          <p:cNvPr id="33" name="Group 18"/>
          <p:cNvGrpSpPr>
            <a:grpSpLocks/>
          </p:cNvGrpSpPr>
          <p:nvPr/>
        </p:nvGrpSpPr>
        <p:grpSpPr bwMode="auto">
          <a:xfrm>
            <a:off x="2592924" y="3785807"/>
            <a:ext cx="5368021" cy="1062309"/>
            <a:chOff x="2530645" y="5343071"/>
            <a:chExt cx="4651820" cy="1224998"/>
          </a:xfrm>
        </p:grpSpPr>
        <p:pic>
          <p:nvPicPr>
            <p:cNvPr id="34" name="Picture 4" descr="C:\Users\dell\Desktop\Icon sale page\Icon tĩnh\200wide.jpg"/>
            <p:cNvPicPr>
              <a:picLocks noChangeAspect="1" noChangeArrowheads="1"/>
            </p:cNvPicPr>
            <p:nvPr/>
          </p:nvPicPr>
          <p:blipFill>
            <a:blip r:embed="rId2">
              <a:extLst>
                <a:ext uri="{28A0092B-C50C-407E-A947-70E740481C1C}">
                  <a14:useLocalDpi xmlns:a14="http://schemas.microsoft.com/office/drawing/2010/main" val="0"/>
                </a:ext>
              </a:extLst>
            </a:blip>
            <a:srcRect l="14159"/>
            <a:stretch>
              <a:fillRect/>
            </a:stretch>
          </p:blipFill>
          <p:spPr bwMode="auto">
            <a:xfrm>
              <a:off x="3233624" y="6321977"/>
              <a:ext cx="3744118" cy="246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 name="Group 20"/>
            <p:cNvGrpSpPr>
              <a:grpSpLocks/>
            </p:cNvGrpSpPr>
            <p:nvPr/>
          </p:nvGrpSpPr>
          <p:grpSpPr bwMode="auto">
            <a:xfrm>
              <a:off x="2530645" y="5343071"/>
              <a:ext cx="4651820" cy="1011238"/>
              <a:chOff x="2671148" y="1311915"/>
              <a:chExt cx="3938587" cy="1011238"/>
            </a:xfrm>
          </p:grpSpPr>
          <p:pic>
            <p:nvPicPr>
              <p:cNvPr id="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148" y="1311915"/>
                <a:ext cx="3938587"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ounded Rectangle 36"/>
              <p:cNvSpPr/>
              <p:nvPr/>
            </p:nvSpPr>
            <p:spPr>
              <a:xfrm>
                <a:off x="2762555" y="1386493"/>
                <a:ext cx="3777280" cy="861624"/>
              </a:xfrm>
              <a:prstGeom prst="roundRect">
                <a:avLst>
                  <a:gd name="adj" fmla="val 12108"/>
                </a:avLst>
              </a:prstGeom>
              <a:noFill/>
              <a:ln w="19050">
                <a:solidFill>
                  <a:srgbClr val="99663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grpSp>
        <p:nvGrpSpPr>
          <p:cNvPr id="44" name="Group 89"/>
          <p:cNvGrpSpPr>
            <a:grpSpLocks/>
          </p:cNvGrpSpPr>
          <p:nvPr/>
        </p:nvGrpSpPr>
        <p:grpSpPr bwMode="auto">
          <a:xfrm flipH="1">
            <a:off x="6150294" y="3935219"/>
            <a:ext cx="2099574" cy="575186"/>
            <a:chOff x="2452688" y="2863777"/>
            <a:chExt cx="1819275" cy="662856"/>
          </a:xfrm>
        </p:grpSpPr>
        <p:sp>
          <p:nvSpPr>
            <p:cNvPr id="45" name="Freeform 44"/>
            <p:cNvSpPr/>
            <p:nvPr/>
          </p:nvSpPr>
          <p:spPr>
            <a:xfrm>
              <a:off x="2452688" y="2863777"/>
              <a:ext cx="1819275" cy="583570"/>
            </a:xfrm>
            <a:custGeom>
              <a:avLst/>
              <a:gdLst>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604962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275" h="584276">
                  <a:moveTo>
                    <a:pt x="1819275" y="312813"/>
                  </a:moveTo>
                  <a:lnTo>
                    <a:pt x="1604962" y="74688"/>
                  </a:lnTo>
                  <a:cubicBezTo>
                    <a:pt x="1243806" y="74688"/>
                    <a:pt x="868362" y="27063"/>
                    <a:pt x="500062" y="3250"/>
                  </a:cubicBezTo>
                  <a:cubicBezTo>
                    <a:pt x="348456" y="-718"/>
                    <a:pt x="108744" y="-14213"/>
                    <a:pt x="9525" y="69925"/>
                  </a:cubicBezTo>
                  <a:lnTo>
                    <a:pt x="0" y="577131"/>
                  </a:lnTo>
                  <a:cubicBezTo>
                    <a:pt x="23020" y="507281"/>
                    <a:pt x="191294" y="513631"/>
                    <a:pt x="233362" y="503313"/>
                  </a:cubicBezTo>
                  <a:cubicBezTo>
                    <a:pt x="477043" y="496963"/>
                    <a:pt x="658812" y="514426"/>
                    <a:pt x="842962" y="541413"/>
                  </a:cubicBezTo>
                  <a:cubicBezTo>
                    <a:pt x="1020762" y="560464"/>
                    <a:pt x="1350962" y="569988"/>
                    <a:pt x="1604962" y="584276"/>
                  </a:cubicBezTo>
                  <a:lnTo>
                    <a:pt x="1819275" y="312813"/>
                  </a:lnTo>
                  <a:close/>
                </a:path>
              </a:pathLst>
            </a:custGeom>
            <a:gradFill flip="none" rotWithShape="1">
              <a:gsLst>
                <a:gs pos="22000">
                  <a:srgbClr val="9DCA0D"/>
                </a:gs>
                <a:gs pos="0">
                  <a:srgbClr val="9DCA0D">
                    <a:lumMod val="95000"/>
                    <a:lumOff val="5000"/>
                  </a:srgbClr>
                </a:gs>
                <a:gs pos="49000">
                  <a:srgbClr val="9DCA0D">
                    <a:lumMod val="90000"/>
                  </a:srgbClr>
                </a:gs>
                <a:gs pos="60000">
                  <a:srgbClr val="9DCA0D"/>
                </a:gs>
                <a:gs pos="100000">
                  <a:srgbClr val="9DCA0D">
                    <a:lumMod val="80000"/>
                  </a:srgbClr>
                </a:gs>
                <a:gs pos="84000">
                  <a:srgbClr val="9DCA0D">
                    <a:lumMod val="50000"/>
                    <a:lumOff val="50000"/>
                  </a:srgbClr>
                </a:gs>
                <a:gs pos="80000">
                  <a:srgbClr val="9DCA0D">
                    <a:lumMod val="50000"/>
                    <a:lumOff val="50000"/>
                  </a:srgbClr>
                </a:gs>
              </a:gsLst>
              <a:lin ang="10800000" scaled="1"/>
              <a:tileRect/>
            </a:gradFill>
            <a:ln w="3175">
              <a:noFill/>
            </a:ln>
            <a:effectLst>
              <a:outerShdw blurRad="50800" dist="381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Freeform 45"/>
            <p:cNvSpPr/>
            <p:nvPr/>
          </p:nvSpPr>
          <p:spPr>
            <a:xfrm>
              <a:off x="2452688" y="3369468"/>
              <a:ext cx="247755" cy="157165"/>
            </a:xfrm>
            <a:custGeom>
              <a:avLst/>
              <a:gdLst>
                <a:gd name="connsiteX0" fmla="*/ 233362 w 242887"/>
                <a:gd name="connsiteY0" fmla="*/ 138113 h 138113"/>
                <a:gd name="connsiteX1" fmla="*/ 242887 w 242887"/>
                <a:gd name="connsiteY1" fmla="*/ 0 h 138113"/>
                <a:gd name="connsiteX2" fmla="*/ 0 w 242887"/>
                <a:gd name="connsiteY2" fmla="*/ 66675 h 138113"/>
                <a:gd name="connsiteX3" fmla="*/ 233362 w 242887"/>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2887"/>
                <a:gd name="connsiteY0" fmla="*/ 147639 h 147639"/>
                <a:gd name="connsiteX1" fmla="*/ 242887 w 242887"/>
                <a:gd name="connsiteY1" fmla="*/ 0 h 147639"/>
                <a:gd name="connsiteX2" fmla="*/ 0 w 242887"/>
                <a:gd name="connsiteY2" fmla="*/ 66675 h 147639"/>
                <a:gd name="connsiteX3" fmla="*/ 240506 w 242887"/>
                <a:gd name="connsiteY3" fmla="*/ 147639 h 147639"/>
                <a:gd name="connsiteX0" fmla="*/ 240506 w 245268"/>
                <a:gd name="connsiteY0" fmla="*/ 154783 h 154783"/>
                <a:gd name="connsiteX1" fmla="*/ 245268 w 245268"/>
                <a:gd name="connsiteY1" fmla="*/ 0 h 154783"/>
                <a:gd name="connsiteX2" fmla="*/ 0 w 245268"/>
                <a:gd name="connsiteY2" fmla="*/ 73819 h 154783"/>
                <a:gd name="connsiteX3" fmla="*/ 240506 w 245268"/>
                <a:gd name="connsiteY3" fmla="*/ 154783 h 154783"/>
                <a:gd name="connsiteX0" fmla="*/ 247650 w 247755"/>
                <a:gd name="connsiteY0" fmla="*/ 157165 h 157165"/>
                <a:gd name="connsiteX1" fmla="*/ 245268 w 247755"/>
                <a:gd name="connsiteY1" fmla="*/ 0 h 157165"/>
                <a:gd name="connsiteX2" fmla="*/ 0 w 247755"/>
                <a:gd name="connsiteY2" fmla="*/ 73819 h 157165"/>
                <a:gd name="connsiteX3" fmla="*/ 247650 w 247755"/>
                <a:gd name="connsiteY3" fmla="*/ 157165 h 157165"/>
              </a:gdLst>
              <a:ahLst/>
              <a:cxnLst>
                <a:cxn ang="0">
                  <a:pos x="connsiteX0" y="connsiteY0"/>
                </a:cxn>
                <a:cxn ang="0">
                  <a:pos x="connsiteX1" y="connsiteY1"/>
                </a:cxn>
                <a:cxn ang="0">
                  <a:pos x="connsiteX2" y="connsiteY2"/>
                </a:cxn>
                <a:cxn ang="0">
                  <a:pos x="connsiteX3" y="connsiteY3"/>
                </a:cxn>
              </a:cxnLst>
              <a:rect l="l" t="t" r="r" b="b"/>
              <a:pathLst>
                <a:path w="247755" h="157165">
                  <a:moveTo>
                    <a:pt x="247650" y="157165"/>
                  </a:moveTo>
                  <a:cubicBezTo>
                    <a:pt x="248444" y="107952"/>
                    <a:pt x="244474" y="49213"/>
                    <a:pt x="245268" y="0"/>
                  </a:cubicBezTo>
                  <a:cubicBezTo>
                    <a:pt x="192087" y="2382"/>
                    <a:pt x="22225" y="4762"/>
                    <a:pt x="0" y="73819"/>
                  </a:cubicBezTo>
                  <a:cubicBezTo>
                    <a:pt x="35718" y="122238"/>
                    <a:pt x="178594" y="156371"/>
                    <a:pt x="247650" y="157165"/>
                  </a:cubicBezTo>
                  <a:close/>
                </a:path>
              </a:pathLst>
            </a:custGeom>
            <a:solidFill>
              <a:srgbClr val="7B9E0A"/>
            </a:solidFill>
            <a:ln w="31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47" name="Group 92"/>
          <p:cNvGrpSpPr>
            <a:grpSpLocks/>
          </p:cNvGrpSpPr>
          <p:nvPr/>
        </p:nvGrpSpPr>
        <p:grpSpPr bwMode="auto">
          <a:xfrm>
            <a:off x="2258555" y="2458448"/>
            <a:ext cx="2099574" cy="575188"/>
            <a:chOff x="2452688" y="2863775"/>
            <a:chExt cx="1819275" cy="662858"/>
          </a:xfrm>
        </p:grpSpPr>
        <p:sp>
          <p:nvSpPr>
            <p:cNvPr id="48" name="Freeform 47"/>
            <p:cNvSpPr/>
            <p:nvPr/>
          </p:nvSpPr>
          <p:spPr>
            <a:xfrm>
              <a:off x="2452688" y="2863775"/>
              <a:ext cx="1819275" cy="583569"/>
            </a:xfrm>
            <a:custGeom>
              <a:avLst/>
              <a:gdLst>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0038 h 585788"/>
                <a:gd name="connsiteX1" fmla="*/ 1590675 w 1824037"/>
                <a:gd name="connsiteY1" fmla="*/ 71438 h 585788"/>
                <a:gd name="connsiteX2" fmla="*/ 500062 w 1824037"/>
                <a:gd name="connsiteY2" fmla="*/ 0 h 585788"/>
                <a:gd name="connsiteX3" fmla="*/ 9525 w 1824037"/>
                <a:gd name="connsiteY3" fmla="*/ 66675 h 585788"/>
                <a:gd name="connsiteX4" fmla="*/ 0 w 1824037"/>
                <a:gd name="connsiteY4" fmla="*/ 581025 h 585788"/>
                <a:gd name="connsiteX5" fmla="*/ 233362 w 1824037"/>
                <a:gd name="connsiteY5" fmla="*/ 500063 h 585788"/>
                <a:gd name="connsiteX6" fmla="*/ 842962 w 1824037"/>
                <a:gd name="connsiteY6" fmla="*/ 538163 h 585788"/>
                <a:gd name="connsiteX7" fmla="*/ 1614487 w 1824037"/>
                <a:gd name="connsiteY7" fmla="*/ 585788 h 585788"/>
                <a:gd name="connsiteX8" fmla="*/ 1824037 w 1824037"/>
                <a:gd name="connsiteY8" fmla="*/ 300038 h 58578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84275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9038"/>
                <a:gd name="connsiteX1" fmla="*/ 1590675 w 1824037"/>
                <a:gd name="connsiteY1" fmla="*/ 74688 h 589038"/>
                <a:gd name="connsiteX2" fmla="*/ 500062 w 1824037"/>
                <a:gd name="connsiteY2" fmla="*/ 3250 h 589038"/>
                <a:gd name="connsiteX3" fmla="*/ 9525 w 1824037"/>
                <a:gd name="connsiteY3" fmla="*/ 69925 h 589038"/>
                <a:gd name="connsiteX4" fmla="*/ 0 w 1824037"/>
                <a:gd name="connsiteY4" fmla="*/ 577131 h 589038"/>
                <a:gd name="connsiteX5" fmla="*/ 233362 w 1824037"/>
                <a:gd name="connsiteY5" fmla="*/ 503313 h 589038"/>
                <a:gd name="connsiteX6" fmla="*/ 842962 w 1824037"/>
                <a:gd name="connsiteY6" fmla="*/ 541413 h 589038"/>
                <a:gd name="connsiteX7" fmla="*/ 1614487 w 1824037"/>
                <a:gd name="connsiteY7" fmla="*/ 589038 h 589038"/>
                <a:gd name="connsiteX8" fmla="*/ 1824037 w 1824037"/>
                <a:gd name="connsiteY8" fmla="*/ 303288 h 589038"/>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590675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24037 w 1824037"/>
                <a:gd name="connsiteY0" fmla="*/ 303288 h 584276"/>
                <a:gd name="connsiteX1" fmla="*/ 1604962 w 1824037"/>
                <a:gd name="connsiteY1" fmla="*/ 74688 h 584276"/>
                <a:gd name="connsiteX2" fmla="*/ 500062 w 1824037"/>
                <a:gd name="connsiteY2" fmla="*/ 3250 h 584276"/>
                <a:gd name="connsiteX3" fmla="*/ 9525 w 1824037"/>
                <a:gd name="connsiteY3" fmla="*/ 69925 h 584276"/>
                <a:gd name="connsiteX4" fmla="*/ 0 w 1824037"/>
                <a:gd name="connsiteY4" fmla="*/ 577131 h 584276"/>
                <a:gd name="connsiteX5" fmla="*/ 233362 w 1824037"/>
                <a:gd name="connsiteY5" fmla="*/ 503313 h 584276"/>
                <a:gd name="connsiteX6" fmla="*/ 842962 w 1824037"/>
                <a:gd name="connsiteY6" fmla="*/ 541413 h 584276"/>
                <a:gd name="connsiteX7" fmla="*/ 1604962 w 1824037"/>
                <a:gd name="connsiteY7" fmla="*/ 584276 h 584276"/>
                <a:gd name="connsiteX8" fmla="*/ 1824037 w 1824037"/>
                <a:gd name="connsiteY8" fmla="*/ 303288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 name="connsiteX0" fmla="*/ 1819275 w 1819275"/>
                <a:gd name="connsiteY0" fmla="*/ 312813 h 584276"/>
                <a:gd name="connsiteX1" fmla="*/ 1604962 w 1819275"/>
                <a:gd name="connsiteY1" fmla="*/ 74688 h 584276"/>
                <a:gd name="connsiteX2" fmla="*/ 500062 w 1819275"/>
                <a:gd name="connsiteY2" fmla="*/ 3250 h 584276"/>
                <a:gd name="connsiteX3" fmla="*/ 9525 w 1819275"/>
                <a:gd name="connsiteY3" fmla="*/ 69925 h 584276"/>
                <a:gd name="connsiteX4" fmla="*/ 0 w 1819275"/>
                <a:gd name="connsiteY4" fmla="*/ 577131 h 584276"/>
                <a:gd name="connsiteX5" fmla="*/ 233362 w 1819275"/>
                <a:gd name="connsiteY5" fmla="*/ 503313 h 584276"/>
                <a:gd name="connsiteX6" fmla="*/ 842962 w 1819275"/>
                <a:gd name="connsiteY6" fmla="*/ 541413 h 584276"/>
                <a:gd name="connsiteX7" fmla="*/ 1604962 w 1819275"/>
                <a:gd name="connsiteY7" fmla="*/ 584276 h 584276"/>
                <a:gd name="connsiteX8" fmla="*/ 1819275 w 1819275"/>
                <a:gd name="connsiteY8" fmla="*/ 312813 h 58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275" h="584276">
                  <a:moveTo>
                    <a:pt x="1819275" y="312813"/>
                  </a:moveTo>
                  <a:lnTo>
                    <a:pt x="1604962" y="74688"/>
                  </a:lnTo>
                  <a:cubicBezTo>
                    <a:pt x="1243806" y="74688"/>
                    <a:pt x="868362" y="27063"/>
                    <a:pt x="500062" y="3250"/>
                  </a:cubicBezTo>
                  <a:cubicBezTo>
                    <a:pt x="348456" y="-718"/>
                    <a:pt x="108744" y="-14213"/>
                    <a:pt x="9525" y="69925"/>
                  </a:cubicBezTo>
                  <a:lnTo>
                    <a:pt x="0" y="577131"/>
                  </a:lnTo>
                  <a:cubicBezTo>
                    <a:pt x="23020" y="507281"/>
                    <a:pt x="191294" y="513631"/>
                    <a:pt x="233362" y="503313"/>
                  </a:cubicBezTo>
                  <a:cubicBezTo>
                    <a:pt x="477043" y="496963"/>
                    <a:pt x="658812" y="514426"/>
                    <a:pt x="842962" y="541413"/>
                  </a:cubicBezTo>
                  <a:cubicBezTo>
                    <a:pt x="1020762" y="560464"/>
                    <a:pt x="1350962" y="569988"/>
                    <a:pt x="1604962" y="584276"/>
                  </a:cubicBezTo>
                  <a:lnTo>
                    <a:pt x="1819275" y="312813"/>
                  </a:lnTo>
                  <a:close/>
                </a:path>
              </a:pathLst>
            </a:custGeom>
            <a:gradFill flip="none" rotWithShape="1">
              <a:gsLst>
                <a:gs pos="22000">
                  <a:srgbClr val="9DCA0D"/>
                </a:gs>
                <a:gs pos="0">
                  <a:srgbClr val="9DCA0D">
                    <a:lumMod val="95000"/>
                    <a:lumOff val="5000"/>
                  </a:srgbClr>
                </a:gs>
                <a:gs pos="49000">
                  <a:srgbClr val="9DCA0D">
                    <a:lumMod val="90000"/>
                  </a:srgbClr>
                </a:gs>
                <a:gs pos="60000">
                  <a:srgbClr val="9DCA0D"/>
                </a:gs>
                <a:gs pos="100000">
                  <a:srgbClr val="9DCA0D">
                    <a:lumMod val="80000"/>
                  </a:srgbClr>
                </a:gs>
                <a:gs pos="84000">
                  <a:srgbClr val="9DCA0D">
                    <a:lumMod val="50000"/>
                    <a:lumOff val="50000"/>
                  </a:srgbClr>
                </a:gs>
                <a:gs pos="80000">
                  <a:srgbClr val="9DCA0D">
                    <a:lumMod val="50000"/>
                    <a:lumOff val="50000"/>
                  </a:srgbClr>
                </a:gs>
              </a:gsLst>
              <a:lin ang="10800000" scaled="1"/>
              <a:tileRect/>
            </a:gradFill>
            <a:ln w="3175">
              <a:noFill/>
            </a:ln>
            <a:effectLst>
              <a:outerShdw blurRad="50800" dist="38100" dir="5400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Freeform 48"/>
            <p:cNvSpPr/>
            <p:nvPr/>
          </p:nvSpPr>
          <p:spPr>
            <a:xfrm>
              <a:off x="2452688" y="3369468"/>
              <a:ext cx="247755" cy="157165"/>
            </a:xfrm>
            <a:custGeom>
              <a:avLst/>
              <a:gdLst>
                <a:gd name="connsiteX0" fmla="*/ 233362 w 242887"/>
                <a:gd name="connsiteY0" fmla="*/ 138113 h 138113"/>
                <a:gd name="connsiteX1" fmla="*/ 242887 w 242887"/>
                <a:gd name="connsiteY1" fmla="*/ 0 h 138113"/>
                <a:gd name="connsiteX2" fmla="*/ 0 w 242887"/>
                <a:gd name="connsiteY2" fmla="*/ 66675 h 138113"/>
                <a:gd name="connsiteX3" fmla="*/ 233362 w 242887"/>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35743 w 245268"/>
                <a:gd name="connsiteY0" fmla="*/ 138113 h 138113"/>
                <a:gd name="connsiteX1" fmla="*/ 245268 w 245268"/>
                <a:gd name="connsiteY1" fmla="*/ 0 h 138113"/>
                <a:gd name="connsiteX2" fmla="*/ 0 w 245268"/>
                <a:gd name="connsiteY2" fmla="*/ 78581 h 138113"/>
                <a:gd name="connsiteX3" fmla="*/ 235743 w 245268"/>
                <a:gd name="connsiteY3" fmla="*/ 138113 h 138113"/>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5268"/>
                <a:gd name="connsiteY0" fmla="*/ 159545 h 159545"/>
                <a:gd name="connsiteX1" fmla="*/ 245268 w 245268"/>
                <a:gd name="connsiteY1" fmla="*/ 0 h 159545"/>
                <a:gd name="connsiteX2" fmla="*/ 0 w 245268"/>
                <a:gd name="connsiteY2" fmla="*/ 78581 h 159545"/>
                <a:gd name="connsiteX3" fmla="*/ 240506 w 245268"/>
                <a:gd name="connsiteY3" fmla="*/ 159545 h 159545"/>
                <a:gd name="connsiteX0" fmla="*/ 240506 w 242887"/>
                <a:gd name="connsiteY0" fmla="*/ 147639 h 147639"/>
                <a:gd name="connsiteX1" fmla="*/ 242887 w 242887"/>
                <a:gd name="connsiteY1" fmla="*/ 0 h 147639"/>
                <a:gd name="connsiteX2" fmla="*/ 0 w 242887"/>
                <a:gd name="connsiteY2" fmla="*/ 66675 h 147639"/>
                <a:gd name="connsiteX3" fmla="*/ 240506 w 242887"/>
                <a:gd name="connsiteY3" fmla="*/ 147639 h 147639"/>
                <a:gd name="connsiteX0" fmla="*/ 240506 w 245268"/>
                <a:gd name="connsiteY0" fmla="*/ 154783 h 154783"/>
                <a:gd name="connsiteX1" fmla="*/ 245268 w 245268"/>
                <a:gd name="connsiteY1" fmla="*/ 0 h 154783"/>
                <a:gd name="connsiteX2" fmla="*/ 0 w 245268"/>
                <a:gd name="connsiteY2" fmla="*/ 73819 h 154783"/>
                <a:gd name="connsiteX3" fmla="*/ 240506 w 245268"/>
                <a:gd name="connsiteY3" fmla="*/ 154783 h 154783"/>
                <a:gd name="connsiteX0" fmla="*/ 247650 w 247755"/>
                <a:gd name="connsiteY0" fmla="*/ 157165 h 157165"/>
                <a:gd name="connsiteX1" fmla="*/ 245268 w 247755"/>
                <a:gd name="connsiteY1" fmla="*/ 0 h 157165"/>
                <a:gd name="connsiteX2" fmla="*/ 0 w 247755"/>
                <a:gd name="connsiteY2" fmla="*/ 73819 h 157165"/>
                <a:gd name="connsiteX3" fmla="*/ 247650 w 247755"/>
                <a:gd name="connsiteY3" fmla="*/ 157165 h 157165"/>
              </a:gdLst>
              <a:ahLst/>
              <a:cxnLst>
                <a:cxn ang="0">
                  <a:pos x="connsiteX0" y="connsiteY0"/>
                </a:cxn>
                <a:cxn ang="0">
                  <a:pos x="connsiteX1" y="connsiteY1"/>
                </a:cxn>
                <a:cxn ang="0">
                  <a:pos x="connsiteX2" y="connsiteY2"/>
                </a:cxn>
                <a:cxn ang="0">
                  <a:pos x="connsiteX3" y="connsiteY3"/>
                </a:cxn>
              </a:cxnLst>
              <a:rect l="l" t="t" r="r" b="b"/>
              <a:pathLst>
                <a:path w="247755" h="157165">
                  <a:moveTo>
                    <a:pt x="247650" y="157165"/>
                  </a:moveTo>
                  <a:cubicBezTo>
                    <a:pt x="248444" y="107952"/>
                    <a:pt x="244474" y="49213"/>
                    <a:pt x="245268" y="0"/>
                  </a:cubicBezTo>
                  <a:cubicBezTo>
                    <a:pt x="192087" y="2382"/>
                    <a:pt x="22225" y="4762"/>
                    <a:pt x="0" y="73819"/>
                  </a:cubicBezTo>
                  <a:cubicBezTo>
                    <a:pt x="35718" y="122238"/>
                    <a:pt x="178594" y="156371"/>
                    <a:pt x="247650" y="157165"/>
                  </a:cubicBezTo>
                  <a:close/>
                </a:path>
              </a:pathLst>
            </a:custGeom>
            <a:solidFill>
              <a:srgbClr val="7B9E0A"/>
            </a:solidFill>
            <a:ln w="317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50" name="Rectangle 49"/>
          <p:cNvSpPr/>
          <p:nvPr/>
        </p:nvSpPr>
        <p:spPr>
          <a:xfrm>
            <a:off x="2401518" y="2495817"/>
            <a:ext cx="1721238" cy="400110"/>
          </a:xfrm>
          <a:prstGeom prst="rect">
            <a:avLst/>
          </a:prstGeom>
        </p:spPr>
        <p:txBody>
          <a:bodyPr wrap="square" anchor="ctr">
            <a:spAutoFit/>
          </a:bodyPr>
          <a:lstStyle/>
          <a:p>
            <a:pPr algn="ctr" eaLnBrk="1" fontAlgn="auto" hangingPunct="1">
              <a:spcBef>
                <a:spcPts val="0"/>
              </a:spcBef>
              <a:spcAft>
                <a:spcPts val="0"/>
              </a:spcAft>
              <a:defRPr/>
            </a:pPr>
            <a:r>
              <a:rPr lang="en-US" sz="2000" b="1" kern="0" smtClean="0">
                <a:solidFill>
                  <a:schemeClr val="bg1"/>
                </a:solidFill>
                <a:effectLst>
                  <a:glow rad="127000">
                    <a:srgbClr val="526907">
                      <a:alpha val="80000"/>
                    </a:srgbClr>
                  </a:glow>
                </a:effectLst>
                <a:latin typeface="Arial" pitchFamily="34" charset="0"/>
              </a:rPr>
              <a:t>1.</a:t>
            </a:r>
            <a:endParaRPr lang="en-US" sz="2000" b="1" kern="0" dirty="0">
              <a:solidFill>
                <a:schemeClr val="bg1"/>
              </a:solidFill>
              <a:effectLst>
                <a:glow rad="127000">
                  <a:srgbClr val="526907">
                    <a:alpha val="80000"/>
                  </a:srgbClr>
                </a:glow>
              </a:effectLst>
              <a:latin typeface="Arial" pitchFamily="34" charset="0"/>
            </a:endParaRPr>
          </a:p>
        </p:txBody>
      </p:sp>
      <p:sp>
        <p:nvSpPr>
          <p:cNvPr id="52" name="Rectangle 51"/>
          <p:cNvSpPr/>
          <p:nvPr/>
        </p:nvSpPr>
        <p:spPr>
          <a:xfrm>
            <a:off x="6111241" y="3982300"/>
            <a:ext cx="2011680" cy="400110"/>
          </a:xfrm>
          <a:prstGeom prst="rect">
            <a:avLst/>
          </a:prstGeom>
        </p:spPr>
        <p:txBody>
          <a:bodyPr wrap="square" anchor="ctr">
            <a:spAutoFit/>
          </a:bodyPr>
          <a:lstStyle/>
          <a:p>
            <a:pPr algn="ctr" eaLnBrk="1" fontAlgn="auto" hangingPunct="1">
              <a:spcBef>
                <a:spcPts val="0"/>
              </a:spcBef>
              <a:spcAft>
                <a:spcPts val="0"/>
              </a:spcAft>
              <a:defRPr/>
            </a:pPr>
            <a:r>
              <a:rPr lang="en-US" sz="2000" b="1" kern="0" smtClean="0">
                <a:solidFill>
                  <a:schemeClr val="bg1"/>
                </a:solidFill>
                <a:effectLst>
                  <a:glow rad="127000">
                    <a:srgbClr val="526907">
                      <a:alpha val="80000"/>
                    </a:srgbClr>
                  </a:glow>
                </a:effectLst>
                <a:latin typeface="Arial" pitchFamily="34" charset="0"/>
              </a:rPr>
              <a:t>2.</a:t>
            </a:r>
            <a:endParaRPr lang="en-US" sz="2000" b="1" kern="0" dirty="0">
              <a:solidFill>
                <a:schemeClr val="bg1"/>
              </a:solidFill>
              <a:effectLst>
                <a:glow rad="127000">
                  <a:srgbClr val="526907">
                    <a:alpha val="80000"/>
                  </a:srgbClr>
                </a:glow>
              </a:effectLst>
              <a:latin typeface="Arial" pitchFamily="34" charset="0"/>
            </a:endParaRPr>
          </a:p>
        </p:txBody>
      </p:sp>
      <p:sp>
        <p:nvSpPr>
          <p:cNvPr id="53" name="Rectangle 24"/>
          <p:cNvSpPr>
            <a:spLocks noChangeArrowheads="1"/>
          </p:cNvSpPr>
          <p:nvPr/>
        </p:nvSpPr>
        <p:spPr bwMode="auto">
          <a:xfrm>
            <a:off x="4803651" y="2501602"/>
            <a:ext cx="26590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Clr>
                <a:srgbClr val="D7181F"/>
              </a:buClr>
              <a:buFont typeface="Wingdings" panose="05000000000000000000" pitchFamily="2" charset="2"/>
              <a:buNone/>
            </a:pPr>
            <a:r>
              <a:rPr lang="en-US" altLang="en-US" sz="2600" smtClean="0">
                <a:solidFill>
                  <a:srgbClr val="593B1D"/>
                </a:solidFill>
                <a:effectLst>
                  <a:outerShdw blurRad="38100" dist="38100" dir="2700000" algn="tl">
                    <a:srgbClr val="000000">
                      <a:alpha val="43137"/>
                    </a:srgbClr>
                  </a:outerShdw>
                </a:effectLst>
                <a:latin typeface="Arial" panose="020B0604020202020204" pitchFamily="34" charset="0"/>
              </a:rPr>
              <a:t>Mô tả ứng dụng</a:t>
            </a:r>
            <a:endParaRPr lang="en-US" altLang="en-US" sz="2600">
              <a:solidFill>
                <a:srgbClr val="593B1D"/>
              </a:solidFill>
              <a:effectLst>
                <a:outerShdw blurRad="38100" dist="38100" dir="2700000" algn="tl">
                  <a:srgbClr val="000000">
                    <a:alpha val="43137"/>
                  </a:srgbClr>
                </a:outerShdw>
              </a:effectLst>
              <a:latin typeface="Arial" panose="020B0604020202020204" pitchFamily="34" charset="0"/>
            </a:endParaRPr>
          </a:p>
        </p:txBody>
      </p:sp>
      <p:sp>
        <p:nvSpPr>
          <p:cNvPr id="55" name="Rectangle 24"/>
          <p:cNvSpPr>
            <a:spLocks noChangeArrowheads="1"/>
          </p:cNvSpPr>
          <p:nvPr/>
        </p:nvSpPr>
        <p:spPr bwMode="auto">
          <a:xfrm>
            <a:off x="2859584" y="3951695"/>
            <a:ext cx="31224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Clr>
                <a:srgbClr val="D7181F"/>
              </a:buClr>
              <a:buFont typeface="Wingdings" panose="05000000000000000000" pitchFamily="2" charset="2"/>
              <a:buNone/>
            </a:pPr>
            <a:r>
              <a:rPr lang="en-US" altLang="en-US" sz="2600" smtClean="0">
                <a:solidFill>
                  <a:srgbClr val="593B1D"/>
                </a:solidFill>
                <a:effectLst>
                  <a:outerShdw blurRad="38100" dist="38100" dir="2700000" algn="tl">
                    <a:srgbClr val="000000">
                      <a:alpha val="43137"/>
                    </a:srgbClr>
                  </a:outerShdw>
                </a:effectLst>
                <a:latin typeface="Arial" panose="020B0604020202020204" pitchFamily="34" charset="0"/>
              </a:rPr>
              <a:t>Quá trình thực hiện</a:t>
            </a:r>
            <a:endParaRPr lang="en-US" altLang="en-US" sz="2600">
              <a:solidFill>
                <a:srgbClr val="593B1D"/>
              </a:solidFill>
              <a:effectLst>
                <a:outerShdw blurRad="38100" dist="38100" dir="2700000" algn="tl">
                  <a:srgbClr val="000000">
                    <a:alpha val="43137"/>
                  </a:srgbClr>
                </a:outerShdw>
              </a:effectLst>
              <a:latin typeface="Arial" panose="020B0604020202020204" pitchFamily="34" charset="0"/>
            </a:endParaRPr>
          </a:p>
        </p:txBody>
      </p:sp>
      <p:pic>
        <p:nvPicPr>
          <p:cNvPr id="56" name="Picture 55"/>
          <p:cNvPicPr>
            <a:picLocks noChangeAspect="1"/>
          </p:cNvPicPr>
          <p:nvPr/>
        </p:nvPicPr>
        <p:blipFill>
          <a:blip r:embed="rId4">
            <a:extLst>
              <a:ext uri="{BEBA8EAE-BF5A-486C-A8C5-ECC9F3942E4B}">
                <a14:imgProps xmlns:a14="http://schemas.microsoft.com/office/drawing/2010/main">
                  <a14:imgLayer r:embed="rId5">
                    <a14:imgEffect>
                      <a14:artisticGlowDiffused/>
                    </a14:imgEffect>
                  </a14:imgLayer>
                </a14:imgProps>
              </a:ext>
              <a:ext uri="{28A0092B-C50C-407E-A947-70E740481C1C}">
                <a14:useLocalDpi xmlns:a14="http://schemas.microsoft.com/office/drawing/2010/main" val="0"/>
              </a:ext>
            </a:extLst>
          </a:blip>
          <a:stretch>
            <a:fillRect/>
          </a:stretch>
        </p:blipFill>
        <p:spPr>
          <a:xfrm>
            <a:off x="9420114" y="471487"/>
            <a:ext cx="2143125" cy="21431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9418459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26"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80">
                                          <p:stCondLst>
                                            <p:cond delay="0"/>
                                          </p:stCondLst>
                                        </p:cTn>
                                        <p:tgtEl>
                                          <p:spTgt spid="12"/>
                                        </p:tgtEl>
                                      </p:cBhvr>
                                    </p:animEffect>
                                    <p:anim calcmode="lin" valueType="num">
                                      <p:cBhvr>
                                        <p:cTn id="13"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8" dur="26">
                                          <p:stCondLst>
                                            <p:cond delay="650"/>
                                          </p:stCondLst>
                                        </p:cTn>
                                        <p:tgtEl>
                                          <p:spTgt spid="12"/>
                                        </p:tgtEl>
                                      </p:cBhvr>
                                      <p:to x="100000" y="60000"/>
                                    </p:animScale>
                                    <p:animScale>
                                      <p:cBhvr>
                                        <p:cTn id="19" dur="166" decel="50000">
                                          <p:stCondLst>
                                            <p:cond delay="676"/>
                                          </p:stCondLst>
                                        </p:cTn>
                                        <p:tgtEl>
                                          <p:spTgt spid="12"/>
                                        </p:tgtEl>
                                      </p:cBhvr>
                                      <p:to x="100000" y="100000"/>
                                    </p:animScale>
                                    <p:animScale>
                                      <p:cBhvr>
                                        <p:cTn id="20" dur="26">
                                          <p:stCondLst>
                                            <p:cond delay="1312"/>
                                          </p:stCondLst>
                                        </p:cTn>
                                        <p:tgtEl>
                                          <p:spTgt spid="12"/>
                                        </p:tgtEl>
                                      </p:cBhvr>
                                      <p:to x="100000" y="80000"/>
                                    </p:animScale>
                                    <p:animScale>
                                      <p:cBhvr>
                                        <p:cTn id="21" dur="166" decel="50000">
                                          <p:stCondLst>
                                            <p:cond delay="1338"/>
                                          </p:stCondLst>
                                        </p:cTn>
                                        <p:tgtEl>
                                          <p:spTgt spid="12"/>
                                        </p:tgtEl>
                                      </p:cBhvr>
                                      <p:to x="100000" y="100000"/>
                                    </p:animScale>
                                    <p:animScale>
                                      <p:cBhvr>
                                        <p:cTn id="22" dur="26">
                                          <p:stCondLst>
                                            <p:cond delay="1642"/>
                                          </p:stCondLst>
                                        </p:cTn>
                                        <p:tgtEl>
                                          <p:spTgt spid="12"/>
                                        </p:tgtEl>
                                      </p:cBhvr>
                                      <p:to x="100000" y="90000"/>
                                    </p:animScale>
                                    <p:animScale>
                                      <p:cBhvr>
                                        <p:cTn id="23" dur="166" decel="50000">
                                          <p:stCondLst>
                                            <p:cond delay="1668"/>
                                          </p:stCondLst>
                                        </p:cTn>
                                        <p:tgtEl>
                                          <p:spTgt spid="12"/>
                                        </p:tgtEl>
                                      </p:cBhvr>
                                      <p:to x="100000" y="100000"/>
                                    </p:animScale>
                                    <p:animScale>
                                      <p:cBhvr>
                                        <p:cTn id="24" dur="26">
                                          <p:stCondLst>
                                            <p:cond delay="1808"/>
                                          </p:stCondLst>
                                        </p:cTn>
                                        <p:tgtEl>
                                          <p:spTgt spid="12"/>
                                        </p:tgtEl>
                                      </p:cBhvr>
                                      <p:to x="100000" y="95000"/>
                                    </p:animScale>
                                    <p:animScale>
                                      <p:cBhvr>
                                        <p:cTn id="25" dur="166" decel="50000">
                                          <p:stCondLst>
                                            <p:cond delay="1834"/>
                                          </p:stCondLst>
                                        </p:cTn>
                                        <p:tgtEl>
                                          <p:spTgt spid="12"/>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80">
                                          <p:stCondLst>
                                            <p:cond delay="0"/>
                                          </p:stCondLst>
                                        </p:cTn>
                                        <p:tgtEl>
                                          <p:spTgt spid="28"/>
                                        </p:tgtEl>
                                      </p:cBhvr>
                                    </p:animEffect>
                                    <p:anim calcmode="lin" valueType="num">
                                      <p:cBhvr>
                                        <p:cTn id="29"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34" dur="26">
                                          <p:stCondLst>
                                            <p:cond delay="650"/>
                                          </p:stCondLst>
                                        </p:cTn>
                                        <p:tgtEl>
                                          <p:spTgt spid="28"/>
                                        </p:tgtEl>
                                      </p:cBhvr>
                                      <p:to x="100000" y="60000"/>
                                    </p:animScale>
                                    <p:animScale>
                                      <p:cBhvr>
                                        <p:cTn id="35" dur="166" decel="50000">
                                          <p:stCondLst>
                                            <p:cond delay="676"/>
                                          </p:stCondLst>
                                        </p:cTn>
                                        <p:tgtEl>
                                          <p:spTgt spid="28"/>
                                        </p:tgtEl>
                                      </p:cBhvr>
                                      <p:to x="100000" y="100000"/>
                                    </p:animScale>
                                    <p:animScale>
                                      <p:cBhvr>
                                        <p:cTn id="36" dur="26">
                                          <p:stCondLst>
                                            <p:cond delay="1312"/>
                                          </p:stCondLst>
                                        </p:cTn>
                                        <p:tgtEl>
                                          <p:spTgt spid="28"/>
                                        </p:tgtEl>
                                      </p:cBhvr>
                                      <p:to x="100000" y="80000"/>
                                    </p:animScale>
                                    <p:animScale>
                                      <p:cBhvr>
                                        <p:cTn id="37" dur="166" decel="50000">
                                          <p:stCondLst>
                                            <p:cond delay="1338"/>
                                          </p:stCondLst>
                                        </p:cTn>
                                        <p:tgtEl>
                                          <p:spTgt spid="28"/>
                                        </p:tgtEl>
                                      </p:cBhvr>
                                      <p:to x="100000" y="100000"/>
                                    </p:animScale>
                                    <p:animScale>
                                      <p:cBhvr>
                                        <p:cTn id="38" dur="26">
                                          <p:stCondLst>
                                            <p:cond delay="1642"/>
                                          </p:stCondLst>
                                        </p:cTn>
                                        <p:tgtEl>
                                          <p:spTgt spid="28"/>
                                        </p:tgtEl>
                                      </p:cBhvr>
                                      <p:to x="100000" y="90000"/>
                                    </p:animScale>
                                    <p:animScale>
                                      <p:cBhvr>
                                        <p:cTn id="39" dur="166" decel="50000">
                                          <p:stCondLst>
                                            <p:cond delay="1668"/>
                                          </p:stCondLst>
                                        </p:cTn>
                                        <p:tgtEl>
                                          <p:spTgt spid="28"/>
                                        </p:tgtEl>
                                      </p:cBhvr>
                                      <p:to x="100000" y="100000"/>
                                    </p:animScale>
                                    <p:animScale>
                                      <p:cBhvr>
                                        <p:cTn id="40" dur="26">
                                          <p:stCondLst>
                                            <p:cond delay="1808"/>
                                          </p:stCondLst>
                                        </p:cTn>
                                        <p:tgtEl>
                                          <p:spTgt spid="28"/>
                                        </p:tgtEl>
                                      </p:cBhvr>
                                      <p:to x="100000" y="95000"/>
                                    </p:animScale>
                                    <p:animScale>
                                      <p:cBhvr>
                                        <p:cTn id="41" dur="166" decel="50000">
                                          <p:stCondLst>
                                            <p:cond delay="1834"/>
                                          </p:stCondLst>
                                        </p:cTn>
                                        <p:tgtEl>
                                          <p:spTgt spid="28"/>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down)">
                                      <p:cBhvr>
                                        <p:cTn id="44" dur="580">
                                          <p:stCondLst>
                                            <p:cond delay="0"/>
                                          </p:stCondLst>
                                        </p:cTn>
                                        <p:tgtEl>
                                          <p:spTgt spid="47"/>
                                        </p:tgtEl>
                                      </p:cBhvr>
                                    </p:animEffect>
                                    <p:anim calcmode="lin" valueType="num">
                                      <p:cBhvr>
                                        <p:cTn id="45"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50" dur="26">
                                          <p:stCondLst>
                                            <p:cond delay="650"/>
                                          </p:stCondLst>
                                        </p:cTn>
                                        <p:tgtEl>
                                          <p:spTgt spid="47"/>
                                        </p:tgtEl>
                                      </p:cBhvr>
                                      <p:to x="100000" y="60000"/>
                                    </p:animScale>
                                    <p:animScale>
                                      <p:cBhvr>
                                        <p:cTn id="51" dur="166" decel="50000">
                                          <p:stCondLst>
                                            <p:cond delay="676"/>
                                          </p:stCondLst>
                                        </p:cTn>
                                        <p:tgtEl>
                                          <p:spTgt spid="47"/>
                                        </p:tgtEl>
                                      </p:cBhvr>
                                      <p:to x="100000" y="100000"/>
                                    </p:animScale>
                                    <p:animScale>
                                      <p:cBhvr>
                                        <p:cTn id="52" dur="26">
                                          <p:stCondLst>
                                            <p:cond delay="1312"/>
                                          </p:stCondLst>
                                        </p:cTn>
                                        <p:tgtEl>
                                          <p:spTgt spid="47"/>
                                        </p:tgtEl>
                                      </p:cBhvr>
                                      <p:to x="100000" y="80000"/>
                                    </p:animScale>
                                    <p:animScale>
                                      <p:cBhvr>
                                        <p:cTn id="53" dur="166" decel="50000">
                                          <p:stCondLst>
                                            <p:cond delay="1338"/>
                                          </p:stCondLst>
                                        </p:cTn>
                                        <p:tgtEl>
                                          <p:spTgt spid="47"/>
                                        </p:tgtEl>
                                      </p:cBhvr>
                                      <p:to x="100000" y="100000"/>
                                    </p:animScale>
                                    <p:animScale>
                                      <p:cBhvr>
                                        <p:cTn id="54" dur="26">
                                          <p:stCondLst>
                                            <p:cond delay="1642"/>
                                          </p:stCondLst>
                                        </p:cTn>
                                        <p:tgtEl>
                                          <p:spTgt spid="47"/>
                                        </p:tgtEl>
                                      </p:cBhvr>
                                      <p:to x="100000" y="90000"/>
                                    </p:animScale>
                                    <p:animScale>
                                      <p:cBhvr>
                                        <p:cTn id="55" dur="166" decel="50000">
                                          <p:stCondLst>
                                            <p:cond delay="1668"/>
                                          </p:stCondLst>
                                        </p:cTn>
                                        <p:tgtEl>
                                          <p:spTgt spid="47"/>
                                        </p:tgtEl>
                                      </p:cBhvr>
                                      <p:to x="100000" y="100000"/>
                                    </p:animScale>
                                    <p:animScale>
                                      <p:cBhvr>
                                        <p:cTn id="56" dur="26">
                                          <p:stCondLst>
                                            <p:cond delay="1808"/>
                                          </p:stCondLst>
                                        </p:cTn>
                                        <p:tgtEl>
                                          <p:spTgt spid="47"/>
                                        </p:tgtEl>
                                      </p:cBhvr>
                                      <p:to x="100000" y="95000"/>
                                    </p:animScale>
                                    <p:animScale>
                                      <p:cBhvr>
                                        <p:cTn id="57" dur="166" decel="50000">
                                          <p:stCondLst>
                                            <p:cond delay="1834"/>
                                          </p:stCondLst>
                                        </p:cTn>
                                        <p:tgtEl>
                                          <p:spTgt spid="47"/>
                                        </p:tgtEl>
                                      </p:cBhvr>
                                      <p:to x="100000" y="100000"/>
                                    </p:animScale>
                                  </p:childTnLst>
                                </p:cTn>
                              </p:par>
                              <p:par>
                                <p:cTn id="58" presetID="26" presetClass="entr" presetSubtype="0" fill="hold" grpId="0" nodeType="with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wipe(down)">
                                      <p:cBhvr>
                                        <p:cTn id="60" dur="580">
                                          <p:stCondLst>
                                            <p:cond delay="0"/>
                                          </p:stCondLst>
                                        </p:cTn>
                                        <p:tgtEl>
                                          <p:spTgt spid="50"/>
                                        </p:tgtEl>
                                      </p:cBhvr>
                                    </p:animEffect>
                                    <p:anim calcmode="lin" valueType="num">
                                      <p:cBhvr>
                                        <p:cTn id="61"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66" dur="26">
                                          <p:stCondLst>
                                            <p:cond delay="650"/>
                                          </p:stCondLst>
                                        </p:cTn>
                                        <p:tgtEl>
                                          <p:spTgt spid="50"/>
                                        </p:tgtEl>
                                      </p:cBhvr>
                                      <p:to x="100000" y="60000"/>
                                    </p:animScale>
                                    <p:animScale>
                                      <p:cBhvr>
                                        <p:cTn id="67" dur="166" decel="50000">
                                          <p:stCondLst>
                                            <p:cond delay="676"/>
                                          </p:stCondLst>
                                        </p:cTn>
                                        <p:tgtEl>
                                          <p:spTgt spid="50"/>
                                        </p:tgtEl>
                                      </p:cBhvr>
                                      <p:to x="100000" y="100000"/>
                                    </p:animScale>
                                    <p:animScale>
                                      <p:cBhvr>
                                        <p:cTn id="68" dur="26">
                                          <p:stCondLst>
                                            <p:cond delay="1312"/>
                                          </p:stCondLst>
                                        </p:cTn>
                                        <p:tgtEl>
                                          <p:spTgt spid="50"/>
                                        </p:tgtEl>
                                      </p:cBhvr>
                                      <p:to x="100000" y="80000"/>
                                    </p:animScale>
                                    <p:animScale>
                                      <p:cBhvr>
                                        <p:cTn id="69" dur="166" decel="50000">
                                          <p:stCondLst>
                                            <p:cond delay="1338"/>
                                          </p:stCondLst>
                                        </p:cTn>
                                        <p:tgtEl>
                                          <p:spTgt spid="50"/>
                                        </p:tgtEl>
                                      </p:cBhvr>
                                      <p:to x="100000" y="100000"/>
                                    </p:animScale>
                                    <p:animScale>
                                      <p:cBhvr>
                                        <p:cTn id="70" dur="26">
                                          <p:stCondLst>
                                            <p:cond delay="1642"/>
                                          </p:stCondLst>
                                        </p:cTn>
                                        <p:tgtEl>
                                          <p:spTgt spid="50"/>
                                        </p:tgtEl>
                                      </p:cBhvr>
                                      <p:to x="100000" y="90000"/>
                                    </p:animScale>
                                    <p:animScale>
                                      <p:cBhvr>
                                        <p:cTn id="71" dur="166" decel="50000">
                                          <p:stCondLst>
                                            <p:cond delay="1668"/>
                                          </p:stCondLst>
                                        </p:cTn>
                                        <p:tgtEl>
                                          <p:spTgt spid="50"/>
                                        </p:tgtEl>
                                      </p:cBhvr>
                                      <p:to x="100000" y="100000"/>
                                    </p:animScale>
                                    <p:animScale>
                                      <p:cBhvr>
                                        <p:cTn id="72" dur="26">
                                          <p:stCondLst>
                                            <p:cond delay="1808"/>
                                          </p:stCondLst>
                                        </p:cTn>
                                        <p:tgtEl>
                                          <p:spTgt spid="50"/>
                                        </p:tgtEl>
                                      </p:cBhvr>
                                      <p:to x="100000" y="95000"/>
                                    </p:animScale>
                                    <p:animScale>
                                      <p:cBhvr>
                                        <p:cTn id="73" dur="166" decel="50000">
                                          <p:stCondLst>
                                            <p:cond delay="1834"/>
                                          </p:stCondLst>
                                        </p:cTn>
                                        <p:tgtEl>
                                          <p:spTgt spid="50"/>
                                        </p:tgtEl>
                                      </p:cBhvr>
                                      <p:to x="100000" y="100000"/>
                                    </p:animScale>
                                  </p:childTnLst>
                                </p:cTn>
                              </p:par>
                            </p:childTnLst>
                          </p:cTn>
                        </p:par>
                        <p:par>
                          <p:cTn id="74" fill="hold">
                            <p:stCondLst>
                              <p:cond delay="2000"/>
                            </p:stCondLst>
                            <p:childTnLst>
                              <p:par>
                                <p:cTn id="75" presetID="26" presetClass="entr" presetSubtype="0" fill="hold" grpId="0" nodeType="after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wipe(down)">
                                      <p:cBhvr>
                                        <p:cTn id="77" dur="580">
                                          <p:stCondLst>
                                            <p:cond delay="0"/>
                                          </p:stCondLst>
                                        </p:cTn>
                                        <p:tgtEl>
                                          <p:spTgt spid="53"/>
                                        </p:tgtEl>
                                      </p:cBhvr>
                                    </p:animEffect>
                                    <p:anim calcmode="lin" valueType="num">
                                      <p:cBhvr>
                                        <p:cTn id="78" dur="1822"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53"/>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53"/>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53"/>
                                        </p:tgtEl>
                                        <p:attrNameLst>
                                          <p:attrName>ppt_y</p:attrName>
                                        </p:attrNameLst>
                                      </p:cBhvr>
                                      <p:tavLst>
                                        <p:tav tm="0" fmla="#ppt_y-sin(pi*$)/81">
                                          <p:val>
                                            <p:fltVal val="0"/>
                                          </p:val>
                                        </p:tav>
                                        <p:tav tm="100000">
                                          <p:val>
                                            <p:fltVal val="1"/>
                                          </p:val>
                                        </p:tav>
                                      </p:tavLst>
                                    </p:anim>
                                    <p:animScale>
                                      <p:cBhvr>
                                        <p:cTn id="83" dur="26">
                                          <p:stCondLst>
                                            <p:cond delay="650"/>
                                          </p:stCondLst>
                                        </p:cTn>
                                        <p:tgtEl>
                                          <p:spTgt spid="53"/>
                                        </p:tgtEl>
                                      </p:cBhvr>
                                      <p:to x="100000" y="60000"/>
                                    </p:animScale>
                                    <p:animScale>
                                      <p:cBhvr>
                                        <p:cTn id="84" dur="166" decel="50000">
                                          <p:stCondLst>
                                            <p:cond delay="676"/>
                                          </p:stCondLst>
                                        </p:cTn>
                                        <p:tgtEl>
                                          <p:spTgt spid="53"/>
                                        </p:tgtEl>
                                      </p:cBhvr>
                                      <p:to x="100000" y="100000"/>
                                    </p:animScale>
                                    <p:animScale>
                                      <p:cBhvr>
                                        <p:cTn id="85" dur="26">
                                          <p:stCondLst>
                                            <p:cond delay="1312"/>
                                          </p:stCondLst>
                                        </p:cTn>
                                        <p:tgtEl>
                                          <p:spTgt spid="53"/>
                                        </p:tgtEl>
                                      </p:cBhvr>
                                      <p:to x="100000" y="80000"/>
                                    </p:animScale>
                                    <p:animScale>
                                      <p:cBhvr>
                                        <p:cTn id="86" dur="166" decel="50000">
                                          <p:stCondLst>
                                            <p:cond delay="1338"/>
                                          </p:stCondLst>
                                        </p:cTn>
                                        <p:tgtEl>
                                          <p:spTgt spid="53"/>
                                        </p:tgtEl>
                                      </p:cBhvr>
                                      <p:to x="100000" y="100000"/>
                                    </p:animScale>
                                    <p:animScale>
                                      <p:cBhvr>
                                        <p:cTn id="87" dur="26">
                                          <p:stCondLst>
                                            <p:cond delay="1642"/>
                                          </p:stCondLst>
                                        </p:cTn>
                                        <p:tgtEl>
                                          <p:spTgt spid="53"/>
                                        </p:tgtEl>
                                      </p:cBhvr>
                                      <p:to x="100000" y="90000"/>
                                    </p:animScale>
                                    <p:animScale>
                                      <p:cBhvr>
                                        <p:cTn id="88" dur="166" decel="50000">
                                          <p:stCondLst>
                                            <p:cond delay="1668"/>
                                          </p:stCondLst>
                                        </p:cTn>
                                        <p:tgtEl>
                                          <p:spTgt spid="53"/>
                                        </p:tgtEl>
                                      </p:cBhvr>
                                      <p:to x="100000" y="100000"/>
                                    </p:animScale>
                                    <p:animScale>
                                      <p:cBhvr>
                                        <p:cTn id="89" dur="26">
                                          <p:stCondLst>
                                            <p:cond delay="1808"/>
                                          </p:stCondLst>
                                        </p:cTn>
                                        <p:tgtEl>
                                          <p:spTgt spid="53"/>
                                        </p:tgtEl>
                                      </p:cBhvr>
                                      <p:to x="100000" y="95000"/>
                                    </p:animScale>
                                    <p:animScale>
                                      <p:cBhvr>
                                        <p:cTn id="90" dur="166" decel="50000">
                                          <p:stCondLst>
                                            <p:cond delay="1834"/>
                                          </p:stCondLst>
                                        </p:cTn>
                                        <p:tgtEl>
                                          <p:spTgt spid="53"/>
                                        </p:tgtEl>
                                      </p:cBhvr>
                                      <p:to x="100000" y="100000"/>
                                    </p:animScale>
                                  </p:childTnLst>
                                </p:cTn>
                              </p:par>
                              <p:par>
                                <p:cTn id="91" presetID="26" presetClass="entr" presetSubtype="0" fill="hold"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wipe(down)">
                                      <p:cBhvr>
                                        <p:cTn id="93" dur="580">
                                          <p:stCondLst>
                                            <p:cond delay="0"/>
                                          </p:stCondLst>
                                        </p:cTn>
                                        <p:tgtEl>
                                          <p:spTgt spid="9"/>
                                        </p:tgtEl>
                                      </p:cBhvr>
                                    </p:animEffect>
                                    <p:anim calcmode="lin" valueType="num">
                                      <p:cBhvr>
                                        <p:cTn id="9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99" dur="26">
                                          <p:stCondLst>
                                            <p:cond delay="650"/>
                                          </p:stCondLst>
                                        </p:cTn>
                                        <p:tgtEl>
                                          <p:spTgt spid="9"/>
                                        </p:tgtEl>
                                      </p:cBhvr>
                                      <p:to x="100000" y="60000"/>
                                    </p:animScale>
                                    <p:animScale>
                                      <p:cBhvr>
                                        <p:cTn id="100" dur="166" decel="50000">
                                          <p:stCondLst>
                                            <p:cond delay="676"/>
                                          </p:stCondLst>
                                        </p:cTn>
                                        <p:tgtEl>
                                          <p:spTgt spid="9"/>
                                        </p:tgtEl>
                                      </p:cBhvr>
                                      <p:to x="100000" y="100000"/>
                                    </p:animScale>
                                    <p:animScale>
                                      <p:cBhvr>
                                        <p:cTn id="101" dur="26">
                                          <p:stCondLst>
                                            <p:cond delay="1312"/>
                                          </p:stCondLst>
                                        </p:cTn>
                                        <p:tgtEl>
                                          <p:spTgt spid="9"/>
                                        </p:tgtEl>
                                      </p:cBhvr>
                                      <p:to x="100000" y="80000"/>
                                    </p:animScale>
                                    <p:animScale>
                                      <p:cBhvr>
                                        <p:cTn id="102" dur="166" decel="50000">
                                          <p:stCondLst>
                                            <p:cond delay="1338"/>
                                          </p:stCondLst>
                                        </p:cTn>
                                        <p:tgtEl>
                                          <p:spTgt spid="9"/>
                                        </p:tgtEl>
                                      </p:cBhvr>
                                      <p:to x="100000" y="100000"/>
                                    </p:animScale>
                                    <p:animScale>
                                      <p:cBhvr>
                                        <p:cTn id="103" dur="26">
                                          <p:stCondLst>
                                            <p:cond delay="1642"/>
                                          </p:stCondLst>
                                        </p:cTn>
                                        <p:tgtEl>
                                          <p:spTgt spid="9"/>
                                        </p:tgtEl>
                                      </p:cBhvr>
                                      <p:to x="100000" y="90000"/>
                                    </p:animScale>
                                    <p:animScale>
                                      <p:cBhvr>
                                        <p:cTn id="104" dur="166" decel="50000">
                                          <p:stCondLst>
                                            <p:cond delay="1668"/>
                                          </p:stCondLst>
                                        </p:cTn>
                                        <p:tgtEl>
                                          <p:spTgt spid="9"/>
                                        </p:tgtEl>
                                      </p:cBhvr>
                                      <p:to x="100000" y="100000"/>
                                    </p:animScale>
                                    <p:animScale>
                                      <p:cBhvr>
                                        <p:cTn id="105" dur="26">
                                          <p:stCondLst>
                                            <p:cond delay="1808"/>
                                          </p:stCondLst>
                                        </p:cTn>
                                        <p:tgtEl>
                                          <p:spTgt spid="9"/>
                                        </p:tgtEl>
                                      </p:cBhvr>
                                      <p:to x="100000" y="95000"/>
                                    </p:animScale>
                                    <p:animScale>
                                      <p:cBhvr>
                                        <p:cTn id="106" dur="166" decel="50000">
                                          <p:stCondLst>
                                            <p:cond delay="1834"/>
                                          </p:stCondLst>
                                        </p:cTn>
                                        <p:tgtEl>
                                          <p:spTgt spid="9"/>
                                        </p:tgtEl>
                                      </p:cBhvr>
                                      <p:to x="100000" y="100000"/>
                                    </p:animScale>
                                  </p:childTnLst>
                                </p:cTn>
                              </p:par>
                              <p:par>
                                <p:cTn id="107" presetID="26" presetClass="entr" presetSubtype="0" fill="hold" nodeType="with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down)">
                                      <p:cBhvr>
                                        <p:cTn id="109" dur="580">
                                          <p:stCondLst>
                                            <p:cond delay="0"/>
                                          </p:stCondLst>
                                        </p:cTn>
                                        <p:tgtEl>
                                          <p:spTgt spid="33"/>
                                        </p:tgtEl>
                                      </p:cBhvr>
                                    </p:animEffect>
                                    <p:anim calcmode="lin" valueType="num">
                                      <p:cBhvr>
                                        <p:cTn id="110"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15" dur="26">
                                          <p:stCondLst>
                                            <p:cond delay="650"/>
                                          </p:stCondLst>
                                        </p:cTn>
                                        <p:tgtEl>
                                          <p:spTgt spid="33"/>
                                        </p:tgtEl>
                                      </p:cBhvr>
                                      <p:to x="100000" y="60000"/>
                                    </p:animScale>
                                    <p:animScale>
                                      <p:cBhvr>
                                        <p:cTn id="116" dur="166" decel="50000">
                                          <p:stCondLst>
                                            <p:cond delay="676"/>
                                          </p:stCondLst>
                                        </p:cTn>
                                        <p:tgtEl>
                                          <p:spTgt spid="33"/>
                                        </p:tgtEl>
                                      </p:cBhvr>
                                      <p:to x="100000" y="100000"/>
                                    </p:animScale>
                                    <p:animScale>
                                      <p:cBhvr>
                                        <p:cTn id="117" dur="26">
                                          <p:stCondLst>
                                            <p:cond delay="1312"/>
                                          </p:stCondLst>
                                        </p:cTn>
                                        <p:tgtEl>
                                          <p:spTgt spid="33"/>
                                        </p:tgtEl>
                                      </p:cBhvr>
                                      <p:to x="100000" y="80000"/>
                                    </p:animScale>
                                    <p:animScale>
                                      <p:cBhvr>
                                        <p:cTn id="118" dur="166" decel="50000">
                                          <p:stCondLst>
                                            <p:cond delay="1338"/>
                                          </p:stCondLst>
                                        </p:cTn>
                                        <p:tgtEl>
                                          <p:spTgt spid="33"/>
                                        </p:tgtEl>
                                      </p:cBhvr>
                                      <p:to x="100000" y="100000"/>
                                    </p:animScale>
                                    <p:animScale>
                                      <p:cBhvr>
                                        <p:cTn id="119" dur="26">
                                          <p:stCondLst>
                                            <p:cond delay="1642"/>
                                          </p:stCondLst>
                                        </p:cTn>
                                        <p:tgtEl>
                                          <p:spTgt spid="33"/>
                                        </p:tgtEl>
                                      </p:cBhvr>
                                      <p:to x="100000" y="90000"/>
                                    </p:animScale>
                                    <p:animScale>
                                      <p:cBhvr>
                                        <p:cTn id="120" dur="166" decel="50000">
                                          <p:stCondLst>
                                            <p:cond delay="1668"/>
                                          </p:stCondLst>
                                        </p:cTn>
                                        <p:tgtEl>
                                          <p:spTgt spid="33"/>
                                        </p:tgtEl>
                                      </p:cBhvr>
                                      <p:to x="100000" y="100000"/>
                                    </p:animScale>
                                    <p:animScale>
                                      <p:cBhvr>
                                        <p:cTn id="121" dur="26">
                                          <p:stCondLst>
                                            <p:cond delay="1808"/>
                                          </p:stCondLst>
                                        </p:cTn>
                                        <p:tgtEl>
                                          <p:spTgt spid="33"/>
                                        </p:tgtEl>
                                      </p:cBhvr>
                                      <p:to x="100000" y="95000"/>
                                    </p:animScale>
                                    <p:animScale>
                                      <p:cBhvr>
                                        <p:cTn id="122" dur="166" decel="50000">
                                          <p:stCondLst>
                                            <p:cond delay="1834"/>
                                          </p:stCondLst>
                                        </p:cTn>
                                        <p:tgtEl>
                                          <p:spTgt spid="33"/>
                                        </p:tgtEl>
                                      </p:cBhvr>
                                      <p:to x="100000" y="100000"/>
                                    </p:animScale>
                                  </p:childTnLst>
                                </p:cTn>
                              </p:par>
                              <p:par>
                                <p:cTn id="123" presetID="26" presetClass="entr" presetSubtype="0" fill="hold" nodeType="withEffect">
                                  <p:stCondLst>
                                    <p:cond delay="0"/>
                                  </p:stCondLst>
                                  <p:childTnLst>
                                    <p:set>
                                      <p:cBhvr>
                                        <p:cTn id="124" dur="1" fill="hold">
                                          <p:stCondLst>
                                            <p:cond delay="0"/>
                                          </p:stCondLst>
                                        </p:cTn>
                                        <p:tgtEl>
                                          <p:spTgt spid="44"/>
                                        </p:tgtEl>
                                        <p:attrNameLst>
                                          <p:attrName>style.visibility</p:attrName>
                                        </p:attrNameLst>
                                      </p:cBhvr>
                                      <p:to>
                                        <p:strVal val="visible"/>
                                      </p:to>
                                    </p:set>
                                    <p:animEffect transition="in" filter="wipe(down)">
                                      <p:cBhvr>
                                        <p:cTn id="125" dur="580">
                                          <p:stCondLst>
                                            <p:cond delay="0"/>
                                          </p:stCondLst>
                                        </p:cTn>
                                        <p:tgtEl>
                                          <p:spTgt spid="44"/>
                                        </p:tgtEl>
                                      </p:cBhvr>
                                    </p:animEffect>
                                    <p:anim calcmode="lin" valueType="num">
                                      <p:cBhvr>
                                        <p:cTn id="126"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131" dur="26">
                                          <p:stCondLst>
                                            <p:cond delay="650"/>
                                          </p:stCondLst>
                                        </p:cTn>
                                        <p:tgtEl>
                                          <p:spTgt spid="44"/>
                                        </p:tgtEl>
                                      </p:cBhvr>
                                      <p:to x="100000" y="60000"/>
                                    </p:animScale>
                                    <p:animScale>
                                      <p:cBhvr>
                                        <p:cTn id="132" dur="166" decel="50000">
                                          <p:stCondLst>
                                            <p:cond delay="676"/>
                                          </p:stCondLst>
                                        </p:cTn>
                                        <p:tgtEl>
                                          <p:spTgt spid="44"/>
                                        </p:tgtEl>
                                      </p:cBhvr>
                                      <p:to x="100000" y="100000"/>
                                    </p:animScale>
                                    <p:animScale>
                                      <p:cBhvr>
                                        <p:cTn id="133" dur="26">
                                          <p:stCondLst>
                                            <p:cond delay="1312"/>
                                          </p:stCondLst>
                                        </p:cTn>
                                        <p:tgtEl>
                                          <p:spTgt spid="44"/>
                                        </p:tgtEl>
                                      </p:cBhvr>
                                      <p:to x="100000" y="80000"/>
                                    </p:animScale>
                                    <p:animScale>
                                      <p:cBhvr>
                                        <p:cTn id="134" dur="166" decel="50000">
                                          <p:stCondLst>
                                            <p:cond delay="1338"/>
                                          </p:stCondLst>
                                        </p:cTn>
                                        <p:tgtEl>
                                          <p:spTgt spid="44"/>
                                        </p:tgtEl>
                                      </p:cBhvr>
                                      <p:to x="100000" y="100000"/>
                                    </p:animScale>
                                    <p:animScale>
                                      <p:cBhvr>
                                        <p:cTn id="135" dur="26">
                                          <p:stCondLst>
                                            <p:cond delay="1642"/>
                                          </p:stCondLst>
                                        </p:cTn>
                                        <p:tgtEl>
                                          <p:spTgt spid="44"/>
                                        </p:tgtEl>
                                      </p:cBhvr>
                                      <p:to x="100000" y="90000"/>
                                    </p:animScale>
                                    <p:animScale>
                                      <p:cBhvr>
                                        <p:cTn id="136" dur="166" decel="50000">
                                          <p:stCondLst>
                                            <p:cond delay="1668"/>
                                          </p:stCondLst>
                                        </p:cTn>
                                        <p:tgtEl>
                                          <p:spTgt spid="44"/>
                                        </p:tgtEl>
                                      </p:cBhvr>
                                      <p:to x="100000" y="100000"/>
                                    </p:animScale>
                                    <p:animScale>
                                      <p:cBhvr>
                                        <p:cTn id="137" dur="26">
                                          <p:stCondLst>
                                            <p:cond delay="1808"/>
                                          </p:stCondLst>
                                        </p:cTn>
                                        <p:tgtEl>
                                          <p:spTgt spid="44"/>
                                        </p:tgtEl>
                                      </p:cBhvr>
                                      <p:to x="100000" y="95000"/>
                                    </p:animScale>
                                    <p:animScale>
                                      <p:cBhvr>
                                        <p:cTn id="138" dur="166" decel="50000">
                                          <p:stCondLst>
                                            <p:cond delay="1834"/>
                                          </p:stCondLst>
                                        </p:cTn>
                                        <p:tgtEl>
                                          <p:spTgt spid="44"/>
                                        </p:tgtEl>
                                      </p:cBhvr>
                                      <p:to x="100000" y="100000"/>
                                    </p:animScale>
                                  </p:childTnLst>
                                </p:cTn>
                              </p:par>
                              <p:par>
                                <p:cTn id="139" presetID="26" presetClass="entr" presetSubtype="0" fill="hold" grpId="0" nodeType="withEffect">
                                  <p:stCondLst>
                                    <p:cond delay="0"/>
                                  </p:stCondLst>
                                  <p:childTnLst>
                                    <p:set>
                                      <p:cBhvr>
                                        <p:cTn id="140" dur="1" fill="hold">
                                          <p:stCondLst>
                                            <p:cond delay="0"/>
                                          </p:stCondLst>
                                        </p:cTn>
                                        <p:tgtEl>
                                          <p:spTgt spid="52"/>
                                        </p:tgtEl>
                                        <p:attrNameLst>
                                          <p:attrName>style.visibility</p:attrName>
                                        </p:attrNameLst>
                                      </p:cBhvr>
                                      <p:to>
                                        <p:strVal val="visible"/>
                                      </p:to>
                                    </p:set>
                                    <p:animEffect transition="in" filter="wipe(down)">
                                      <p:cBhvr>
                                        <p:cTn id="141" dur="580">
                                          <p:stCondLst>
                                            <p:cond delay="0"/>
                                          </p:stCondLst>
                                        </p:cTn>
                                        <p:tgtEl>
                                          <p:spTgt spid="52"/>
                                        </p:tgtEl>
                                      </p:cBhvr>
                                    </p:animEffect>
                                    <p:anim calcmode="lin" valueType="num">
                                      <p:cBhvr>
                                        <p:cTn id="142"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147" dur="26">
                                          <p:stCondLst>
                                            <p:cond delay="650"/>
                                          </p:stCondLst>
                                        </p:cTn>
                                        <p:tgtEl>
                                          <p:spTgt spid="52"/>
                                        </p:tgtEl>
                                      </p:cBhvr>
                                      <p:to x="100000" y="60000"/>
                                    </p:animScale>
                                    <p:animScale>
                                      <p:cBhvr>
                                        <p:cTn id="148" dur="166" decel="50000">
                                          <p:stCondLst>
                                            <p:cond delay="676"/>
                                          </p:stCondLst>
                                        </p:cTn>
                                        <p:tgtEl>
                                          <p:spTgt spid="52"/>
                                        </p:tgtEl>
                                      </p:cBhvr>
                                      <p:to x="100000" y="100000"/>
                                    </p:animScale>
                                    <p:animScale>
                                      <p:cBhvr>
                                        <p:cTn id="149" dur="26">
                                          <p:stCondLst>
                                            <p:cond delay="1312"/>
                                          </p:stCondLst>
                                        </p:cTn>
                                        <p:tgtEl>
                                          <p:spTgt spid="52"/>
                                        </p:tgtEl>
                                      </p:cBhvr>
                                      <p:to x="100000" y="80000"/>
                                    </p:animScale>
                                    <p:animScale>
                                      <p:cBhvr>
                                        <p:cTn id="150" dur="166" decel="50000">
                                          <p:stCondLst>
                                            <p:cond delay="1338"/>
                                          </p:stCondLst>
                                        </p:cTn>
                                        <p:tgtEl>
                                          <p:spTgt spid="52"/>
                                        </p:tgtEl>
                                      </p:cBhvr>
                                      <p:to x="100000" y="100000"/>
                                    </p:animScale>
                                    <p:animScale>
                                      <p:cBhvr>
                                        <p:cTn id="151" dur="26">
                                          <p:stCondLst>
                                            <p:cond delay="1642"/>
                                          </p:stCondLst>
                                        </p:cTn>
                                        <p:tgtEl>
                                          <p:spTgt spid="52"/>
                                        </p:tgtEl>
                                      </p:cBhvr>
                                      <p:to x="100000" y="90000"/>
                                    </p:animScale>
                                    <p:animScale>
                                      <p:cBhvr>
                                        <p:cTn id="152" dur="166" decel="50000">
                                          <p:stCondLst>
                                            <p:cond delay="1668"/>
                                          </p:stCondLst>
                                        </p:cTn>
                                        <p:tgtEl>
                                          <p:spTgt spid="52"/>
                                        </p:tgtEl>
                                      </p:cBhvr>
                                      <p:to x="100000" y="100000"/>
                                    </p:animScale>
                                    <p:animScale>
                                      <p:cBhvr>
                                        <p:cTn id="153" dur="26">
                                          <p:stCondLst>
                                            <p:cond delay="1808"/>
                                          </p:stCondLst>
                                        </p:cTn>
                                        <p:tgtEl>
                                          <p:spTgt spid="52"/>
                                        </p:tgtEl>
                                      </p:cBhvr>
                                      <p:to x="100000" y="95000"/>
                                    </p:animScale>
                                    <p:animScale>
                                      <p:cBhvr>
                                        <p:cTn id="154" dur="166" decel="50000">
                                          <p:stCondLst>
                                            <p:cond delay="1834"/>
                                          </p:stCondLst>
                                        </p:cTn>
                                        <p:tgtEl>
                                          <p:spTgt spid="52"/>
                                        </p:tgtEl>
                                      </p:cBhvr>
                                      <p:to x="100000" y="100000"/>
                                    </p:animScale>
                                  </p:childTnLst>
                                </p:cTn>
                              </p:par>
                            </p:childTnLst>
                          </p:cTn>
                        </p:par>
                        <p:par>
                          <p:cTn id="155" fill="hold">
                            <p:stCondLst>
                              <p:cond delay="4000"/>
                            </p:stCondLst>
                            <p:childTnLst>
                              <p:par>
                                <p:cTn id="156" presetID="26" presetClass="entr" presetSubtype="0" fill="hold" grpId="0" nodeType="afterEffect">
                                  <p:stCondLst>
                                    <p:cond delay="0"/>
                                  </p:stCondLst>
                                  <p:childTnLst>
                                    <p:set>
                                      <p:cBhvr>
                                        <p:cTn id="157" dur="1" fill="hold">
                                          <p:stCondLst>
                                            <p:cond delay="0"/>
                                          </p:stCondLst>
                                        </p:cTn>
                                        <p:tgtEl>
                                          <p:spTgt spid="55"/>
                                        </p:tgtEl>
                                        <p:attrNameLst>
                                          <p:attrName>style.visibility</p:attrName>
                                        </p:attrNameLst>
                                      </p:cBhvr>
                                      <p:to>
                                        <p:strVal val="visible"/>
                                      </p:to>
                                    </p:set>
                                    <p:animEffect transition="in" filter="wipe(down)">
                                      <p:cBhvr>
                                        <p:cTn id="158" dur="580">
                                          <p:stCondLst>
                                            <p:cond delay="0"/>
                                          </p:stCondLst>
                                        </p:cTn>
                                        <p:tgtEl>
                                          <p:spTgt spid="55"/>
                                        </p:tgtEl>
                                      </p:cBhvr>
                                    </p:animEffect>
                                    <p:anim calcmode="lin" valueType="num">
                                      <p:cBhvr>
                                        <p:cTn id="159" dur="1822"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60" dur="664"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61" dur="664" tmFilter="0, 0; 0.125,0.2665; 0.25,0.4; 0.375,0.465; 0.5,0.5;  0.625,0.535; 0.75,0.6; 0.875,0.7335; 1,1">
                                          <p:stCondLst>
                                            <p:cond delay="664"/>
                                          </p:stCondLst>
                                        </p:cTn>
                                        <p:tgtEl>
                                          <p:spTgt spid="55"/>
                                        </p:tgtEl>
                                        <p:attrNameLst>
                                          <p:attrName>ppt_y</p:attrName>
                                        </p:attrNameLst>
                                      </p:cBhvr>
                                      <p:tavLst>
                                        <p:tav tm="0" fmla="#ppt_y-sin(pi*$)/9">
                                          <p:val>
                                            <p:fltVal val="0"/>
                                          </p:val>
                                        </p:tav>
                                        <p:tav tm="100000">
                                          <p:val>
                                            <p:fltVal val="1"/>
                                          </p:val>
                                        </p:tav>
                                      </p:tavLst>
                                    </p:anim>
                                    <p:anim calcmode="lin" valueType="num">
                                      <p:cBhvr>
                                        <p:cTn id="162" dur="332" tmFilter="0, 0; 0.125,0.2665; 0.25,0.4; 0.375,0.465; 0.5,0.5;  0.625,0.535; 0.75,0.6; 0.875,0.7335; 1,1">
                                          <p:stCondLst>
                                            <p:cond delay="1324"/>
                                          </p:stCondLst>
                                        </p:cTn>
                                        <p:tgtEl>
                                          <p:spTgt spid="55"/>
                                        </p:tgtEl>
                                        <p:attrNameLst>
                                          <p:attrName>ppt_y</p:attrName>
                                        </p:attrNameLst>
                                      </p:cBhvr>
                                      <p:tavLst>
                                        <p:tav tm="0" fmla="#ppt_y-sin(pi*$)/27">
                                          <p:val>
                                            <p:fltVal val="0"/>
                                          </p:val>
                                        </p:tav>
                                        <p:tav tm="100000">
                                          <p:val>
                                            <p:fltVal val="1"/>
                                          </p:val>
                                        </p:tav>
                                      </p:tavLst>
                                    </p:anim>
                                    <p:anim calcmode="lin" valueType="num">
                                      <p:cBhvr>
                                        <p:cTn id="163" dur="164" tmFilter="0, 0; 0.125,0.2665; 0.25,0.4; 0.375,0.465; 0.5,0.5;  0.625,0.535; 0.75,0.6; 0.875,0.7335; 1,1">
                                          <p:stCondLst>
                                            <p:cond delay="1656"/>
                                          </p:stCondLst>
                                        </p:cTn>
                                        <p:tgtEl>
                                          <p:spTgt spid="55"/>
                                        </p:tgtEl>
                                        <p:attrNameLst>
                                          <p:attrName>ppt_y</p:attrName>
                                        </p:attrNameLst>
                                      </p:cBhvr>
                                      <p:tavLst>
                                        <p:tav tm="0" fmla="#ppt_y-sin(pi*$)/81">
                                          <p:val>
                                            <p:fltVal val="0"/>
                                          </p:val>
                                        </p:tav>
                                        <p:tav tm="100000">
                                          <p:val>
                                            <p:fltVal val="1"/>
                                          </p:val>
                                        </p:tav>
                                      </p:tavLst>
                                    </p:anim>
                                    <p:animScale>
                                      <p:cBhvr>
                                        <p:cTn id="164" dur="26">
                                          <p:stCondLst>
                                            <p:cond delay="650"/>
                                          </p:stCondLst>
                                        </p:cTn>
                                        <p:tgtEl>
                                          <p:spTgt spid="55"/>
                                        </p:tgtEl>
                                      </p:cBhvr>
                                      <p:to x="100000" y="60000"/>
                                    </p:animScale>
                                    <p:animScale>
                                      <p:cBhvr>
                                        <p:cTn id="165" dur="166" decel="50000">
                                          <p:stCondLst>
                                            <p:cond delay="676"/>
                                          </p:stCondLst>
                                        </p:cTn>
                                        <p:tgtEl>
                                          <p:spTgt spid="55"/>
                                        </p:tgtEl>
                                      </p:cBhvr>
                                      <p:to x="100000" y="100000"/>
                                    </p:animScale>
                                    <p:animScale>
                                      <p:cBhvr>
                                        <p:cTn id="166" dur="26">
                                          <p:stCondLst>
                                            <p:cond delay="1312"/>
                                          </p:stCondLst>
                                        </p:cTn>
                                        <p:tgtEl>
                                          <p:spTgt spid="55"/>
                                        </p:tgtEl>
                                      </p:cBhvr>
                                      <p:to x="100000" y="80000"/>
                                    </p:animScale>
                                    <p:animScale>
                                      <p:cBhvr>
                                        <p:cTn id="167" dur="166" decel="50000">
                                          <p:stCondLst>
                                            <p:cond delay="1338"/>
                                          </p:stCondLst>
                                        </p:cTn>
                                        <p:tgtEl>
                                          <p:spTgt spid="55"/>
                                        </p:tgtEl>
                                      </p:cBhvr>
                                      <p:to x="100000" y="100000"/>
                                    </p:animScale>
                                    <p:animScale>
                                      <p:cBhvr>
                                        <p:cTn id="168" dur="26">
                                          <p:stCondLst>
                                            <p:cond delay="1642"/>
                                          </p:stCondLst>
                                        </p:cTn>
                                        <p:tgtEl>
                                          <p:spTgt spid="55"/>
                                        </p:tgtEl>
                                      </p:cBhvr>
                                      <p:to x="100000" y="90000"/>
                                    </p:animScale>
                                    <p:animScale>
                                      <p:cBhvr>
                                        <p:cTn id="169" dur="166" decel="50000">
                                          <p:stCondLst>
                                            <p:cond delay="1668"/>
                                          </p:stCondLst>
                                        </p:cTn>
                                        <p:tgtEl>
                                          <p:spTgt spid="55"/>
                                        </p:tgtEl>
                                      </p:cBhvr>
                                      <p:to x="100000" y="100000"/>
                                    </p:animScale>
                                    <p:animScale>
                                      <p:cBhvr>
                                        <p:cTn id="170" dur="26">
                                          <p:stCondLst>
                                            <p:cond delay="1808"/>
                                          </p:stCondLst>
                                        </p:cTn>
                                        <p:tgtEl>
                                          <p:spTgt spid="55"/>
                                        </p:tgtEl>
                                      </p:cBhvr>
                                      <p:to x="100000" y="95000"/>
                                    </p:animScale>
                                    <p:animScale>
                                      <p:cBhvr>
                                        <p:cTn id="171" dur="166" decel="50000">
                                          <p:stCondLst>
                                            <p:cond delay="1834"/>
                                          </p:stCondLst>
                                        </p:cTn>
                                        <p:tgtEl>
                                          <p:spTgt spid="55"/>
                                        </p:tgtEl>
                                      </p:cBhvr>
                                      <p:to x="100000" y="100000"/>
                                    </p:animScale>
                                  </p:childTnLst>
                                </p:cTn>
                              </p:par>
                            </p:childTnLst>
                          </p:cTn>
                        </p:par>
                        <p:par>
                          <p:cTn id="172" fill="hold">
                            <p:stCondLst>
                              <p:cond delay="6000"/>
                            </p:stCondLst>
                            <p:childTnLst>
                              <p:par>
                                <p:cTn id="173" presetID="6" presetClass="entr" presetSubtype="16" fill="hold" nodeType="afterEffect">
                                  <p:stCondLst>
                                    <p:cond delay="0"/>
                                  </p:stCondLst>
                                  <p:childTnLst>
                                    <p:set>
                                      <p:cBhvr>
                                        <p:cTn id="174" dur="1" fill="hold">
                                          <p:stCondLst>
                                            <p:cond delay="0"/>
                                          </p:stCondLst>
                                        </p:cTn>
                                        <p:tgtEl>
                                          <p:spTgt spid="56"/>
                                        </p:tgtEl>
                                        <p:attrNameLst>
                                          <p:attrName>style.visibility</p:attrName>
                                        </p:attrNameLst>
                                      </p:cBhvr>
                                      <p:to>
                                        <p:strVal val="visible"/>
                                      </p:to>
                                    </p:set>
                                    <p:animEffect transition="in" filter="circle(in)">
                                      <p:cBhvr>
                                        <p:cTn id="175"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0" grpId="0"/>
      <p:bldP spid="52" grpId="0"/>
      <p:bldP spid="53" grpId="0"/>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508" y="615401"/>
            <a:ext cx="8911687" cy="1280890"/>
          </a:xfrm>
        </p:spPr>
        <p:txBody>
          <a:bodyPr/>
          <a:lstStyle/>
          <a:p>
            <a:r>
              <a:rPr lang="en-US" smtClean="0">
                <a:solidFill>
                  <a:schemeClr val="bg1">
                    <a:lumMod val="9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a:t>
            </a:r>
            <a:r>
              <a:rPr lang="en-US"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u="sng" smtClean="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 tả ứng dụng game</a:t>
            </a:r>
            <a:endParaRPr lang="en-US" u="sng">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9605327" y="316365"/>
            <a:ext cx="2143125" cy="21431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Content Placeholder 5"/>
          <p:cNvSpPr>
            <a:spLocks noGrp="1"/>
          </p:cNvSpPr>
          <p:nvPr>
            <p:ph idx="1"/>
          </p:nvPr>
        </p:nvSpPr>
        <p:spPr>
          <a:xfrm>
            <a:off x="2589212" y="2133600"/>
            <a:ext cx="8915400" cy="3777622"/>
          </a:xfrm>
        </p:spPr>
        <p:txBody>
          <a:bodyPr/>
          <a:lstStyle/>
          <a:p>
            <a:endParaRPr lang="en-US"/>
          </a:p>
        </p:txBody>
      </p:sp>
      <p:sp>
        <p:nvSpPr>
          <p:cNvPr id="8" name="Rectangle 2"/>
          <p:cNvSpPr/>
          <p:nvPr/>
        </p:nvSpPr>
        <p:spPr>
          <a:xfrm>
            <a:off x="3755073" y="3469481"/>
            <a:ext cx="7069138" cy="1614488"/>
          </a:xfrm>
          <a:custGeom>
            <a:avLst/>
            <a:gdLst>
              <a:gd name="connsiteX0" fmla="*/ 0 w 1739900"/>
              <a:gd name="connsiteY0" fmla="*/ 0 h 1257301"/>
              <a:gd name="connsiteX1" fmla="*/ 1739900 w 1739900"/>
              <a:gd name="connsiteY1" fmla="*/ 0 h 1257301"/>
              <a:gd name="connsiteX2" fmla="*/ 1739900 w 1739900"/>
              <a:gd name="connsiteY2" fmla="*/ 1257301 h 1257301"/>
              <a:gd name="connsiteX3" fmla="*/ 0 w 1739900"/>
              <a:gd name="connsiteY3" fmla="*/ 1257301 h 1257301"/>
              <a:gd name="connsiteX4" fmla="*/ 0 w 1739900"/>
              <a:gd name="connsiteY4"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2343162"/>
              <a:gd name="connsiteY0" fmla="*/ 0 h 1257301"/>
              <a:gd name="connsiteX1" fmla="*/ 1739900 w 2343162"/>
              <a:gd name="connsiteY1" fmla="*/ 0 h 1257301"/>
              <a:gd name="connsiteX2" fmla="*/ 2343150 w 2343162"/>
              <a:gd name="connsiteY2" fmla="*/ 622301 h 1257301"/>
              <a:gd name="connsiteX3" fmla="*/ 1739900 w 2343162"/>
              <a:gd name="connsiteY3" fmla="*/ 1257301 h 1257301"/>
              <a:gd name="connsiteX4" fmla="*/ 0 w 2343162"/>
              <a:gd name="connsiteY4" fmla="*/ 1257301 h 1257301"/>
              <a:gd name="connsiteX5" fmla="*/ 0 w 2343162"/>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0"/>
              <a:gd name="connsiteY0" fmla="*/ 0 h 1257301"/>
              <a:gd name="connsiteX1" fmla="*/ 1739900 w 2343150"/>
              <a:gd name="connsiteY1" fmla="*/ 0 h 1257301"/>
              <a:gd name="connsiteX2" fmla="*/ 2343150 w 2343150"/>
              <a:gd name="connsiteY2" fmla="*/ 622301 h 1257301"/>
              <a:gd name="connsiteX3" fmla="*/ 1739900 w 2343150"/>
              <a:gd name="connsiteY3" fmla="*/ 1257301 h 1257301"/>
              <a:gd name="connsiteX4" fmla="*/ 0 w 2343150"/>
              <a:gd name="connsiteY4" fmla="*/ 1257301 h 1257301"/>
              <a:gd name="connsiteX5" fmla="*/ 0 w 234315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349" h="1257301">
                <a:moveTo>
                  <a:pt x="0" y="0"/>
                </a:moveTo>
                <a:lnTo>
                  <a:pt x="1739900" y="0"/>
                </a:lnTo>
                <a:cubicBezTo>
                  <a:pt x="2097919" y="736600"/>
                  <a:pt x="1710758" y="-66675"/>
                  <a:pt x="2049349" y="635001"/>
                </a:cubicBezTo>
                <a:cubicBezTo>
                  <a:pt x="1687248" y="1352551"/>
                  <a:pt x="2110278" y="514351"/>
                  <a:pt x="1739900" y="1257301"/>
                </a:cubicBezTo>
                <a:lnTo>
                  <a:pt x="0" y="1257301"/>
                </a:lnTo>
                <a:lnTo>
                  <a:pt x="0" y="0"/>
                </a:lnTo>
                <a:close/>
              </a:path>
            </a:pathLst>
          </a:cu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w="317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Round Same Side Corner Rectangle 1"/>
          <p:cNvSpPr/>
          <p:nvPr/>
        </p:nvSpPr>
        <p:spPr>
          <a:xfrm rot="16200000">
            <a:off x="3243007" y="2571846"/>
            <a:ext cx="1614488" cy="3409757"/>
          </a:xfrm>
          <a:custGeom>
            <a:avLst/>
            <a:gdLst>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0 w 1257300"/>
              <a:gd name="connsiteY5" fmla="*/ 1416050 h 1416050"/>
              <a:gd name="connsiteX6" fmla="*/ 0 w 1257300"/>
              <a:gd name="connsiteY6" fmla="*/ 1416050 h 1416050"/>
              <a:gd name="connsiteX7" fmla="*/ 0 w 1257300"/>
              <a:gd name="connsiteY7" fmla="*/ 330205 h 1416050"/>
              <a:gd name="connsiteX8" fmla="*/ 330205 w 1257300"/>
              <a:gd name="connsiteY8" fmla="*/ 0 h 1416050"/>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590550 w 1257300"/>
              <a:gd name="connsiteY5" fmla="*/ 1416050 h 1416050"/>
              <a:gd name="connsiteX6" fmla="*/ 0 w 1257300"/>
              <a:gd name="connsiteY6" fmla="*/ 1416050 h 1416050"/>
              <a:gd name="connsiteX7" fmla="*/ 0 w 1257300"/>
              <a:gd name="connsiteY7" fmla="*/ 1416050 h 1416050"/>
              <a:gd name="connsiteX8" fmla="*/ 0 w 1257300"/>
              <a:gd name="connsiteY8" fmla="*/ 330205 h 1416050"/>
              <a:gd name="connsiteX9" fmla="*/ 330205 w 1257300"/>
              <a:gd name="connsiteY9" fmla="*/ 0 h 1416050"/>
              <a:gd name="connsiteX0" fmla="*/ 330205 w 1257300"/>
              <a:gd name="connsiteY0" fmla="*/ 0 h 2038350"/>
              <a:gd name="connsiteX1" fmla="*/ 927095 w 1257300"/>
              <a:gd name="connsiteY1" fmla="*/ 0 h 2038350"/>
              <a:gd name="connsiteX2" fmla="*/ 1257300 w 1257300"/>
              <a:gd name="connsiteY2" fmla="*/ 330205 h 2038350"/>
              <a:gd name="connsiteX3" fmla="*/ 1257300 w 1257300"/>
              <a:gd name="connsiteY3" fmla="*/ 1416050 h 2038350"/>
              <a:gd name="connsiteX4" fmla="*/ 1257300 w 1257300"/>
              <a:gd name="connsiteY4" fmla="*/ 1416050 h 2038350"/>
              <a:gd name="connsiteX5" fmla="*/ 628650 w 1257300"/>
              <a:gd name="connsiteY5" fmla="*/ 2038350 h 2038350"/>
              <a:gd name="connsiteX6" fmla="*/ 0 w 1257300"/>
              <a:gd name="connsiteY6" fmla="*/ 1416050 h 2038350"/>
              <a:gd name="connsiteX7" fmla="*/ 0 w 1257300"/>
              <a:gd name="connsiteY7" fmla="*/ 1416050 h 2038350"/>
              <a:gd name="connsiteX8" fmla="*/ 0 w 1257300"/>
              <a:gd name="connsiteY8" fmla="*/ 330205 h 2038350"/>
              <a:gd name="connsiteX9" fmla="*/ 330205 w 1257300"/>
              <a:gd name="connsiteY9"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2038350">
                <a:moveTo>
                  <a:pt x="330205" y="0"/>
                </a:moveTo>
                <a:lnTo>
                  <a:pt x="927095" y="0"/>
                </a:lnTo>
                <a:cubicBezTo>
                  <a:pt x="1109462" y="0"/>
                  <a:pt x="1257300" y="147838"/>
                  <a:pt x="1257300" y="330205"/>
                </a:cubicBezTo>
                <a:lnTo>
                  <a:pt x="1257300" y="1416050"/>
                </a:lnTo>
                <a:lnTo>
                  <a:pt x="1257300" y="1416050"/>
                </a:lnTo>
                <a:lnTo>
                  <a:pt x="628650" y="2038350"/>
                </a:lnTo>
                <a:lnTo>
                  <a:pt x="0" y="1416050"/>
                </a:lnTo>
                <a:lnTo>
                  <a:pt x="0" y="1416050"/>
                </a:lnTo>
                <a:lnTo>
                  <a:pt x="0" y="330205"/>
                </a:lnTo>
                <a:cubicBezTo>
                  <a:pt x="0" y="147838"/>
                  <a:pt x="147838" y="0"/>
                  <a:pt x="330205" y="0"/>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Isosceles Triangle 9"/>
          <p:cNvSpPr/>
          <p:nvPr/>
        </p:nvSpPr>
        <p:spPr>
          <a:xfrm rot="5400000">
            <a:off x="5231126" y="4152901"/>
            <a:ext cx="371475" cy="180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TextBox 41"/>
          <p:cNvSpPr txBox="1">
            <a:spLocks noChangeArrowheads="1"/>
          </p:cNvSpPr>
          <p:nvPr/>
        </p:nvSpPr>
        <p:spPr bwMode="auto">
          <a:xfrm>
            <a:off x="2576793" y="3861225"/>
            <a:ext cx="25018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smtClean="0">
                <a:solidFill>
                  <a:schemeClr val="bg1"/>
                </a:solidFill>
                <a:effectLst>
                  <a:outerShdw blurRad="38100" dist="38100" dir="2700000" algn="tl">
                    <a:srgbClr val="000000">
                      <a:alpha val="43137"/>
                    </a:srgbClr>
                  </a:outerShdw>
                </a:effectLst>
                <a:latin typeface="Arial" panose="020B0604020202020204" pitchFamily="34" charset="0"/>
              </a:rPr>
              <a:t>Chức năng của phần mềm</a:t>
            </a:r>
            <a:endParaRPr lang="en-US" altLang="en-US" sz="2400" b="1">
              <a:solidFill>
                <a:schemeClr val="bg1"/>
              </a:solidFill>
              <a:effectLst>
                <a:outerShdw blurRad="38100" dist="38100" dir="2700000" algn="tl">
                  <a:srgbClr val="000000">
                    <a:alpha val="43137"/>
                  </a:srgbClr>
                </a:outerShdw>
              </a:effectLst>
              <a:latin typeface="Arial" panose="020B0604020202020204" pitchFamily="34" charset="0"/>
            </a:endParaRPr>
          </a:p>
        </p:txBody>
      </p:sp>
      <p:sp>
        <p:nvSpPr>
          <p:cNvPr id="13" name="Rectangle 46"/>
          <p:cNvSpPr>
            <a:spLocks noChangeArrowheads="1"/>
          </p:cNvSpPr>
          <p:nvPr/>
        </p:nvSpPr>
        <p:spPr bwMode="auto">
          <a:xfrm>
            <a:off x="5816762" y="3735555"/>
            <a:ext cx="43749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None/>
            </a:pPr>
            <a:r>
              <a:rPr lang="vi-VN" altLang="en-US" sz="2000" b="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 giao diện trên window cho phép người dùng chơi trò chơi caro giống như chơi trên bàn cờ giấy cổ điển.</a:t>
            </a:r>
            <a:endParaRPr lang="en-US" altLang="en-US" sz="2000" b="1">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62445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spDef>
      <a:spPr/>
      <a:bodyPr rtlCol="0" anchor="ctr"/>
      <a:lstStyle>
        <a:defPPr algn="ctr">
          <a:defRPr/>
        </a:defPPr>
      </a:lstStyle>
      <a:style>
        <a:lnRef idx="2">
          <a:schemeClr val="accent3"/>
        </a:lnRef>
        <a:fillRef idx="1">
          <a:schemeClr val="lt1"/>
        </a:fillRef>
        <a:effectRef idx="0">
          <a:schemeClr val="accent3"/>
        </a:effectRef>
        <a:fontRef idx="minor">
          <a:schemeClr val="dk1"/>
        </a:fontRef>
      </a:style>
    </a:spDef>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360</TotalTime>
  <Words>484</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Times New Roman</vt:lpstr>
      <vt:lpstr>Arial</vt:lpstr>
      <vt:lpstr>Century Gothic</vt:lpstr>
      <vt:lpstr>Tahoma (Body)</vt:lpstr>
      <vt:lpstr>Wingdings</vt:lpstr>
      <vt:lpstr>Adobe Garamond Pro Bold</vt:lpstr>
      <vt:lpstr>Wingdings 3</vt:lpstr>
      <vt:lpstr>Wisp</vt:lpstr>
      <vt:lpstr>GAME CARO ONE PLAYER VỚI CHỨC NĂNG UNDO</vt:lpstr>
      <vt:lpstr>Nội Dung Báo Cáo : </vt:lpstr>
      <vt:lpstr>I. TỔNG QUAN ĐỀ TÀI</vt:lpstr>
      <vt:lpstr>1   Lý do và mục đích thực hiện đề tài</vt:lpstr>
      <vt:lpstr>PowerPoint Presentation</vt:lpstr>
      <vt:lpstr>2    Mục tiêu : </vt:lpstr>
      <vt:lpstr>3   Giới Thiệu Game Caro</vt:lpstr>
      <vt:lpstr>II. NỘI DUNG CHI TIẾT</vt:lpstr>
      <vt:lpstr>1   Mô tả ứng dụng game</vt:lpstr>
      <vt:lpstr>1   Mô tả ứng dụng game</vt:lpstr>
      <vt:lpstr>2   Quá trình thực hiện </vt:lpstr>
      <vt:lpstr>2   Quá trình thực hiện </vt:lpstr>
      <vt:lpstr>2   Quá trình thực hiện </vt:lpstr>
      <vt:lpstr>III . 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CARO ONE PLAYER</dc:title>
  <dc:creator>Quốc Đạt Hồ</dc:creator>
  <cp:lastModifiedBy>Quốc Đạt Hồ</cp:lastModifiedBy>
  <cp:revision>37</cp:revision>
  <dcterms:created xsi:type="dcterms:W3CDTF">2018-12-09T15:26:56Z</dcterms:created>
  <dcterms:modified xsi:type="dcterms:W3CDTF">2018-12-10T19:22:48Z</dcterms:modified>
</cp:coreProperties>
</file>