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71" r:id="rId4"/>
    <p:sldId id="272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12/10/2017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TRMS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Peterson  -- Project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TRMS 2.0?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Tuition Reimbursement Management Syste</a:t>
            </a:r>
            <a:r>
              <a:rPr lang="en-US" dirty="0" smtClean="0"/>
              <a:t>m</a:t>
            </a:r>
          </a:p>
          <a:p>
            <a:pPr lvl="1"/>
            <a:r>
              <a:rPr lang="en-US" dirty="0" smtClean="0"/>
              <a:t>The purpose is to provide a system that encourages quality knowledge growth relevant to an individual’s expertise</a:t>
            </a:r>
          </a:p>
          <a:p>
            <a:r>
              <a:rPr lang="en-US" dirty="0" smtClean="0"/>
              <a:t>Improvements that come in version 2.0</a:t>
            </a:r>
            <a:endParaRPr lang="en-US" dirty="0"/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Organized</a:t>
            </a:r>
          </a:p>
          <a:p>
            <a:pPr lvl="1"/>
            <a:r>
              <a:rPr lang="en-US" dirty="0" smtClean="0"/>
              <a:t>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667" y="1981201"/>
            <a:ext cx="5182673" cy="3809999"/>
          </a:xfrm>
        </p:spPr>
        <p:txBody>
          <a:bodyPr>
            <a:normAutofit/>
          </a:bodyPr>
          <a:lstStyle/>
          <a:p>
            <a:r>
              <a:rPr lang="en-US" dirty="0" smtClean="0"/>
              <a:t>Oracle Database</a:t>
            </a:r>
          </a:p>
          <a:p>
            <a:pPr lvl="1"/>
            <a:r>
              <a:rPr lang="en-US" dirty="0" smtClean="0"/>
              <a:t>Data stored securely</a:t>
            </a:r>
            <a:endParaRPr lang="en-US" dirty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Handles communication between the view and data</a:t>
            </a:r>
          </a:p>
          <a:p>
            <a:pPr lvl="1"/>
            <a:r>
              <a:rPr lang="en-US" dirty="0" smtClean="0"/>
              <a:t>Business logic</a:t>
            </a:r>
            <a:endParaRPr lang="en-US" dirty="0"/>
          </a:p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 Structure of application view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3881" y="1962785"/>
            <a:ext cx="512149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CSS/Bootstrap </a:t>
            </a:r>
          </a:p>
          <a:p>
            <a:pPr lvl="1"/>
            <a:r>
              <a:rPr lang="en-US" dirty="0"/>
              <a:t>Styling </a:t>
            </a:r>
            <a:endParaRPr lang="en-US" dirty="0" smtClean="0"/>
          </a:p>
          <a:p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/>
              <a:t>Client-side behavior</a:t>
            </a:r>
          </a:p>
          <a:p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Dynamic web pages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5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Account/Login</a:t>
            </a:r>
          </a:p>
          <a:p>
            <a:pPr lvl="1"/>
            <a:r>
              <a:rPr lang="en-US" dirty="0" smtClean="0"/>
              <a:t>New employees can create accounts</a:t>
            </a:r>
          </a:p>
          <a:p>
            <a:pPr lvl="1"/>
            <a:r>
              <a:rPr lang="en-US" dirty="0" smtClean="0"/>
              <a:t>New employees are then assigned to a direct supervisor by an admin</a:t>
            </a:r>
          </a:p>
          <a:p>
            <a:r>
              <a:rPr lang="en-US" dirty="0" smtClean="0"/>
              <a:t>Submit </a:t>
            </a:r>
            <a:r>
              <a:rPr lang="en-US" dirty="0"/>
              <a:t>Reimbursement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Employees may submit</a:t>
            </a:r>
          </a:p>
          <a:p>
            <a:r>
              <a:rPr lang="en-US" dirty="0" smtClean="0"/>
              <a:t>View Reimbursement Requests</a:t>
            </a:r>
          </a:p>
          <a:p>
            <a:pPr lvl="1"/>
            <a:r>
              <a:rPr lang="en-US" dirty="0" smtClean="0"/>
              <a:t>Employees can view their accepted/denied/pending requests</a:t>
            </a:r>
          </a:p>
          <a:p>
            <a:pPr lvl="1"/>
            <a:r>
              <a:rPr lang="en-US" dirty="0" smtClean="0"/>
              <a:t>Admin can view/approve/deny employee requests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8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505</TotalTime>
  <Words>121</Words>
  <Application>Microsoft Office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TRMS 2.0</vt:lpstr>
      <vt:lpstr>What is TRMS 2.0?</vt:lpstr>
      <vt:lpstr>Technologies</vt:lpstr>
      <vt:lpstr>Functionality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1 -- TRMS</dc:title>
  <dc:creator>Alex Peterson</dc:creator>
  <cp:lastModifiedBy>Alex Peterson</cp:lastModifiedBy>
  <cp:revision>11</cp:revision>
  <dcterms:created xsi:type="dcterms:W3CDTF">2017-12-10T18:53:27Z</dcterms:created>
  <dcterms:modified xsi:type="dcterms:W3CDTF">2017-12-11T03:18:39Z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