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620D-6DB7-4FA2-A4D9-5FAFD6F4C9E0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0530-047D-4025-9E2C-D53A4923FA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620D-6DB7-4FA2-A4D9-5FAFD6F4C9E0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0530-047D-4025-9E2C-D53A4923FA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620D-6DB7-4FA2-A4D9-5FAFD6F4C9E0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0530-047D-4025-9E2C-D53A4923FA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620D-6DB7-4FA2-A4D9-5FAFD6F4C9E0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0530-047D-4025-9E2C-D53A4923FA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620D-6DB7-4FA2-A4D9-5FAFD6F4C9E0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0530-047D-4025-9E2C-D53A4923FA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620D-6DB7-4FA2-A4D9-5FAFD6F4C9E0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0530-047D-4025-9E2C-D53A4923FA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620D-6DB7-4FA2-A4D9-5FAFD6F4C9E0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0530-047D-4025-9E2C-D53A4923FA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620D-6DB7-4FA2-A4D9-5FAFD6F4C9E0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0530-047D-4025-9E2C-D53A4923FA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620D-6DB7-4FA2-A4D9-5FAFD6F4C9E0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0530-047D-4025-9E2C-D53A4923FA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620D-6DB7-4FA2-A4D9-5FAFD6F4C9E0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0530-047D-4025-9E2C-D53A4923FA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620D-6DB7-4FA2-A4D9-5FAFD6F4C9E0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0530-047D-4025-9E2C-D53A4923FA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C620D-6DB7-4FA2-A4D9-5FAFD6F4C9E0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20530-047D-4025-9E2C-D53A4923FA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39552" y="2996952"/>
            <a:ext cx="3600400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2129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kernel/net/</a:t>
            </a:r>
            <a:r>
              <a:rPr lang="en-US" altLang="zh-CN" dirty="0" err="1" smtClean="0"/>
              <a:t>rfkill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rfkill-bt.c</a:t>
            </a:r>
            <a:endParaRPr lang="en-US" altLang="zh-CN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5292080" y="2996952"/>
            <a:ext cx="3528392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36096" y="3068960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kernel/drivers/</a:t>
            </a:r>
            <a:r>
              <a:rPr lang="en-US" altLang="zh-CN" dirty="0" err="1" smtClean="0"/>
              <a:t>bluetooth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7584" y="476672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Bluetooth Driver</a:t>
            </a:r>
            <a:endParaRPr lang="zh-CN" altLang="en-US" sz="2400" b="1" dirty="0"/>
          </a:p>
        </p:txBody>
      </p:sp>
      <p:sp>
        <p:nvSpPr>
          <p:cNvPr id="14" name="圆角矩形 13"/>
          <p:cNvSpPr/>
          <p:nvPr/>
        </p:nvSpPr>
        <p:spPr>
          <a:xfrm>
            <a:off x="1655676" y="1844824"/>
            <a:ext cx="136815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rfkill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6372200" y="1916832"/>
            <a:ext cx="1368152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driver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5400092" y="4437112"/>
            <a:ext cx="3312368" cy="15121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300192" y="4509120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hci_uart.o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rtk_btusb.o</a:t>
            </a:r>
            <a:endParaRPr lang="en-US" altLang="zh-CN" dirty="0" smtClean="0"/>
          </a:p>
          <a:p>
            <a:r>
              <a:rPr lang="en-US" altLang="zh-CN" dirty="0" smtClean="0"/>
              <a:t>hci_h4.o </a:t>
            </a:r>
            <a:r>
              <a:rPr lang="en-US" altLang="zh-CN" dirty="0" err="1" smtClean="0"/>
              <a:t>hci_ldisc.o</a:t>
            </a:r>
            <a:endParaRPr lang="en-US" altLang="zh-CN" dirty="0" smtClean="0"/>
          </a:p>
          <a:p>
            <a:r>
              <a:rPr lang="en-US" altLang="zh-CN" dirty="0" err="1" smtClean="0"/>
              <a:t>hci_ll.o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899592" y="4509120"/>
            <a:ext cx="2880320" cy="14401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763688" y="472514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rfkill.o</a:t>
            </a:r>
            <a:endParaRPr lang="en-US" altLang="zh-CN" dirty="0" smtClean="0"/>
          </a:p>
          <a:p>
            <a:r>
              <a:rPr lang="en-US" altLang="zh-CN" dirty="0" err="1" smtClean="0"/>
              <a:t>rfkill-bt.o</a:t>
            </a:r>
            <a:endParaRPr lang="en-US" altLang="zh-CN" dirty="0" smtClean="0"/>
          </a:p>
        </p:txBody>
      </p:sp>
      <p:cxnSp>
        <p:nvCxnSpPr>
          <p:cNvPr id="29" name="直接箭头连接符 28"/>
          <p:cNvCxnSpPr>
            <a:stCxn id="14" idx="2"/>
            <a:endCxn id="3" idx="0"/>
          </p:cNvCxnSpPr>
          <p:nvPr/>
        </p:nvCxnSpPr>
        <p:spPr>
          <a:xfrm>
            <a:off x="2339752" y="242088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3" idx="2"/>
            <a:endCxn id="26" idx="0"/>
          </p:cNvCxnSpPr>
          <p:nvPr/>
        </p:nvCxnSpPr>
        <p:spPr>
          <a:xfrm>
            <a:off x="2339752" y="386104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5" idx="2"/>
            <a:endCxn id="11" idx="0"/>
          </p:cNvCxnSpPr>
          <p:nvPr/>
        </p:nvCxnSpPr>
        <p:spPr>
          <a:xfrm>
            <a:off x="7056276" y="242088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1" idx="2"/>
            <a:endCxn id="24" idx="0"/>
          </p:cNvCxnSpPr>
          <p:nvPr/>
        </p:nvCxnSpPr>
        <p:spPr>
          <a:xfrm>
            <a:off x="7056276" y="386104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476672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 Bluetooth </a:t>
            </a:r>
            <a:r>
              <a:rPr lang="en-US" altLang="zh-CN" sz="2800" b="1" dirty="0" err="1" smtClean="0"/>
              <a:t>Hareware</a:t>
            </a:r>
            <a:endParaRPr lang="zh-CN" altLang="en-US" sz="2800" b="1" dirty="0"/>
          </a:p>
        </p:txBody>
      </p:sp>
      <p:sp>
        <p:nvSpPr>
          <p:cNvPr id="12" name="圆角矩形 11"/>
          <p:cNvSpPr/>
          <p:nvPr/>
        </p:nvSpPr>
        <p:spPr>
          <a:xfrm>
            <a:off x="2627784" y="2060848"/>
            <a:ext cx="273630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hardware/</a:t>
            </a:r>
            <a:r>
              <a:rPr lang="en-US" altLang="zh-CN" dirty="0" err="1" smtClean="0"/>
              <a:t>broadcom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libbt</a:t>
            </a:r>
            <a:endParaRPr lang="zh-CN" altLang="en-US" dirty="0" smtClean="0"/>
          </a:p>
        </p:txBody>
      </p:sp>
      <p:sp>
        <p:nvSpPr>
          <p:cNvPr id="15" name="圆角矩形 14"/>
          <p:cNvSpPr/>
          <p:nvPr/>
        </p:nvSpPr>
        <p:spPr>
          <a:xfrm>
            <a:off x="5940152" y="2096852"/>
            <a:ext cx="1656184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libbt-vendor.so</a:t>
            </a:r>
            <a:endParaRPr lang="zh-CN" altLang="en-US" dirty="0" smtClean="0"/>
          </a:p>
        </p:txBody>
      </p:sp>
      <p:sp>
        <p:nvSpPr>
          <p:cNvPr id="17" name="圆角矩形 16"/>
          <p:cNvSpPr/>
          <p:nvPr/>
        </p:nvSpPr>
        <p:spPr>
          <a:xfrm>
            <a:off x="2627784" y="4509120"/>
            <a:ext cx="2448272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hardware/</a:t>
            </a:r>
            <a:r>
              <a:rPr lang="en-US" altLang="zh-CN" dirty="0" err="1" smtClean="0"/>
              <a:t>realtek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rtkbt</a:t>
            </a:r>
            <a:endParaRPr lang="zh-CN" altLang="en-US" dirty="0" smtClean="0"/>
          </a:p>
        </p:txBody>
      </p:sp>
      <p:sp>
        <p:nvSpPr>
          <p:cNvPr id="19" name="圆角矩形 18"/>
          <p:cNvSpPr/>
          <p:nvPr/>
        </p:nvSpPr>
        <p:spPr>
          <a:xfrm>
            <a:off x="5796136" y="3861048"/>
            <a:ext cx="3168352" cy="19442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libbt-vendor_uart.so </a:t>
            </a:r>
          </a:p>
          <a:p>
            <a:r>
              <a:rPr lang="en-US" altLang="zh-CN" dirty="0" smtClean="0"/>
              <a:t>libbt-vendor_usb.so</a:t>
            </a:r>
          </a:p>
          <a:p>
            <a:r>
              <a:rPr lang="en-US" altLang="zh-CN" dirty="0" smtClean="0"/>
              <a:t>bluetooth_rtk.default.so</a:t>
            </a:r>
          </a:p>
          <a:p>
            <a:r>
              <a:rPr lang="en-US" altLang="zh-CN" dirty="0" err="1" smtClean="0"/>
              <a:t>bluetooth-cli-rtk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bluetoothtbd-rtk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bt</a:t>
            </a:r>
            <a:r>
              <a:rPr lang="en-US" altLang="zh-CN" dirty="0" smtClean="0"/>
              <a:t>-example-hr-server-</a:t>
            </a:r>
            <a:r>
              <a:rPr lang="en-US" altLang="zh-CN" dirty="0" err="1" smtClean="0"/>
              <a:t>rtk</a:t>
            </a:r>
            <a:endParaRPr lang="zh-CN" altLang="en-US" dirty="0" smtClean="0"/>
          </a:p>
        </p:txBody>
      </p:sp>
      <p:sp>
        <p:nvSpPr>
          <p:cNvPr id="21" name="圆角矩形 20"/>
          <p:cNvSpPr/>
          <p:nvPr/>
        </p:nvSpPr>
        <p:spPr>
          <a:xfrm>
            <a:off x="611560" y="2060848"/>
            <a:ext cx="1224136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broadcom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611560" y="4509120"/>
            <a:ext cx="1224136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realtek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835696" y="238488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3"/>
            <a:endCxn id="15" idx="1"/>
          </p:cNvCxnSpPr>
          <p:nvPr/>
        </p:nvCxnSpPr>
        <p:spPr>
          <a:xfrm>
            <a:off x="5364088" y="238488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2" idx="3"/>
            <a:endCxn id="17" idx="1"/>
          </p:cNvCxnSpPr>
          <p:nvPr/>
        </p:nvCxnSpPr>
        <p:spPr>
          <a:xfrm>
            <a:off x="1835696" y="483315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7" idx="3"/>
            <a:endCxn id="19" idx="1"/>
          </p:cNvCxnSpPr>
          <p:nvPr/>
        </p:nvCxnSpPr>
        <p:spPr>
          <a:xfrm>
            <a:off x="5076056" y="483315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476672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 Bluetooth JNI</a:t>
            </a:r>
            <a:endParaRPr lang="zh-CN" altLang="en-US" sz="2800" b="1" dirty="0"/>
          </a:p>
        </p:txBody>
      </p:sp>
      <p:sp>
        <p:nvSpPr>
          <p:cNvPr id="6" name="圆角矩形 5"/>
          <p:cNvSpPr/>
          <p:nvPr/>
        </p:nvSpPr>
        <p:spPr>
          <a:xfrm>
            <a:off x="2915816" y="1916832"/>
            <a:ext cx="3168352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packages/apps/Bluetooth/</a:t>
            </a:r>
            <a:r>
              <a:rPr lang="en-US" altLang="zh-CN" dirty="0" err="1" smtClean="0"/>
              <a:t>jni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71800" y="3501008"/>
            <a:ext cx="3456384" cy="13681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out/target/product/rk322x_box/system/app/Bluetooth/lib/arm/ libbluetooth_jni.so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6" idx="2"/>
            <a:endCxn id="7" idx="0"/>
          </p:cNvCxnSpPr>
          <p:nvPr/>
        </p:nvCxnSpPr>
        <p:spPr>
          <a:xfrm>
            <a:off x="4499992" y="2492896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476672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 Bluetooth APP</a:t>
            </a:r>
            <a:endParaRPr lang="zh-CN" altLang="en-US" sz="2800" b="1" dirty="0"/>
          </a:p>
        </p:txBody>
      </p:sp>
      <p:sp>
        <p:nvSpPr>
          <p:cNvPr id="5" name="圆角矩形 4"/>
          <p:cNvSpPr/>
          <p:nvPr/>
        </p:nvSpPr>
        <p:spPr>
          <a:xfrm>
            <a:off x="1331640" y="1556792"/>
            <a:ext cx="2808312" cy="18722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packages/apps/Bluetooth/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/com/android/</a:t>
            </a:r>
            <a:r>
              <a:rPr lang="en-US" altLang="zh-CN" dirty="0" err="1" smtClean="0"/>
              <a:t>bluetooth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148064" y="1592796"/>
            <a:ext cx="3168352" cy="1800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out/target/product/rk322x_box/system/app/Bluetooth/ Bluetooth.apk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115616" y="4185084"/>
            <a:ext cx="3240360" cy="16561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packages/apps/Settings/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/com/android/settings/</a:t>
            </a:r>
            <a:r>
              <a:rPr lang="en-US" altLang="zh-CN" dirty="0" err="1" smtClean="0"/>
              <a:t>bluetooth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148064" y="4077072"/>
            <a:ext cx="3312368" cy="18722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out/target/product/rk322x_box/system/</a:t>
            </a:r>
            <a:r>
              <a:rPr lang="en-US" altLang="zh-CN" dirty="0" err="1" smtClean="0"/>
              <a:t>priv</a:t>
            </a:r>
            <a:r>
              <a:rPr lang="en-US" altLang="zh-CN" dirty="0" smtClean="0"/>
              <a:t>-app/Settings/ Settings.apk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5" idx="3"/>
            <a:endCxn id="7" idx="1"/>
          </p:cNvCxnSpPr>
          <p:nvPr/>
        </p:nvCxnSpPr>
        <p:spPr>
          <a:xfrm>
            <a:off x="4139952" y="249289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3"/>
            <a:endCxn id="9" idx="1"/>
          </p:cNvCxnSpPr>
          <p:nvPr/>
        </p:nvCxnSpPr>
        <p:spPr>
          <a:xfrm>
            <a:off x="4355976" y="501317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476672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andorid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bluetooth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sourcegraph</a:t>
            </a:r>
            <a:endParaRPr lang="zh-CN" altLang="en-US" sz="2800" b="1" dirty="0"/>
          </a:p>
        </p:txBody>
      </p:sp>
      <p:pic>
        <p:nvPicPr>
          <p:cNvPr id="1026" name="Picture 2" descr="C:\Users\poco_\Desktop\QQ截图20190412174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268760"/>
            <a:ext cx="6625675" cy="4977368"/>
          </a:xfrm>
          <a:prstGeom prst="rect">
            <a:avLst/>
          </a:prstGeom>
          <a:noFill/>
        </p:spPr>
      </p:pic>
      <p:sp>
        <p:nvSpPr>
          <p:cNvPr id="5" name="TextBox 5"/>
          <p:cNvSpPr txBox="1"/>
          <p:nvPr/>
        </p:nvSpPr>
        <p:spPr>
          <a:xfrm>
            <a:off x="7596336" y="602128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2019/4/12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poco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58</Words>
  <Application>Microsoft Office PowerPoint</Application>
  <PresentationFormat>全屏显示(4:3)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poco poco</dc:creator>
  <cp:lastModifiedBy>poco poco</cp:lastModifiedBy>
  <cp:revision>7</cp:revision>
  <dcterms:created xsi:type="dcterms:W3CDTF">2019-04-12T08:49:47Z</dcterms:created>
  <dcterms:modified xsi:type="dcterms:W3CDTF">2019-04-12T10:17:01Z</dcterms:modified>
</cp:coreProperties>
</file>