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9532" y="2744924"/>
            <a:ext cx="360040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29249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rk3229/kernel/net/</a:t>
            </a:r>
            <a:r>
              <a:rPr lang="en-US" altLang="zh-CN" dirty="0" err="1" smtClean="0"/>
              <a:t>rfkill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rfkill-wlan.c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4932040" y="2744924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56076" y="278092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kernel/drivers/net/wireless/</a:t>
            </a:r>
            <a:r>
              <a:rPr lang="en-US" altLang="zh-CN" dirty="0" err="1" smtClean="0"/>
              <a:t>rockchip_wlan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Wifi</a:t>
            </a:r>
            <a:r>
              <a:rPr lang="en-US" altLang="zh-CN" sz="2400" b="1" dirty="0" smtClean="0"/>
              <a:t> Driver</a:t>
            </a:r>
            <a:endParaRPr lang="zh-CN" altLang="en-US" sz="2400" b="1" dirty="0"/>
          </a:p>
        </p:txBody>
      </p:sp>
      <p:sp>
        <p:nvSpPr>
          <p:cNvPr id="14" name="圆角矩形 13"/>
          <p:cNvSpPr/>
          <p:nvPr/>
        </p:nvSpPr>
        <p:spPr>
          <a:xfrm>
            <a:off x="1475656" y="1556792"/>
            <a:ext cx="136815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rfkill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012160" y="1628800"/>
            <a:ext cx="136815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608004" y="4149080"/>
            <a:ext cx="4176464" cy="2088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752020" y="42210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esp8089 rtl8188eu rtl8189es rtl8192cu rtl8723as rtl8723bs rtl8723bu rtl8723ds rtl8822bs ssv6xxx </a:t>
            </a:r>
            <a:r>
              <a:rPr lang="en-US" altLang="zh-CN" dirty="0" err="1" smtClean="0"/>
              <a:t>wifi_sys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rkwifi</a:t>
            </a:r>
            <a:r>
              <a:rPr lang="en-US" altLang="zh-CN" dirty="0" smtClean="0"/>
              <a:t> rtl8188fu rtl8189fs rtl8192du rtl8723au rtl8723bs-vq0 rtl8723cs rtl8812au rtl8822bu </a:t>
            </a:r>
            <a:r>
              <a:rPr lang="en-US" altLang="zh-CN" dirty="0" err="1" smtClean="0"/>
              <a:t>wifi_launcher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19572" y="4221088"/>
            <a:ext cx="2880320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583668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rfkill.o</a:t>
            </a:r>
            <a:endParaRPr lang="en-US" altLang="zh-CN" dirty="0" smtClean="0"/>
          </a:p>
          <a:p>
            <a:r>
              <a:rPr lang="en-US" altLang="zh-CN" dirty="0" err="1" smtClean="0"/>
              <a:t>rfkill-wlan.o</a:t>
            </a:r>
            <a:endParaRPr lang="en-US" altLang="zh-CN" dirty="0" smtClean="0"/>
          </a:p>
        </p:txBody>
      </p:sp>
      <p:cxnSp>
        <p:nvCxnSpPr>
          <p:cNvPr id="29" name="直接箭头连接符 28"/>
          <p:cNvCxnSpPr>
            <a:stCxn id="14" idx="2"/>
            <a:endCxn id="3" idx="0"/>
          </p:cNvCxnSpPr>
          <p:nvPr/>
        </p:nvCxnSpPr>
        <p:spPr>
          <a:xfrm>
            <a:off x="2159732" y="2132856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2"/>
            <a:endCxn id="26" idx="0"/>
          </p:cNvCxnSpPr>
          <p:nvPr/>
        </p:nvCxnSpPr>
        <p:spPr>
          <a:xfrm>
            <a:off x="2159732" y="3609020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1" idx="0"/>
          </p:cNvCxnSpPr>
          <p:nvPr/>
        </p:nvCxnSpPr>
        <p:spPr>
          <a:xfrm>
            <a:off x="6696236" y="2132856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  <a:endCxn id="24" idx="0"/>
          </p:cNvCxnSpPr>
          <p:nvPr/>
        </p:nvCxnSpPr>
        <p:spPr>
          <a:xfrm>
            <a:off x="6696236" y="360902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WPA</a:t>
            </a:r>
            <a:endParaRPr lang="zh-CN" altLang="en-US" sz="2800" b="1" dirty="0"/>
          </a:p>
        </p:txBody>
      </p:sp>
      <p:sp>
        <p:nvSpPr>
          <p:cNvPr id="12" name="圆角矩形 11"/>
          <p:cNvSpPr/>
          <p:nvPr/>
        </p:nvSpPr>
        <p:spPr>
          <a:xfrm>
            <a:off x="5148064" y="2744924"/>
            <a:ext cx="2880320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wpa_cli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wpa_supplicant</a:t>
            </a:r>
            <a:endParaRPr lang="en-US" altLang="zh-CN" dirty="0" smtClean="0"/>
          </a:p>
          <a:p>
            <a:r>
              <a:rPr lang="en-US" altLang="zh-CN" dirty="0" smtClean="0"/>
              <a:t>libwpa_client.so</a:t>
            </a:r>
            <a:endParaRPr lang="zh-CN" altLang="en-US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1043608" y="2564904"/>
            <a:ext cx="2880320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external/wpa_supplicant_8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1" idx="3"/>
            <a:endCxn id="12" idx="1"/>
          </p:cNvCxnSpPr>
          <p:nvPr/>
        </p:nvCxnSpPr>
        <p:spPr>
          <a:xfrm>
            <a:off x="3923928" y="32849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Wifi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Hareware</a:t>
            </a:r>
            <a:endParaRPr lang="zh-CN" altLang="en-US" sz="2800" b="1" dirty="0"/>
          </a:p>
        </p:txBody>
      </p:sp>
      <p:sp>
        <p:nvSpPr>
          <p:cNvPr id="12" name="圆角矩形 11"/>
          <p:cNvSpPr/>
          <p:nvPr/>
        </p:nvSpPr>
        <p:spPr>
          <a:xfrm>
            <a:off x="2555776" y="2276872"/>
            <a:ext cx="273630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hardware/</a:t>
            </a:r>
            <a:r>
              <a:rPr lang="en-US" altLang="zh-CN" dirty="0" err="1" smtClean="0"/>
              <a:t>broadcom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wlan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bcmdhd</a:t>
            </a:r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012160" y="2186862"/>
            <a:ext cx="2880320" cy="1188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libwifi-hal-bcm.a</a:t>
            </a:r>
            <a:endParaRPr lang="en-US" altLang="zh-CN" dirty="0" smtClean="0"/>
          </a:p>
          <a:p>
            <a:r>
              <a:rPr lang="en-US" altLang="zh-CN" dirty="0" err="1" smtClean="0"/>
              <a:t>lib_driver_cmd_bcmdhd.a</a:t>
            </a:r>
            <a:endParaRPr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2555776" y="4203086"/>
            <a:ext cx="316835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r>
              <a:rPr lang="en-US" altLang="zh-CN" dirty="0" smtClean="0"/>
              <a:t>hardware/</a:t>
            </a:r>
            <a:r>
              <a:rPr lang="en-US" altLang="zh-CN" dirty="0" err="1" smtClean="0"/>
              <a:t>libhardware_legacy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6372200" y="4275094"/>
            <a:ext cx="252028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libhardware_legacy.so</a:t>
            </a:r>
          </a:p>
          <a:p>
            <a:endParaRPr lang="zh-CN" altLang="en-US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683568" y="2456892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broadcom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4275094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realtek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2" idx="3"/>
            <a:endCxn id="15" idx="1"/>
          </p:cNvCxnSpPr>
          <p:nvPr/>
        </p:nvCxnSpPr>
        <p:spPr>
          <a:xfrm>
            <a:off x="5292080" y="27809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17" idx="1"/>
          </p:cNvCxnSpPr>
          <p:nvPr/>
        </p:nvCxnSpPr>
        <p:spPr>
          <a:xfrm>
            <a:off x="1907704" y="459913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3"/>
            <a:endCxn id="19" idx="1"/>
          </p:cNvCxnSpPr>
          <p:nvPr/>
        </p:nvCxnSpPr>
        <p:spPr>
          <a:xfrm>
            <a:off x="5724128" y="459913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3"/>
            <a:endCxn id="12" idx="1"/>
          </p:cNvCxnSpPr>
          <p:nvPr/>
        </p:nvCxnSpPr>
        <p:spPr>
          <a:xfrm>
            <a:off x="190770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Wifi</a:t>
            </a:r>
            <a:r>
              <a:rPr lang="en-US" altLang="zh-CN" sz="2800" b="1" dirty="0" smtClean="0"/>
              <a:t> JNI</a:t>
            </a:r>
            <a:endParaRPr lang="zh-CN" altLang="en-US" sz="2800" b="1" dirty="0"/>
          </a:p>
        </p:txBody>
      </p:sp>
      <p:sp>
        <p:nvSpPr>
          <p:cNvPr id="6" name="圆角矩形 5"/>
          <p:cNvSpPr/>
          <p:nvPr/>
        </p:nvSpPr>
        <p:spPr>
          <a:xfrm>
            <a:off x="2843808" y="1916832"/>
            <a:ext cx="381642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frameworks/opt/net/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/service/</a:t>
            </a:r>
            <a:r>
              <a:rPr lang="en-US" altLang="zh-CN" dirty="0" err="1" smtClean="0"/>
              <a:t>jni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023828" y="3501008"/>
            <a:ext cx="3456384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out/target/product/rk322x_box/system/lib/ libwifi-service.so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52020" y="24928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Wifi</a:t>
            </a:r>
            <a:r>
              <a:rPr lang="en-US" altLang="zh-CN" sz="2800" b="1" dirty="0" smtClean="0"/>
              <a:t> frameworks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2843808" y="1916832"/>
            <a:ext cx="381642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frameworks/opt/net/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/service/java/com/android/server/</a:t>
            </a:r>
            <a:r>
              <a:rPr lang="en-US" altLang="zh-CN" dirty="0" err="1" smtClean="0"/>
              <a:t>wifi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23828" y="3501008"/>
            <a:ext cx="3456384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out/target/product/rk322x_box/system/framework/ wifi-service.jar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52020" y="24928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Wifi</a:t>
            </a:r>
            <a:r>
              <a:rPr lang="en-US" altLang="zh-CN" sz="2800" b="1" dirty="0" smtClean="0"/>
              <a:t>  APP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1331640" y="2060848"/>
            <a:ext cx="280831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packages/apps/Settings/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/com/android/settings/</a:t>
            </a:r>
            <a:r>
              <a:rPr lang="en-US" altLang="zh-CN" dirty="0" err="1" smtClean="0"/>
              <a:t>wifi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48064" y="2096852"/>
            <a:ext cx="3168352" cy="18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-app/Settings/ Settings.apk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139952" y="29969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5949280"/>
            <a:ext cx="133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2019/4/12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poco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poco poco</dc:creator>
  <cp:lastModifiedBy>poco poco</cp:lastModifiedBy>
  <cp:revision>10</cp:revision>
  <dcterms:created xsi:type="dcterms:W3CDTF">2019-04-12T08:49:47Z</dcterms:created>
  <dcterms:modified xsi:type="dcterms:W3CDTF">2019-04-12T10:16:19Z</dcterms:modified>
</cp:coreProperties>
</file>