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6" r:id="rId6"/>
    <p:sldId id="417" r:id="rId7"/>
    <p:sldId id="412" r:id="rId8"/>
    <p:sldId id="418" r:id="rId9"/>
    <p:sldId id="413" r:id="rId10"/>
    <p:sldId id="423" r:id="rId11"/>
    <p:sldId id="421" r:id="rId12"/>
    <p:sldId id="422" r:id="rId13"/>
    <p:sldId id="429" r:id="rId14"/>
    <p:sldId id="432" r:id="rId15"/>
    <p:sldId id="433" r:id="rId16"/>
    <p:sldId id="434" r:id="rId17"/>
    <p:sldId id="435" r:id="rId18"/>
    <p:sldId id="415" r:id="rId19"/>
    <p:sldId id="43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3.png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4000"/>
              <a:t>一</a:t>
            </a:r>
            <a:r>
              <a:rPr lang="en-US" altLang="zh-CN" sz="4000"/>
              <a:t>.</a:t>
            </a:r>
            <a:r>
              <a:rPr lang="zh-CN" altLang="en-US" sz="4000"/>
              <a:t>项目背景</a:t>
            </a:r>
            <a:endParaRPr lang="zh-CN" altLang="en-US" sz="40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新闻类型界面（新闻和新闻评论同下</a:t>
            </a:r>
            <a:r>
              <a:t>）</a:t>
            </a:r>
            <a:r>
              <a:t>：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4280" y="1490345"/>
            <a:ext cx="9736455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添加新闻类型：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735" y="1430655"/>
            <a:ext cx="5899785" cy="4759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70" y="1477010"/>
            <a:ext cx="5808345" cy="46666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更新、删除、搜索</a:t>
            </a:r>
            <a:r>
              <a:rPr lang="zh-CN" altLang="en-US"/>
              <a:t>新闻类型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9655" y="1774190"/>
            <a:ext cx="1847850" cy="3876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480" y="2959735"/>
            <a:ext cx="3095625" cy="1076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前台界面（主页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0055" y="1460500"/>
            <a:ext cx="493585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新闻列表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6600" y="1493520"/>
            <a:ext cx="5156835" cy="4721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55" y="1617345"/>
            <a:ext cx="5736590" cy="4597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新闻、评论</a:t>
            </a:r>
            <a:r>
              <a:rPr lang="zh-CN" altLang="en-US"/>
              <a:t>展示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410970"/>
            <a:ext cx="5159375" cy="4759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362075"/>
            <a:ext cx="5965190" cy="4856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3360" y="1490345"/>
            <a:ext cx="667829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4000"/>
              <a:t>五</a:t>
            </a:r>
            <a:r>
              <a:rPr lang="en-US" altLang="zh-CN" sz="4000"/>
              <a:t>.</a:t>
            </a:r>
            <a:r>
              <a:rPr lang="zh-CN" altLang="en-US" sz="4000"/>
              <a:t>总结</a:t>
            </a:r>
            <a:endParaRPr lang="zh-CN" altLang="en-US" sz="40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百度是天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t>基于</a:t>
            </a:r>
            <a:r>
              <a:rPr lang="en-US" altLang="zh-CN"/>
              <a:t>web</a:t>
            </a:r>
            <a:r>
              <a:t>的游戏新闻展示系统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本系统的开发是为了完成将编写好的游戏新闻展示到网络上，让更多的人能看见，并且能够</a:t>
            </a:r>
            <a:r>
              <a:rPr lang="zh-CN" altLang="en-US"/>
              <a:t>发表自己的看法。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4000"/>
              <a:t>二</a:t>
            </a:r>
            <a:r>
              <a:rPr lang="en-US" altLang="zh-CN" sz="4000"/>
              <a:t>.</a:t>
            </a:r>
            <a:r>
              <a:rPr lang="zh-CN" altLang="en-US" sz="4000"/>
              <a:t>模块</a:t>
            </a:r>
            <a:endParaRPr lang="zh-CN" altLang="en-US" sz="4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t>组成模块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>
              <a:buClrTx/>
              <a:buSzTx/>
            </a:pPr>
            <a:r>
              <a:rPr lang="zh-CN" altLang="en-US">
                <a:latin typeface="+mn-lt"/>
                <a:cs typeface="+mn-lt"/>
              </a:rPr>
              <a:t>后台模块</a:t>
            </a:r>
            <a:r>
              <a:rPr>
                <a:latin typeface="+mn-lt"/>
                <a:cs typeface="+mn-lt"/>
              </a:rPr>
              <a:t>：</a:t>
            </a:r>
            <a:endParaRPr>
              <a:latin typeface="+mn-lt"/>
              <a:cs typeface="+mn-lt"/>
            </a:endParaRPr>
          </a:p>
          <a:p>
            <a:pPr marL="687705" lvl="1" indent="-230505" algn="l" defTabSz="914400">
              <a:lnSpc>
                <a:spcPct val="130000"/>
              </a:lnSpc>
              <a:spcAft>
                <a:spcPts val="1000"/>
              </a:spcAft>
              <a:buClrTx/>
              <a:buSzTx/>
              <a:tabLst>
                <a:tab pos="1609725" algn="l"/>
                <a:tab pos="1609725" algn="l"/>
              </a:tabLst>
            </a:pPr>
            <a:r>
              <a:rPr sz="1800"/>
              <a:t>1：新闻管理</a:t>
            </a:r>
            <a:endParaRPr sz="1800"/>
          </a:p>
          <a:p>
            <a:pPr lvl="2" algn="l">
              <a:lnSpc>
                <a:spcPct val="100000"/>
              </a:lnSpc>
              <a:spcAft>
                <a:spcPts val="1000"/>
              </a:spcAft>
              <a:buClrTx/>
              <a:buSzTx/>
            </a:pPr>
            <a:r>
              <a:rPr sz="1800">
                <a:latin typeface="+mn-lt"/>
                <a:cs typeface="+mn-lt"/>
              </a:rPr>
              <a:t>1.1：新闻类别管理</a:t>
            </a:r>
            <a:endParaRPr sz="1800">
              <a:latin typeface="+mn-lt"/>
              <a:cs typeface="+mn-lt"/>
            </a:endParaRPr>
          </a:p>
          <a:p>
            <a:pPr lvl="2" algn="l">
              <a:lnSpc>
                <a:spcPct val="130000"/>
              </a:lnSpc>
              <a:spcAft>
                <a:spcPts val="1000"/>
              </a:spcAft>
              <a:buClrTx/>
              <a:buSzTx/>
            </a:pPr>
            <a:r>
              <a:rPr sz="1800">
                <a:latin typeface="+mn-lt"/>
                <a:cs typeface="+mn-lt"/>
              </a:rPr>
              <a:t>1.2：新闻评论管理</a:t>
            </a:r>
            <a:endParaRPr sz="1800">
              <a:latin typeface="+mn-lt"/>
              <a:cs typeface="+mn-lt"/>
            </a:endParaRPr>
          </a:p>
          <a:p>
            <a:pPr lvl="2" algn="l">
              <a:lnSpc>
                <a:spcPct val="130000"/>
              </a:lnSpc>
              <a:spcAft>
                <a:spcPts val="1000"/>
              </a:spcAft>
              <a:buClrTx/>
              <a:buSzTx/>
            </a:pPr>
            <a:r>
              <a:rPr sz="1800">
                <a:latin typeface="+mn-lt"/>
                <a:cs typeface="+mn-lt"/>
              </a:rPr>
              <a:t>1.3：新闻管理</a:t>
            </a:r>
            <a:endParaRPr sz="1800">
              <a:latin typeface="+mn-lt"/>
              <a:cs typeface="+mn-lt"/>
            </a:endParaRPr>
          </a:p>
          <a:p>
            <a:pPr lvl="2" algn="l">
              <a:lnSpc>
                <a:spcPct val="130000"/>
              </a:lnSpc>
              <a:spcAft>
                <a:spcPts val="1000"/>
              </a:spcAft>
              <a:buClrTx/>
              <a:buSzTx/>
            </a:pPr>
            <a:r>
              <a:rPr sz="1800">
                <a:latin typeface="+mn-lt"/>
                <a:cs typeface="+mn-lt"/>
              </a:rPr>
              <a:t>1.4：数据统计</a:t>
            </a:r>
            <a:endParaRPr sz="1800">
              <a:latin typeface="+mn-lt"/>
              <a:cs typeface="+mn-lt"/>
            </a:endParaRPr>
          </a:p>
          <a:p>
            <a:pPr lvl="1" indent="-228600" algn="l" defTabSz="914400">
              <a:lnSpc>
                <a:spcPct val="130000"/>
              </a:lnSpc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2：登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</a:rPr>
              <a:t>录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28600" lvl="0" indent="-228600">
              <a:buFont typeface="Arial" panose="020B0604020202020204" pitchFamily="34" charset="0"/>
              <a:buChar char="●"/>
            </a:pPr>
            <a:r>
              <a:rPr sz="1800">
                <a:sym typeface="+mn-ea"/>
              </a:rPr>
              <a:t>前台模块：</a:t>
            </a:r>
            <a:endParaRPr sz="1800">
              <a:sym typeface="+mn-ea"/>
            </a:endParaRPr>
          </a:p>
          <a:p>
            <a:pPr marL="687705" lvl="1" indent="-230505" defTabSz="9144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</a:tabLst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1：新闻展示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2" algn="l">
              <a:lnSpc>
                <a:spcPct val="130000"/>
              </a:lnSpc>
              <a:spcAft>
                <a:spcPts val="1000"/>
              </a:spcAft>
              <a:buClrTx/>
              <a:buSzTx/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  <a:sym typeface="+mn-ea"/>
              </a:rPr>
              <a:t>1.1：新闻列表展示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  <a:sym typeface="+mn-ea"/>
            </a:endParaRPr>
          </a:p>
          <a:p>
            <a:pPr lvl="2" algn="l">
              <a:lnSpc>
                <a:spcPct val="130000"/>
              </a:lnSpc>
              <a:spcAft>
                <a:spcPts val="1000"/>
              </a:spcAft>
              <a:buClrTx/>
              <a:buSzTx/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  <a:sym typeface="+mn-ea"/>
              </a:rPr>
              <a:t>1.2：新闻类别展示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  <a:sym typeface="+mn-ea"/>
            </a:endParaRPr>
          </a:p>
          <a:p>
            <a:pPr marL="1143000" lvl="2" indent="-228600" algn="l">
              <a:lnSpc>
                <a:spcPct val="130000"/>
              </a:lnSpc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  <a:sym typeface="+mn-ea"/>
              </a:rPr>
              <a:t>1.3:  新闻展示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  <a:sym typeface="+mn-ea"/>
            </a:endParaRPr>
          </a:p>
          <a:p>
            <a:pPr marL="687705" lvl="1" indent="-230505" algn="l" defTabSz="914400">
              <a:lnSpc>
                <a:spcPct val="130000"/>
              </a:lnSpc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</a:tabLst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2：评论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143000" lvl="2" indent="-228600" algn="l">
              <a:lnSpc>
                <a:spcPct val="130000"/>
              </a:lnSpc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  <a:sym typeface="+mn-ea"/>
              </a:rPr>
              <a:t>2.1  添加评论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  <a:sym typeface="+mn-ea"/>
            </a:endParaRPr>
          </a:p>
          <a:p>
            <a:pPr marL="1143000" lvl="2" indent="-228600" algn="l">
              <a:lnSpc>
                <a:spcPct val="130000"/>
              </a:lnSpc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  <a:sym typeface="+mn-ea"/>
              </a:rPr>
              <a:t>2.2  展示评论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  <a:sym typeface="+mn-ea"/>
            </a:endParaRPr>
          </a:p>
          <a:p>
            <a:pPr marL="687705" lvl="1" indent="-230505" algn="l" defTabSz="914400">
              <a:lnSpc>
                <a:spcPct val="130000"/>
              </a:lnSpc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</a:tabLst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</a:rPr>
              <a:t>3：其他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00000"/>
              </a:lnSpc>
              <a:buFont typeface="Arial" panose="020B0604020202020204" pitchFamily="34" charset="0"/>
              <a:buNone/>
            </a:pPr>
            <a:endParaRPr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4000"/>
              <a:t>三</a:t>
            </a:r>
            <a:r>
              <a:rPr lang="en-US" altLang="zh-CN" sz="4000"/>
              <a:t>.</a:t>
            </a:r>
            <a:r>
              <a:rPr lang="zh-CN" altLang="en-US" sz="4000"/>
              <a:t>设计</a:t>
            </a:r>
            <a:endParaRPr lang="zh-CN" altLang="en-US" sz="40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行数据的替换，后台界面使用layui完成，后台使用三层架构完成，其中控制层使用spring mvc进行数据的发送、页面的导航和页面的渲染，dao层使用mybatis和spring data jpa，mybatis来完成数据库的添加，更新，删除操作，spring data jpa来完成数据库表的自动创建，和各种分页查询。</a:t>
            </a:r>
            <a:endParaRPr lang="zh-CN" altLang="en-US"/>
          </a:p>
          <a:p>
            <a:r>
              <a:rPr lang="zh-CN" altLang="en-US"/>
              <a:t>整个项目都用spring来进行对象的控制反转。用spring boot来快速进行配置。</a:t>
            </a:r>
            <a:endParaRPr lang="zh-CN" altLang="en-US"/>
          </a:p>
          <a:p>
            <a:r>
              <a:rPr lang="zh-CN" altLang="en-US"/>
              <a:t>接口的展示使用swagger来完成。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4000"/>
              <a:t>四</a:t>
            </a:r>
            <a:r>
              <a:rPr lang="en-US" altLang="zh-CN" sz="4000"/>
              <a:t>.</a:t>
            </a:r>
            <a:r>
              <a:rPr lang="zh-CN" altLang="en-US" sz="4000"/>
              <a:t>实现与演示</a:t>
            </a:r>
            <a:endParaRPr lang="zh-CN" altLang="en-US" sz="40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登录：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840" y="1612900"/>
            <a:ext cx="5151755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195" y="1711325"/>
            <a:ext cx="6029325" cy="4562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REFSHAPE" val="675143452"/>
  <p:tag name="KSO_WM_UNIT_PLACING_PICTURE_USER_VIEWPORT" val="{&quot;height&quot;:7495,&quot;width&quot;:15333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REFSHAPE" val="675776764"/>
  <p:tag name="KSO_WM_UNIT_PLACING_PICTURE_USER_VIEWPORT" val="{&quot;height&quot;:7495,&quot;width&quot;:9291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演示</Application>
  <PresentationFormat>宽屏</PresentationFormat>
  <Paragraphs>58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一.项目背景</vt:lpstr>
      <vt:lpstr>1.基于web的游戏新闻展示系统</vt:lpstr>
      <vt:lpstr>二.模块</vt:lpstr>
      <vt:lpstr>1.组成模块</vt:lpstr>
      <vt:lpstr>PowerPoint 演示文稿</vt:lpstr>
      <vt:lpstr>三.设计</vt:lpstr>
      <vt:lpstr>PowerPoint 演示文稿</vt:lpstr>
      <vt:lpstr>四.实现与演示</vt:lpstr>
      <vt:lpstr>登录：</vt:lpstr>
      <vt:lpstr>新闻类型界面（新闻和新闻评论同下）：</vt:lpstr>
      <vt:lpstr>添加新闻类型：</vt:lpstr>
      <vt:lpstr>更新、删除、搜索新闻类型</vt:lpstr>
      <vt:lpstr>前台界面（主页）</vt:lpstr>
      <vt:lpstr>新闻列表</vt:lpstr>
      <vt:lpstr>新闻、评论展示</vt:lpstr>
      <vt:lpstr>PowerPoint 演示文稿</vt:lpstr>
      <vt:lpstr>五.总结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黑白灰调</cp:lastModifiedBy>
  <cp:revision>190</cp:revision>
  <dcterms:created xsi:type="dcterms:W3CDTF">2019-06-19T02:08:00Z</dcterms:created>
  <dcterms:modified xsi:type="dcterms:W3CDTF">2020-04-15T15:04:19Z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