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3" r:id="rId8"/>
    <p:sldId id="264" r:id="rId9"/>
    <p:sldId id="262" r:id="rId10"/>
  </p:sldIdLst>
  <p:sldSz cx="12192000" cy="6858000"/>
  <p:notesSz cx="6858000" cy="9144000"/>
  <p:defaultText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AB9A15-D466-4682-9E8C-0F55FFE1CD03}" v="131" dt="2024-08-26T15:43:56.7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DEZ ORTIZ JOSE ALFREDO" userId="6190f617-08f2-4ebb-a74d-41f293cab510" providerId="ADAL" clId="{87AB9A15-D466-4682-9E8C-0F55FFE1CD03}"/>
    <pc:docChg chg="undo custSel addSld delSld modSld">
      <pc:chgData name="HERNANDEZ ORTIZ JOSE ALFREDO" userId="6190f617-08f2-4ebb-a74d-41f293cab510" providerId="ADAL" clId="{87AB9A15-D466-4682-9E8C-0F55FFE1CD03}" dt="2024-08-26T15:47:12.130" v="1916" actId="1440"/>
      <pc:docMkLst>
        <pc:docMk/>
      </pc:docMkLst>
      <pc:sldChg chg="modSp new mod">
        <pc:chgData name="HERNANDEZ ORTIZ JOSE ALFREDO" userId="6190f617-08f2-4ebb-a74d-41f293cab510" providerId="ADAL" clId="{87AB9A15-D466-4682-9E8C-0F55FFE1CD03}" dt="2024-08-26T03:11:10.224" v="45" actId="207"/>
        <pc:sldMkLst>
          <pc:docMk/>
          <pc:sldMk cId="2100550507" sldId="256"/>
        </pc:sldMkLst>
        <pc:spChg chg="mod">
          <ac:chgData name="HERNANDEZ ORTIZ JOSE ALFREDO" userId="6190f617-08f2-4ebb-a74d-41f293cab510" providerId="ADAL" clId="{87AB9A15-D466-4682-9E8C-0F55FFE1CD03}" dt="2024-08-26T03:08:58.090" v="37" actId="3064"/>
          <ac:spMkLst>
            <pc:docMk/>
            <pc:sldMk cId="2100550507" sldId="256"/>
            <ac:spMk id="2" creationId="{CCA63CBE-2D97-1FDB-2A08-9F3CA04FC059}"/>
          </ac:spMkLst>
        </pc:spChg>
        <pc:spChg chg="mod">
          <ac:chgData name="HERNANDEZ ORTIZ JOSE ALFREDO" userId="6190f617-08f2-4ebb-a74d-41f293cab510" providerId="ADAL" clId="{87AB9A15-D466-4682-9E8C-0F55FFE1CD03}" dt="2024-08-26T03:11:10.224" v="45" actId="207"/>
          <ac:spMkLst>
            <pc:docMk/>
            <pc:sldMk cId="2100550507" sldId="256"/>
            <ac:spMk id="3" creationId="{CCF63D78-4DFC-F847-C791-DD7CEDDC0070}"/>
          </ac:spMkLst>
        </pc:spChg>
      </pc:sldChg>
      <pc:sldChg chg="modSp new mod">
        <pc:chgData name="HERNANDEZ ORTIZ JOSE ALFREDO" userId="6190f617-08f2-4ebb-a74d-41f293cab510" providerId="ADAL" clId="{87AB9A15-D466-4682-9E8C-0F55FFE1CD03}" dt="2024-08-26T15:13:49.858" v="1548"/>
        <pc:sldMkLst>
          <pc:docMk/>
          <pc:sldMk cId="1637829713" sldId="257"/>
        </pc:sldMkLst>
        <pc:spChg chg="mod">
          <ac:chgData name="HERNANDEZ ORTIZ JOSE ALFREDO" userId="6190f617-08f2-4ebb-a74d-41f293cab510" providerId="ADAL" clId="{87AB9A15-D466-4682-9E8C-0F55FFE1CD03}" dt="2024-08-26T03:28:09.646" v="827" actId="113"/>
          <ac:spMkLst>
            <pc:docMk/>
            <pc:sldMk cId="1637829713" sldId="257"/>
            <ac:spMk id="2" creationId="{DA3C4488-84AB-5145-00E6-083641B43D63}"/>
          </ac:spMkLst>
        </pc:spChg>
        <pc:spChg chg="mod">
          <ac:chgData name="HERNANDEZ ORTIZ JOSE ALFREDO" userId="6190f617-08f2-4ebb-a74d-41f293cab510" providerId="ADAL" clId="{87AB9A15-D466-4682-9E8C-0F55FFE1CD03}" dt="2024-08-26T15:13:49.858" v="1548"/>
          <ac:spMkLst>
            <pc:docMk/>
            <pc:sldMk cId="1637829713" sldId="257"/>
            <ac:spMk id="3" creationId="{359FEE81-20FC-9B9E-C721-671AD172AF26}"/>
          </ac:spMkLst>
        </pc:spChg>
      </pc:sldChg>
      <pc:sldChg chg="addSp modSp new mod setBg">
        <pc:chgData name="HERNANDEZ ORTIZ JOSE ALFREDO" userId="6190f617-08f2-4ebb-a74d-41f293cab510" providerId="ADAL" clId="{87AB9A15-D466-4682-9E8C-0F55FFE1CD03}" dt="2024-08-26T03:49:42.279" v="1538" actId="207"/>
        <pc:sldMkLst>
          <pc:docMk/>
          <pc:sldMk cId="4262116279" sldId="258"/>
        </pc:sldMkLst>
        <pc:spChg chg="mod">
          <ac:chgData name="HERNANDEZ ORTIZ JOSE ALFREDO" userId="6190f617-08f2-4ebb-a74d-41f293cab510" providerId="ADAL" clId="{87AB9A15-D466-4682-9E8C-0F55FFE1CD03}" dt="2024-08-26T03:49:42.279" v="1538" actId="207"/>
          <ac:spMkLst>
            <pc:docMk/>
            <pc:sldMk cId="4262116279" sldId="258"/>
            <ac:spMk id="2" creationId="{007CB46B-0102-753A-9B2A-B3FAE57EC93F}"/>
          </ac:spMkLst>
        </pc:spChg>
        <pc:spChg chg="mod ord">
          <ac:chgData name="HERNANDEZ ORTIZ JOSE ALFREDO" userId="6190f617-08f2-4ebb-a74d-41f293cab510" providerId="ADAL" clId="{87AB9A15-D466-4682-9E8C-0F55FFE1CD03}" dt="2024-08-26T03:49:28.580" v="1536" actId="403"/>
          <ac:spMkLst>
            <pc:docMk/>
            <pc:sldMk cId="4262116279" sldId="258"/>
            <ac:spMk id="3" creationId="{7FDBD0FD-AE3B-1AF6-31CC-E85119E221E8}"/>
          </ac:spMkLst>
        </pc:spChg>
        <pc:spChg chg="add">
          <ac:chgData name="HERNANDEZ ORTIZ JOSE ALFREDO" userId="6190f617-08f2-4ebb-a74d-41f293cab510" providerId="ADAL" clId="{87AB9A15-D466-4682-9E8C-0F55FFE1CD03}" dt="2024-08-26T03:48:39.067" v="1431"/>
          <ac:spMkLst>
            <pc:docMk/>
            <pc:sldMk cId="4262116279" sldId="258"/>
            <ac:spMk id="4" creationId="{323CEFD5-6131-8297-E4DC-AEF6510E45FD}"/>
          </ac:spMkLst>
        </pc:spChg>
        <pc:grpChg chg="add">
          <ac:chgData name="HERNANDEZ ORTIZ JOSE ALFREDO" userId="6190f617-08f2-4ebb-a74d-41f293cab510" providerId="ADAL" clId="{87AB9A15-D466-4682-9E8C-0F55FFE1CD03}" dt="2024-08-26T03:49:11.517" v="1528" actId="26606"/>
          <ac:grpSpMkLst>
            <pc:docMk/>
            <pc:sldMk cId="4262116279" sldId="258"/>
            <ac:grpSpMk id="3081" creationId="{5EFBDE31-BB3E-6CFC-23CD-B5976DA38438}"/>
          </ac:grpSpMkLst>
        </pc:grpChg>
        <pc:picChg chg="add mod">
          <ac:chgData name="HERNANDEZ ORTIZ JOSE ALFREDO" userId="6190f617-08f2-4ebb-a74d-41f293cab510" providerId="ADAL" clId="{87AB9A15-D466-4682-9E8C-0F55FFE1CD03}" dt="2024-08-26T03:49:11.517" v="1528" actId="26606"/>
          <ac:picMkLst>
            <pc:docMk/>
            <pc:sldMk cId="4262116279" sldId="258"/>
            <ac:picMk id="3076" creationId="{55AFB10B-082E-F02E-054C-16A81A49714E}"/>
          </ac:picMkLst>
        </pc:picChg>
      </pc:sldChg>
      <pc:sldChg chg="addSp delSp modSp new mod setBg">
        <pc:chgData name="HERNANDEZ ORTIZ JOSE ALFREDO" userId="6190f617-08f2-4ebb-a74d-41f293cab510" providerId="ADAL" clId="{87AB9A15-D466-4682-9E8C-0F55FFE1CD03}" dt="2024-08-26T15:14:18.686" v="1550" actId="20577"/>
        <pc:sldMkLst>
          <pc:docMk/>
          <pc:sldMk cId="3489505843" sldId="259"/>
        </pc:sldMkLst>
        <pc:spChg chg="mod">
          <ac:chgData name="HERNANDEZ ORTIZ JOSE ALFREDO" userId="6190f617-08f2-4ebb-a74d-41f293cab510" providerId="ADAL" clId="{87AB9A15-D466-4682-9E8C-0F55FFE1CD03}" dt="2024-08-26T03:27:39.406" v="820" actId="207"/>
          <ac:spMkLst>
            <pc:docMk/>
            <pc:sldMk cId="3489505843" sldId="259"/>
            <ac:spMk id="2" creationId="{34725990-60F7-2B66-FD68-AF04B65D3D31}"/>
          </ac:spMkLst>
        </pc:spChg>
        <pc:spChg chg="mod">
          <ac:chgData name="HERNANDEZ ORTIZ JOSE ALFREDO" userId="6190f617-08f2-4ebb-a74d-41f293cab510" providerId="ADAL" clId="{87AB9A15-D466-4682-9E8C-0F55FFE1CD03}" dt="2024-08-26T15:14:18.686" v="1550" actId="20577"/>
          <ac:spMkLst>
            <pc:docMk/>
            <pc:sldMk cId="3489505843" sldId="259"/>
            <ac:spMk id="3" creationId="{FDAB4848-4ADF-DC20-0481-9FD7BEB22796}"/>
          </ac:spMkLst>
        </pc:spChg>
        <pc:spChg chg="add del">
          <ac:chgData name="HERNANDEZ ORTIZ JOSE ALFREDO" userId="6190f617-08f2-4ebb-a74d-41f293cab510" providerId="ADAL" clId="{87AB9A15-D466-4682-9E8C-0F55FFE1CD03}" dt="2024-08-26T03:21:10.618" v="574" actId="26606"/>
          <ac:spMkLst>
            <pc:docMk/>
            <pc:sldMk cId="3489505843" sldId="259"/>
            <ac:spMk id="1031" creationId="{C0763A76-9F1C-4FC5-82B7-DD475DA461B2}"/>
          </ac:spMkLst>
        </pc:spChg>
        <pc:spChg chg="add del">
          <ac:chgData name="HERNANDEZ ORTIZ JOSE ALFREDO" userId="6190f617-08f2-4ebb-a74d-41f293cab510" providerId="ADAL" clId="{87AB9A15-D466-4682-9E8C-0F55FFE1CD03}" dt="2024-08-26T03:21:10.618" v="574" actId="26606"/>
          <ac:spMkLst>
            <pc:docMk/>
            <pc:sldMk cId="3489505843" sldId="259"/>
            <ac:spMk id="1033" creationId="{E81BF4F6-F2CF-4984-9D14-D6966D92F99F}"/>
          </ac:spMkLst>
        </pc:spChg>
        <pc:spChg chg="add del">
          <ac:chgData name="HERNANDEZ ORTIZ JOSE ALFREDO" userId="6190f617-08f2-4ebb-a74d-41f293cab510" providerId="ADAL" clId="{87AB9A15-D466-4682-9E8C-0F55FFE1CD03}" dt="2024-08-26T03:21:15.071" v="576" actId="26606"/>
          <ac:spMkLst>
            <pc:docMk/>
            <pc:sldMk cId="3489505843" sldId="259"/>
            <ac:spMk id="1035" creationId="{45D37F4E-DDB4-456B-97E0-9937730A039F}"/>
          </ac:spMkLst>
        </pc:spChg>
        <pc:spChg chg="add del">
          <ac:chgData name="HERNANDEZ ORTIZ JOSE ALFREDO" userId="6190f617-08f2-4ebb-a74d-41f293cab510" providerId="ADAL" clId="{87AB9A15-D466-4682-9E8C-0F55FFE1CD03}" dt="2024-08-26T03:21:15.071" v="576" actId="26606"/>
          <ac:spMkLst>
            <pc:docMk/>
            <pc:sldMk cId="3489505843" sldId="259"/>
            <ac:spMk id="1036" creationId="{B2DD41CD-8F47-4F56-AD12-4E2FF7696987}"/>
          </ac:spMkLst>
        </pc:spChg>
        <pc:spChg chg="add del">
          <ac:chgData name="HERNANDEZ ORTIZ JOSE ALFREDO" userId="6190f617-08f2-4ebb-a74d-41f293cab510" providerId="ADAL" clId="{87AB9A15-D466-4682-9E8C-0F55FFE1CD03}" dt="2024-08-26T03:21:17.976" v="578" actId="26606"/>
          <ac:spMkLst>
            <pc:docMk/>
            <pc:sldMk cId="3489505843" sldId="259"/>
            <ac:spMk id="1038" creationId="{4F7EBAE4-9945-4473-9E34-B2C66EA0F03D}"/>
          </ac:spMkLst>
        </pc:spChg>
        <pc:spChg chg="add del">
          <ac:chgData name="HERNANDEZ ORTIZ JOSE ALFREDO" userId="6190f617-08f2-4ebb-a74d-41f293cab510" providerId="ADAL" clId="{87AB9A15-D466-4682-9E8C-0F55FFE1CD03}" dt="2024-08-26T03:21:17.976" v="578" actId="26606"/>
          <ac:spMkLst>
            <pc:docMk/>
            <pc:sldMk cId="3489505843" sldId="259"/>
            <ac:spMk id="1039" creationId="{70BEB1E7-2F88-40BC-B73D-42E5B6F80BFC}"/>
          </ac:spMkLst>
        </pc:spChg>
        <pc:spChg chg="add del">
          <ac:chgData name="HERNANDEZ ORTIZ JOSE ALFREDO" userId="6190f617-08f2-4ebb-a74d-41f293cab510" providerId="ADAL" clId="{87AB9A15-D466-4682-9E8C-0F55FFE1CD03}" dt="2024-08-26T03:21:17.976" v="578" actId="26606"/>
          <ac:spMkLst>
            <pc:docMk/>
            <pc:sldMk cId="3489505843" sldId="259"/>
            <ac:spMk id="1040" creationId="{A7B99495-F43F-4D80-A44F-2CB4764EB90B}"/>
          </ac:spMkLst>
        </pc:spChg>
        <pc:spChg chg="add del">
          <ac:chgData name="HERNANDEZ ORTIZ JOSE ALFREDO" userId="6190f617-08f2-4ebb-a74d-41f293cab510" providerId="ADAL" clId="{87AB9A15-D466-4682-9E8C-0F55FFE1CD03}" dt="2024-08-26T03:21:46.681" v="591" actId="26606"/>
          <ac:spMkLst>
            <pc:docMk/>
            <pc:sldMk cId="3489505843" sldId="259"/>
            <ac:spMk id="1042" creationId="{04812C46-200A-4DEB-A05E-3ED6C68C2387}"/>
          </ac:spMkLst>
        </pc:spChg>
        <pc:spChg chg="add del">
          <ac:chgData name="HERNANDEZ ORTIZ JOSE ALFREDO" userId="6190f617-08f2-4ebb-a74d-41f293cab510" providerId="ADAL" clId="{87AB9A15-D466-4682-9E8C-0F55FFE1CD03}" dt="2024-08-26T03:21:46.681" v="591" actId="26606"/>
          <ac:spMkLst>
            <pc:docMk/>
            <pc:sldMk cId="3489505843" sldId="259"/>
            <ac:spMk id="1043" creationId="{D1EA859B-E555-4109-94F3-6700E046E008}"/>
          </ac:spMkLst>
        </pc:spChg>
        <pc:spChg chg="add">
          <ac:chgData name="HERNANDEZ ORTIZ JOSE ALFREDO" userId="6190f617-08f2-4ebb-a74d-41f293cab510" providerId="ADAL" clId="{87AB9A15-D466-4682-9E8C-0F55FFE1CD03}" dt="2024-08-26T03:25:10.530" v="781" actId="26606"/>
          <ac:spMkLst>
            <pc:docMk/>
            <pc:sldMk cId="3489505843" sldId="259"/>
            <ac:spMk id="1057" creationId="{12609869-9E80-471B-A487-A53288E0E791}"/>
          </ac:spMkLst>
        </pc:spChg>
        <pc:spChg chg="add">
          <ac:chgData name="HERNANDEZ ORTIZ JOSE ALFREDO" userId="6190f617-08f2-4ebb-a74d-41f293cab510" providerId="ADAL" clId="{87AB9A15-D466-4682-9E8C-0F55FFE1CD03}" dt="2024-08-26T03:25:10.530" v="781" actId="26606"/>
          <ac:spMkLst>
            <pc:docMk/>
            <pc:sldMk cId="3489505843" sldId="259"/>
            <ac:spMk id="1059" creationId="{7004738A-9D34-43E8-97D2-CA0EED4F8BE0}"/>
          </ac:spMkLst>
        </pc:spChg>
        <pc:spChg chg="add">
          <ac:chgData name="HERNANDEZ ORTIZ JOSE ALFREDO" userId="6190f617-08f2-4ebb-a74d-41f293cab510" providerId="ADAL" clId="{87AB9A15-D466-4682-9E8C-0F55FFE1CD03}" dt="2024-08-26T03:25:10.530" v="781" actId="26606"/>
          <ac:spMkLst>
            <pc:docMk/>
            <pc:sldMk cId="3489505843" sldId="259"/>
            <ac:spMk id="1061" creationId="{B8B8D07F-F13E-443E-BA68-2D26672D76B9}"/>
          </ac:spMkLst>
        </pc:spChg>
        <pc:spChg chg="add">
          <ac:chgData name="HERNANDEZ ORTIZ JOSE ALFREDO" userId="6190f617-08f2-4ebb-a74d-41f293cab510" providerId="ADAL" clId="{87AB9A15-D466-4682-9E8C-0F55FFE1CD03}" dt="2024-08-26T03:25:10.530" v="781" actId="26606"/>
          <ac:spMkLst>
            <pc:docMk/>
            <pc:sldMk cId="3489505843" sldId="259"/>
            <ac:spMk id="1063" creationId="{2813A4FA-24A5-41ED-A534-3807D1B2F344}"/>
          </ac:spMkLst>
        </pc:spChg>
        <pc:spChg chg="add">
          <ac:chgData name="HERNANDEZ ORTIZ JOSE ALFREDO" userId="6190f617-08f2-4ebb-a74d-41f293cab510" providerId="ADAL" clId="{87AB9A15-D466-4682-9E8C-0F55FFE1CD03}" dt="2024-08-26T03:25:10.530" v="781" actId="26606"/>
          <ac:spMkLst>
            <pc:docMk/>
            <pc:sldMk cId="3489505843" sldId="259"/>
            <ac:spMk id="1065" creationId="{C3944F27-CA70-4E84-A51A-E6BF89558979}"/>
          </ac:spMkLst>
        </pc:spChg>
        <pc:grpChg chg="add del">
          <ac:chgData name="HERNANDEZ ORTIZ JOSE ALFREDO" userId="6190f617-08f2-4ebb-a74d-41f293cab510" providerId="ADAL" clId="{87AB9A15-D466-4682-9E8C-0F55FFE1CD03}" dt="2024-08-26T03:25:10.530" v="781" actId="26606"/>
          <ac:grpSpMkLst>
            <pc:docMk/>
            <pc:sldMk cId="3489505843" sldId="259"/>
            <ac:grpSpMk id="1048" creationId="{114ED94A-C85D-4CD3-4205-438D21CE6B38}"/>
          </ac:grpSpMkLst>
        </pc:grpChg>
        <pc:picChg chg="add mod ord">
          <ac:chgData name="HERNANDEZ ORTIZ JOSE ALFREDO" userId="6190f617-08f2-4ebb-a74d-41f293cab510" providerId="ADAL" clId="{87AB9A15-D466-4682-9E8C-0F55FFE1CD03}" dt="2024-08-26T03:26:06.657" v="799" actId="1076"/>
          <ac:picMkLst>
            <pc:docMk/>
            <pc:sldMk cId="3489505843" sldId="259"/>
            <ac:picMk id="1026" creationId="{CBBE1DFD-F990-B274-7CD1-A9522EB477ED}"/>
          </ac:picMkLst>
        </pc:picChg>
      </pc:sldChg>
      <pc:sldChg chg="new del">
        <pc:chgData name="HERNANDEZ ORTIZ JOSE ALFREDO" userId="6190f617-08f2-4ebb-a74d-41f293cab510" providerId="ADAL" clId="{87AB9A15-D466-4682-9E8C-0F55FFE1CD03}" dt="2024-08-26T03:31:12.827" v="838" actId="47"/>
        <pc:sldMkLst>
          <pc:docMk/>
          <pc:sldMk cId="2249496431" sldId="260"/>
        </pc:sldMkLst>
      </pc:sldChg>
      <pc:sldChg chg="addSp modSp add mod setBg">
        <pc:chgData name="HERNANDEZ ORTIZ JOSE ALFREDO" userId="6190f617-08f2-4ebb-a74d-41f293cab510" providerId="ADAL" clId="{87AB9A15-D466-4682-9E8C-0F55FFE1CD03}" dt="2024-08-26T03:48:16.158" v="1430" actId="120"/>
        <pc:sldMkLst>
          <pc:docMk/>
          <pc:sldMk cId="3415821000" sldId="260"/>
        </pc:sldMkLst>
        <pc:spChg chg="mod">
          <ac:chgData name="HERNANDEZ ORTIZ JOSE ALFREDO" userId="6190f617-08f2-4ebb-a74d-41f293cab510" providerId="ADAL" clId="{87AB9A15-D466-4682-9E8C-0F55FFE1CD03}" dt="2024-08-26T03:47:36.775" v="1417" actId="207"/>
          <ac:spMkLst>
            <pc:docMk/>
            <pc:sldMk cId="3415821000" sldId="260"/>
            <ac:spMk id="2" creationId="{007CB46B-0102-753A-9B2A-B3FAE57EC93F}"/>
          </ac:spMkLst>
        </pc:spChg>
        <pc:spChg chg="mod">
          <ac:chgData name="HERNANDEZ ORTIZ JOSE ALFREDO" userId="6190f617-08f2-4ebb-a74d-41f293cab510" providerId="ADAL" clId="{87AB9A15-D466-4682-9E8C-0F55FFE1CD03}" dt="2024-08-26T03:48:16.158" v="1430" actId="120"/>
          <ac:spMkLst>
            <pc:docMk/>
            <pc:sldMk cId="3415821000" sldId="260"/>
            <ac:spMk id="3" creationId="{7FDBD0FD-AE3B-1AF6-31CC-E85119E221E8}"/>
          </ac:spMkLst>
        </pc:spChg>
        <pc:spChg chg="add">
          <ac:chgData name="HERNANDEZ ORTIZ JOSE ALFREDO" userId="6190f617-08f2-4ebb-a74d-41f293cab510" providerId="ADAL" clId="{87AB9A15-D466-4682-9E8C-0F55FFE1CD03}" dt="2024-08-26T03:47:05.135" v="1407" actId="26606"/>
          <ac:spMkLst>
            <pc:docMk/>
            <pc:sldMk cId="3415821000" sldId="260"/>
            <ac:spMk id="2055" creationId="{12609869-9E80-471B-A487-A53288E0E791}"/>
          </ac:spMkLst>
        </pc:spChg>
        <pc:spChg chg="add">
          <ac:chgData name="HERNANDEZ ORTIZ JOSE ALFREDO" userId="6190f617-08f2-4ebb-a74d-41f293cab510" providerId="ADAL" clId="{87AB9A15-D466-4682-9E8C-0F55FFE1CD03}" dt="2024-08-26T03:47:05.135" v="1407" actId="26606"/>
          <ac:spMkLst>
            <pc:docMk/>
            <pc:sldMk cId="3415821000" sldId="260"/>
            <ac:spMk id="2057" creationId="{7004738A-9D34-43E8-97D2-CA0EED4F8BE0}"/>
          </ac:spMkLst>
        </pc:spChg>
        <pc:spChg chg="add">
          <ac:chgData name="HERNANDEZ ORTIZ JOSE ALFREDO" userId="6190f617-08f2-4ebb-a74d-41f293cab510" providerId="ADAL" clId="{87AB9A15-D466-4682-9E8C-0F55FFE1CD03}" dt="2024-08-26T03:47:05.135" v="1407" actId="26606"/>
          <ac:spMkLst>
            <pc:docMk/>
            <pc:sldMk cId="3415821000" sldId="260"/>
            <ac:spMk id="2059" creationId="{B8B8D07F-F13E-443E-BA68-2D26672D76B9}"/>
          </ac:spMkLst>
        </pc:spChg>
        <pc:spChg chg="add">
          <ac:chgData name="HERNANDEZ ORTIZ JOSE ALFREDO" userId="6190f617-08f2-4ebb-a74d-41f293cab510" providerId="ADAL" clId="{87AB9A15-D466-4682-9E8C-0F55FFE1CD03}" dt="2024-08-26T03:47:05.135" v="1407" actId="26606"/>
          <ac:spMkLst>
            <pc:docMk/>
            <pc:sldMk cId="3415821000" sldId="260"/>
            <ac:spMk id="2061" creationId="{2813A4FA-24A5-41ED-A534-3807D1B2F344}"/>
          </ac:spMkLst>
        </pc:spChg>
        <pc:spChg chg="add">
          <ac:chgData name="HERNANDEZ ORTIZ JOSE ALFREDO" userId="6190f617-08f2-4ebb-a74d-41f293cab510" providerId="ADAL" clId="{87AB9A15-D466-4682-9E8C-0F55FFE1CD03}" dt="2024-08-26T03:47:05.135" v="1407" actId="26606"/>
          <ac:spMkLst>
            <pc:docMk/>
            <pc:sldMk cId="3415821000" sldId="260"/>
            <ac:spMk id="2063" creationId="{C3944F27-CA70-4E84-A51A-E6BF89558979}"/>
          </ac:spMkLst>
        </pc:spChg>
        <pc:picChg chg="add mod">
          <ac:chgData name="HERNANDEZ ORTIZ JOSE ALFREDO" userId="6190f617-08f2-4ebb-a74d-41f293cab510" providerId="ADAL" clId="{87AB9A15-D466-4682-9E8C-0F55FFE1CD03}" dt="2024-08-26T03:48:12.830" v="1428" actId="1076"/>
          <ac:picMkLst>
            <pc:docMk/>
            <pc:sldMk cId="3415821000" sldId="260"/>
            <ac:picMk id="2050" creationId="{D9FDD1FB-238A-48E0-DCE1-192F3F4DC062}"/>
          </ac:picMkLst>
        </pc:picChg>
      </pc:sldChg>
      <pc:sldChg chg="new del">
        <pc:chgData name="HERNANDEZ ORTIZ JOSE ALFREDO" userId="6190f617-08f2-4ebb-a74d-41f293cab510" providerId="ADAL" clId="{87AB9A15-D466-4682-9E8C-0F55FFE1CD03}" dt="2024-08-26T03:33:10.267" v="1048" actId="47"/>
        <pc:sldMkLst>
          <pc:docMk/>
          <pc:sldMk cId="1272106042" sldId="261"/>
        </pc:sldMkLst>
      </pc:sldChg>
      <pc:sldChg chg="modSp add mod">
        <pc:chgData name="HERNANDEZ ORTIZ JOSE ALFREDO" userId="6190f617-08f2-4ebb-a74d-41f293cab510" providerId="ADAL" clId="{87AB9A15-D466-4682-9E8C-0F55FFE1CD03}" dt="2024-08-26T15:17:15.341" v="1574" actId="20577"/>
        <pc:sldMkLst>
          <pc:docMk/>
          <pc:sldMk cId="2007691012" sldId="261"/>
        </pc:sldMkLst>
        <pc:spChg chg="mod">
          <ac:chgData name="HERNANDEZ ORTIZ JOSE ALFREDO" userId="6190f617-08f2-4ebb-a74d-41f293cab510" providerId="ADAL" clId="{87AB9A15-D466-4682-9E8C-0F55FFE1CD03}" dt="2024-08-26T15:17:15.341" v="1574" actId="20577"/>
          <ac:spMkLst>
            <pc:docMk/>
            <pc:sldMk cId="2007691012" sldId="261"/>
            <ac:spMk id="2" creationId="{007CB46B-0102-753A-9B2A-B3FAE57EC93F}"/>
          </ac:spMkLst>
        </pc:spChg>
        <pc:spChg chg="mod">
          <ac:chgData name="HERNANDEZ ORTIZ JOSE ALFREDO" userId="6190f617-08f2-4ebb-a74d-41f293cab510" providerId="ADAL" clId="{87AB9A15-D466-4682-9E8C-0F55FFE1CD03}" dt="2024-08-26T15:17:04.860" v="1573" actId="6549"/>
          <ac:spMkLst>
            <pc:docMk/>
            <pc:sldMk cId="2007691012" sldId="261"/>
            <ac:spMk id="3" creationId="{7FDBD0FD-AE3B-1AF6-31CC-E85119E221E8}"/>
          </ac:spMkLst>
        </pc:spChg>
      </pc:sldChg>
      <pc:sldChg chg="addSp delSp modSp new mod">
        <pc:chgData name="HERNANDEZ ORTIZ JOSE ALFREDO" userId="6190f617-08f2-4ebb-a74d-41f293cab510" providerId="ADAL" clId="{87AB9A15-D466-4682-9E8C-0F55FFE1CD03}" dt="2024-08-26T15:47:12.130" v="1916" actId="1440"/>
        <pc:sldMkLst>
          <pc:docMk/>
          <pc:sldMk cId="716600615" sldId="262"/>
        </pc:sldMkLst>
        <pc:spChg chg="mod">
          <ac:chgData name="HERNANDEZ ORTIZ JOSE ALFREDO" userId="6190f617-08f2-4ebb-a74d-41f293cab510" providerId="ADAL" clId="{87AB9A15-D466-4682-9E8C-0F55FFE1CD03}" dt="2024-08-26T15:44:28.422" v="1914" actId="207"/>
          <ac:spMkLst>
            <pc:docMk/>
            <pc:sldMk cId="716600615" sldId="262"/>
            <ac:spMk id="2" creationId="{FBEF0490-EF8D-DB05-B4D6-7E266FBD932F}"/>
          </ac:spMkLst>
        </pc:spChg>
        <pc:spChg chg="del mod">
          <ac:chgData name="HERNANDEZ ORTIZ JOSE ALFREDO" userId="6190f617-08f2-4ebb-a74d-41f293cab510" providerId="ADAL" clId="{87AB9A15-D466-4682-9E8C-0F55FFE1CD03}" dt="2024-08-26T15:43:48.474" v="1898" actId="478"/>
          <ac:spMkLst>
            <pc:docMk/>
            <pc:sldMk cId="716600615" sldId="262"/>
            <ac:spMk id="3" creationId="{2BA1F8EC-ADFE-7DC1-164B-7D5D8177D59A}"/>
          </ac:spMkLst>
        </pc:spChg>
        <pc:picChg chg="add mod">
          <ac:chgData name="HERNANDEZ ORTIZ JOSE ALFREDO" userId="6190f617-08f2-4ebb-a74d-41f293cab510" providerId="ADAL" clId="{87AB9A15-D466-4682-9E8C-0F55FFE1CD03}" dt="2024-08-26T15:47:12.130" v="1916" actId="1440"/>
          <ac:picMkLst>
            <pc:docMk/>
            <pc:sldMk cId="716600615" sldId="262"/>
            <ac:picMk id="5" creationId="{1F8150C6-EDFD-6F0C-4BB4-BA854AAD0E72}"/>
          </ac:picMkLst>
        </pc:picChg>
      </pc:sldChg>
      <pc:sldChg chg="modSp add mod">
        <pc:chgData name="HERNANDEZ ORTIZ JOSE ALFREDO" userId="6190f617-08f2-4ebb-a74d-41f293cab510" providerId="ADAL" clId="{87AB9A15-D466-4682-9E8C-0F55FFE1CD03}" dt="2024-08-26T15:23:22.161" v="1763" actId="113"/>
        <pc:sldMkLst>
          <pc:docMk/>
          <pc:sldMk cId="1327095607" sldId="263"/>
        </pc:sldMkLst>
        <pc:spChg chg="mod">
          <ac:chgData name="HERNANDEZ ORTIZ JOSE ALFREDO" userId="6190f617-08f2-4ebb-a74d-41f293cab510" providerId="ADAL" clId="{87AB9A15-D466-4682-9E8C-0F55FFE1CD03}" dt="2024-08-26T15:17:49.945" v="1597" actId="20577"/>
          <ac:spMkLst>
            <pc:docMk/>
            <pc:sldMk cId="1327095607" sldId="263"/>
            <ac:spMk id="2" creationId="{007CB46B-0102-753A-9B2A-B3FAE57EC93F}"/>
          </ac:spMkLst>
        </pc:spChg>
        <pc:spChg chg="mod">
          <ac:chgData name="HERNANDEZ ORTIZ JOSE ALFREDO" userId="6190f617-08f2-4ebb-a74d-41f293cab510" providerId="ADAL" clId="{87AB9A15-D466-4682-9E8C-0F55FFE1CD03}" dt="2024-08-26T15:23:22.161" v="1763" actId="113"/>
          <ac:spMkLst>
            <pc:docMk/>
            <pc:sldMk cId="1327095607" sldId="263"/>
            <ac:spMk id="3" creationId="{7FDBD0FD-AE3B-1AF6-31CC-E85119E221E8}"/>
          </ac:spMkLst>
        </pc:spChg>
      </pc:sldChg>
      <pc:sldChg chg="modSp add mod">
        <pc:chgData name="HERNANDEZ ORTIZ JOSE ALFREDO" userId="6190f617-08f2-4ebb-a74d-41f293cab510" providerId="ADAL" clId="{87AB9A15-D466-4682-9E8C-0F55FFE1CD03}" dt="2024-08-26T15:40:22.833" v="1811" actId="113"/>
        <pc:sldMkLst>
          <pc:docMk/>
          <pc:sldMk cId="2829194987" sldId="264"/>
        </pc:sldMkLst>
        <pc:spChg chg="mod">
          <ac:chgData name="HERNANDEZ ORTIZ JOSE ALFREDO" userId="6190f617-08f2-4ebb-a74d-41f293cab510" providerId="ADAL" clId="{87AB9A15-D466-4682-9E8C-0F55FFE1CD03}" dt="2024-08-26T15:31:02.410" v="1770" actId="20577"/>
          <ac:spMkLst>
            <pc:docMk/>
            <pc:sldMk cId="2829194987" sldId="264"/>
            <ac:spMk id="2" creationId="{007CB46B-0102-753A-9B2A-B3FAE57EC93F}"/>
          </ac:spMkLst>
        </pc:spChg>
        <pc:spChg chg="mod">
          <ac:chgData name="HERNANDEZ ORTIZ JOSE ALFREDO" userId="6190f617-08f2-4ebb-a74d-41f293cab510" providerId="ADAL" clId="{87AB9A15-D466-4682-9E8C-0F55FFE1CD03}" dt="2024-08-26T15:40:22.833" v="1811" actId="113"/>
          <ac:spMkLst>
            <pc:docMk/>
            <pc:sldMk cId="2829194987" sldId="264"/>
            <ac:spMk id="3" creationId="{7FDBD0FD-AE3B-1AF6-31CC-E85119E221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835663-6A4C-3CEB-6531-7E74735ED4C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SV"/>
          </a:p>
        </p:txBody>
      </p:sp>
      <p:sp>
        <p:nvSpPr>
          <p:cNvPr id="3" name="Subtítulo 2">
            <a:extLst>
              <a:ext uri="{FF2B5EF4-FFF2-40B4-BE49-F238E27FC236}">
                <a16:creationId xmlns:a16="http://schemas.microsoft.com/office/drawing/2014/main" id="{6FF1970A-9199-6378-85F9-441B32867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SV"/>
          </a:p>
        </p:txBody>
      </p:sp>
      <p:sp>
        <p:nvSpPr>
          <p:cNvPr id="4" name="Marcador de fecha 3">
            <a:extLst>
              <a:ext uri="{FF2B5EF4-FFF2-40B4-BE49-F238E27FC236}">
                <a16:creationId xmlns:a16="http://schemas.microsoft.com/office/drawing/2014/main" id="{FF3CEDBC-A653-5A34-5BF7-D1624141AEF6}"/>
              </a:ext>
            </a:extLst>
          </p:cNvPr>
          <p:cNvSpPr>
            <a:spLocks noGrp="1"/>
          </p:cNvSpPr>
          <p:nvPr>
            <p:ph type="dt" sz="half" idx="10"/>
          </p:nvPr>
        </p:nvSpPr>
        <p:spPr/>
        <p:txBody>
          <a:bodyPr/>
          <a:lstStyle/>
          <a:p>
            <a:fld id="{119FB7A8-1FEE-4C5E-9685-090A5756A90C}" type="datetimeFigureOut">
              <a:rPr lang="es-SV" smtClean="0"/>
              <a:t>26/8/2024</a:t>
            </a:fld>
            <a:endParaRPr lang="es-SV"/>
          </a:p>
        </p:txBody>
      </p:sp>
      <p:sp>
        <p:nvSpPr>
          <p:cNvPr id="5" name="Marcador de pie de página 4">
            <a:extLst>
              <a:ext uri="{FF2B5EF4-FFF2-40B4-BE49-F238E27FC236}">
                <a16:creationId xmlns:a16="http://schemas.microsoft.com/office/drawing/2014/main" id="{EBFF5B17-869E-5B99-8056-A6F76A7DBAA1}"/>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B2C2899B-4E26-EC59-C90B-D04AA666AAC5}"/>
              </a:ext>
            </a:extLst>
          </p:cNvPr>
          <p:cNvSpPr>
            <a:spLocks noGrp="1"/>
          </p:cNvSpPr>
          <p:nvPr>
            <p:ph type="sldNum" sz="quarter" idx="12"/>
          </p:nvPr>
        </p:nvSpPr>
        <p:spPr/>
        <p:txBody>
          <a:bodyPr/>
          <a:lstStyle/>
          <a:p>
            <a:fld id="{8E74AE0F-9025-4A5A-8110-B855AD46D4AB}" type="slidenum">
              <a:rPr lang="es-SV" smtClean="0"/>
              <a:t>‹Nº›</a:t>
            </a:fld>
            <a:endParaRPr lang="es-SV"/>
          </a:p>
        </p:txBody>
      </p:sp>
    </p:spTree>
    <p:extLst>
      <p:ext uri="{BB962C8B-B14F-4D97-AF65-F5344CB8AC3E}">
        <p14:creationId xmlns:p14="http://schemas.microsoft.com/office/powerpoint/2010/main" val="245137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0FB7B7-C04D-7C06-09AC-B60DD89932CD}"/>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texto vertical 2">
            <a:extLst>
              <a:ext uri="{FF2B5EF4-FFF2-40B4-BE49-F238E27FC236}">
                <a16:creationId xmlns:a16="http://schemas.microsoft.com/office/drawing/2014/main" id="{DC38B7F8-35FD-7EAF-2908-8FB1A7AACA4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66A7D2F2-66D5-F520-29E0-5D3D4975EEAB}"/>
              </a:ext>
            </a:extLst>
          </p:cNvPr>
          <p:cNvSpPr>
            <a:spLocks noGrp="1"/>
          </p:cNvSpPr>
          <p:nvPr>
            <p:ph type="dt" sz="half" idx="10"/>
          </p:nvPr>
        </p:nvSpPr>
        <p:spPr/>
        <p:txBody>
          <a:bodyPr/>
          <a:lstStyle/>
          <a:p>
            <a:fld id="{119FB7A8-1FEE-4C5E-9685-090A5756A90C}" type="datetimeFigureOut">
              <a:rPr lang="es-SV" smtClean="0"/>
              <a:t>26/8/2024</a:t>
            </a:fld>
            <a:endParaRPr lang="es-SV"/>
          </a:p>
        </p:txBody>
      </p:sp>
      <p:sp>
        <p:nvSpPr>
          <p:cNvPr id="5" name="Marcador de pie de página 4">
            <a:extLst>
              <a:ext uri="{FF2B5EF4-FFF2-40B4-BE49-F238E27FC236}">
                <a16:creationId xmlns:a16="http://schemas.microsoft.com/office/drawing/2014/main" id="{7B8F0E69-E585-00EE-7EB1-420B18955DC9}"/>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CA7403FC-4150-51C6-374E-8515216E27F9}"/>
              </a:ext>
            </a:extLst>
          </p:cNvPr>
          <p:cNvSpPr>
            <a:spLocks noGrp="1"/>
          </p:cNvSpPr>
          <p:nvPr>
            <p:ph type="sldNum" sz="quarter" idx="12"/>
          </p:nvPr>
        </p:nvSpPr>
        <p:spPr/>
        <p:txBody>
          <a:bodyPr/>
          <a:lstStyle/>
          <a:p>
            <a:fld id="{8E74AE0F-9025-4A5A-8110-B855AD46D4AB}" type="slidenum">
              <a:rPr lang="es-SV" smtClean="0"/>
              <a:t>‹Nº›</a:t>
            </a:fld>
            <a:endParaRPr lang="es-SV"/>
          </a:p>
        </p:txBody>
      </p:sp>
    </p:spTree>
    <p:extLst>
      <p:ext uri="{BB962C8B-B14F-4D97-AF65-F5344CB8AC3E}">
        <p14:creationId xmlns:p14="http://schemas.microsoft.com/office/powerpoint/2010/main" val="267937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5576AB2-481D-F247-EB28-E4225920ABD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SV"/>
          </a:p>
        </p:txBody>
      </p:sp>
      <p:sp>
        <p:nvSpPr>
          <p:cNvPr id="3" name="Marcador de texto vertical 2">
            <a:extLst>
              <a:ext uri="{FF2B5EF4-FFF2-40B4-BE49-F238E27FC236}">
                <a16:creationId xmlns:a16="http://schemas.microsoft.com/office/drawing/2014/main" id="{5792407B-0B10-0799-E57B-B13F8098ACC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90016186-5656-5D13-B2A7-D804A8CB05FC}"/>
              </a:ext>
            </a:extLst>
          </p:cNvPr>
          <p:cNvSpPr>
            <a:spLocks noGrp="1"/>
          </p:cNvSpPr>
          <p:nvPr>
            <p:ph type="dt" sz="half" idx="10"/>
          </p:nvPr>
        </p:nvSpPr>
        <p:spPr/>
        <p:txBody>
          <a:bodyPr/>
          <a:lstStyle/>
          <a:p>
            <a:fld id="{119FB7A8-1FEE-4C5E-9685-090A5756A90C}" type="datetimeFigureOut">
              <a:rPr lang="es-SV" smtClean="0"/>
              <a:t>26/8/2024</a:t>
            </a:fld>
            <a:endParaRPr lang="es-SV"/>
          </a:p>
        </p:txBody>
      </p:sp>
      <p:sp>
        <p:nvSpPr>
          <p:cNvPr id="5" name="Marcador de pie de página 4">
            <a:extLst>
              <a:ext uri="{FF2B5EF4-FFF2-40B4-BE49-F238E27FC236}">
                <a16:creationId xmlns:a16="http://schemas.microsoft.com/office/drawing/2014/main" id="{F692D7CA-D2CA-D60D-DA6F-DBE0A9FE5BCC}"/>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7823DE9A-6C13-0943-05D8-98227C0C6322}"/>
              </a:ext>
            </a:extLst>
          </p:cNvPr>
          <p:cNvSpPr>
            <a:spLocks noGrp="1"/>
          </p:cNvSpPr>
          <p:nvPr>
            <p:ph type="sldNum" sz="quarter" idx="12"/>
          </p:nvPr>
        </p:nvSpPr>
        <p:spPr/>
        <p:txBody>
          <a:bodyPr/>
          <a:lstStyle/>
          <a:p>
            <a:fld id="{8E74AE0F-9025-4A5A-8110-B855AD46D4AB}" type="slidenum">
              <a:rPr lang="es-SV" smtClean="0"/>
              <a:t>‹Nº›</a:t>
            </a:fld>
            <a:endParaRPr lang="es-SV"/>
          </a:p>
        </p:txBody>
      </p:sp>
    </p:spTree>
    <p:extLst>
      <p:ext uri="{BB962C8B-B14F-4D97-AF65-F5344CB8AC3E}">
        <p14:creationId xmlns:p14="http://schemas.microsoft.com/office/powerpoint/2010/main" val="45281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50004-F262-7379-250D-B2D7D42FA372}"/>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contenido 2">
            <a:extLst>
              <a:ext uri="{FF2B5EF4-FFF2-40B4-BE49-F238E27FC236}">
                <a16:creationId xmlns:a16="http://schemas.microsoft.com/office/drawing/2014/main" id="{D3B2ED3B-8249-5F39-7751-E3B1E4A7B3E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53A95367-40E7-1A61-DA36-E0D875446426}"/>
              </a:ext>
            </a:extLst>
          </p:cNvPr>
          <p:cNvSpPr>
            <a:spLocks noGrp="1"/>
          </p:cNvSpPr>
          <p:nvPr>
            <p:ph type="dt" sz="half" idx="10"/>
          </p:nvPr>
        </p:nvSpPr>
        <p:spPr/>
        <p:txBody>
          <a:bodyPr/>
          <a:lstStyle/>
          <a:p>
            <a:fld id="{119FB7A8-1FEE-4C5E-9685-090A5756A90C}" type="datetimeFigureOut">
              <a:rPr lang="es-SV" smtClean="0"/>
              <a:t>26/8/2024</a:t>
            </a:fld>
            <a:endParaRPr lang="es-SV"/>
          </a:p>
        </p:txBody>
      </p:sp>
      <p:sp>
        <p:nvSpPr>
          <p:cNvPr id="5" name="Marcador de pie de página 4">
            <a:extLst>
              <a:ext uri="{FF2B5EF4-FFF2-40B4-BE49-F238E27FC236}">
                <a16:creationId xmlns:a16="http://schemas.microsoft.com/office/drawing/2014/main" id="{9DC68905-500C-A01B-3BB9-B9FCE36AB86D}"/>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CC4BA74A-3221-9EAD-95DD-164845B9EC02}"/>
              </a:ext>
            </a:extLst>
          </p:cNvPr>
          <p:cNvSpPr>
            <a:spLocks noGrp="1"/>
          </p:cNvSpPr>
          <p:nvPr>
            <p:ph type="sldNum" sz="quarter" idx="12"/>
          </p:nvPr>
        </p:nvSpPr>
        <p:spPr/>
        <p:txBody>
          <a:bodyPr/>
          <a:lstStyle/>
          <a:p>
            <a:fld id="{8E74AE0F-9025-4A5A-8110-B855AD46D4AB}" type="slidenum">
              <a:rPr lang="es-SV" smtClean="0"/>
              <a:t>‹Nº›</a:t>
            </a:fld>
            <a:endParaRPr lang="es-SV"/>
          </a:p>
        </p:txBody>
      </p:sp>
    </p:spTree>
    <p:extLst>
      <p:ext uri="{BB962C8B-B14F-4D97-AF65-F5344CB8AC3E}">
        <p14:creationId xmlns:p14="http://schemas.microsoft.com/office/powerpoint/2010/main" val="327806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0124A5-7482-0689-C84F-974ED25BB54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SV"/>
          </a:p>
        </p:txBody>
      </p:sp>
      <p:sp>
        <p:nvSpPr>
          <p:cNvPr id="3" name="Marcador de texto 2">
            <a:extLst>
              <a:ext uri="{FF2B5EF4-FFF2-40B4-BE49-F238E27FC236}">
                <a16:creationId xmlns:a16="http://schemas.microsoft.com/office/drawing/2014/main" id="{97B0AAB6-33CB-E49B-33B9-66781DAC772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A968105-3002-0D0D-1DE5-F0891A1C6897}"/>
              </a:ext>
            </a:extLst>
          </p:cNvPr>
          <p:cNvSpPr>
            <a:spLocks noGrp="1"/>
          </p:cNvSpPr>
          <p:nvPr>
            <p:ph type="dt" sz="half" idx="10"/>
          </p:nvPr>
        </p:nvSpPr>
        <p:spPr/>
        <p:txBody>
          <a:bodyPr/>
          <a:lstStyle/>
          <a:p>
            <a:fld id="{119FB7A8-1FEE-4C5E-9685-090A5756A90C}" type="datetimeFigureOut">
              <a:rPr lang="es-SV" smtClean="0"/>
              <a:t>26/8/2024</a:t>
            </a:fld>
            <a:endParaRPr lang="es-SV"/>
          </a:p>
        </p:txBody>
      </p:sp>
      <p:sp>
        <p:nvSpPr>
          <p:cNvPr id="5" name="Marcador de pie de página 4">
            <a:extLst>
              <a:ext uri="{FF2B5EF4-FFF2-40B4-BE49-F238E27FC236}">
                <a16:creationId xmlns:a16="http://schemas.microsoft.com/office/drawing/2014/main" id="{BBD61E7D-8D4E-035A-B977-C7891F44674F}"/>
              </a:ext>
            </a:extLst>
          </p:cNvPr>
          <p:cNvSpPr>
            <a:spLocks noGrp="1"/>
          </p:cNvSpPr>
          <p:nvPr>
            <p:ph type="ftr" sz="quarter" idx="11"/>
          </p:nvPr>
        </p:nvSpPr>
        <p:spPr/>
        <p:txBody>
          <a:bodyPr/>
          <a:lstStyle/>
          <a:p>
            <a:endParaRPr lang="es-SV"/>
          </a:p>
        </p:txBody>
      </p:sp>
      <p:sp>
        <p:nvSpPr>
          <p:cNvPr id="6" name="Marcador de número de diapositiva 5">
            <a:extLst>
              <a:ext uri="{FF2B5EF4-FFF2-40B4-BE49-F238E27FC236}">
                <a16:creationId xmlns:a16="http://schemas.microsoft.com/office/drawing/2014/main" id="{14B762A9-8841-8A61-B403-B50DB8AEA3DE}"/>
              </a:ext>
            </a:extLst>
          </p:cNvPr>
          <p:cNvSpPr>
            <a:spLocks noGrp="1"/>
          </p:cNvSpPr>
          <p:nvPr>
            <p:ph type="sldNum" sz="quarter" idx="12"/>
          </p:nvPr>
        </p:nvSpPr>
        <p:spPr/>
        <p:txBody>
          <a:bodyPr/>
          <a:lstStyle/>
          <a:p>
            <a:fld id="{8E74AE0F-9025-4A5A-8110-B855AD46D4AB}" type="slidenum">
              <a:rPr lang="es-SV" smtClean="0"/>
              <a:t>‹Nº›</a:t>
            </a:fld>
            <a:endParaRPr lang="es-SV"/>
          </a:p>
        </p:txBody>
      </p:sp>
    </p:spTree>
    <p:extLst>
      <p:ext uri="{BB962C8B-B14F-4D97-AF65-F5344CB8AC3E}">
        <p14:creationId xmlns:p14="http://schemas.microsoft.com/office/powerpoint/2010/main" val="95787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0E017-C557-C78D-B969-19237469675D}"/>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contenido 2">
            <a:extLst>
              <a:ext uri="{FF2B5EF4-FFF2-40B4-BE49-F238E27FC236}">
                <a16:creationId xmlns:a16="http://schemas.microsoft.com/office/drawing/2014/main" id="{46DA1403-0EC3-6603-F2C8-DC87A8F1F9A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contenido 3">
            <a:extLst>
              <a:ext uri="{FF2B5EF4-FFF2-40B4-BE49-F238E27FC236}">
                <a16:creationId xmlns:a16="http://schemas.microsoft.com/office/drawing/2014/main" id="{8D2B7B85-BC77-38BE-46E9-86E924FBC4C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Marcador de fecha 4">
            <a:extLst>
              <a:ext uri="{FF2B5EF4-FFF2-40B4-BE49-F238E27FC236}">
                <a16:creationId xmlns:a16="http://schemas.microsoft.com/office/drawing/2014/main" id="{CE230A2F-6CCB-CB81-394A-BD6F3AA210F4}"/>
              </a:ext>
            </a:extLst>
          </p:cNvPr>
          <p:cNvSpPr>
            <a:spLocks noGrp="1"/>
          </p:cNvSpPr>
          <p:nvPr>
            <p:ph type="dt" sz="half" idx="10"/>
          </p:nvPr>
        </p:nvSpPr>
        <p:spPr/>
        <p:txBody>
          <a:bodyPr/>
          <a:lstStyle/>
          <a:p>
            <a:fld id="{119FB7A8-1FEE-4C5E-9685-090A5756A90C}" type="datetimeFigureOut">
              <a:rPr lang="es-SV" smtClean="0"/>
              <a:t>26/8/2024</a:t>
            </a:fld>
            <a:endParaRPr lang="es-SV"/>
          </a:p>
        </p:txBody>
      </p:sp>
      <p:sp>
        <p:nvSpPr>
          <p:cNvPr id="6" name="Marcador de pie de página 5">
            <a:extLst>
              <a:ext uri="{FF2B5EF4-FFF2-40B4-BE49-F238E27FC236}">
                <a16:creationId xmlns:a16="http://schemas.microsoft.com/office/drawing/2014/main" id="{92987B78-517B-2BC7-C6DE-B1BE653BB8B5}"/>
              </a:ext>
            </a:extLst>
          </p:cNvPr>
          <p:cNvSpPr>
            <a:spLocks noGrp="1"/>
          </p:cNvSpPr>
          <p:nvPr>
            <p:ph type="ftr" sz="quarter" idx="11"/>
          </p:nvPr>
        </p:nvSpPr>
        <p:spPr/>
        <p:txBody>
          <a:bodyPr/>
          <a:lstStyle/>
          <a:p>
            <a:endParaRPr lang="es-SV"/>
          </a:p>
        </p:txBody>
      </p:sp>
      <p:sp>
        <p:nvSpPr>
          <p:cNvPr id="7" name="Marcador de número de diapositiva 6">
            <a:extLst>
              <a:ext uri="{FF2B5EF4-FFF2-40B4-BE49-F238E27FC236}">
                <a16:creationId xmlns:a16="http://schemas.microsoft.com/office/drawing/2014/main" id="{7D68A994-C158-C93F-0A80-9F0FA4B59736}"/>
              </a:ext>
            </a:extLst>
          </p:cNvPr>
          <p:cNvSpPr>
            <a:spLocks noGrp="1"/>
          </p:cNvSpPr>
          <p:nvPr>
            <p:ph type="sldNum" sz="quarter" idx="12"/>
          </p:nvPr>
        </p:nvSpPr>
        <p:spPr/>
        <p:txBody>
          <a:bodyPr/>
          <a:lstStyle/>
          <a:p>
            <a:fld id="{8E74AE0F-9025-4A5A-8110-B855AD46D4AB}" type="slidenum">
              <a:rPr lang="es-SV" smtClean="0"/>
              <a:t>‹Nº›</a:t>
            </a:fld>
            <a:endParaRPr lang="es-SV"/>
          </a:p>
        </p:txBody>
      </p:sp>
    </p:spTree>
    <p:extLst>
      <p:ext uri="{BB962C8B-B14F-4D97-AF65-F5344CB8AC3E}">
        <p14:creationId xmlns:p14="http://schemas.microsoft.com/office/powerpoint/2010/main" val="74419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CDD1A-97C2-D9AC-A2BD-47DB0C4D4ED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SV"/>
          </a:p>
        </p:txBody>
      </p:sp>
      <p:sp>
        <p:nvSpPr>
          <p:cNvPr id="3" name="Marcador de texto 2">
            <a:extLst>
              <a:ext uri="{FF2B5EF4-FFF2-40B4-BE49-F238E27FC236}">
                <a16:creationId xmlns:a16="http://schemas.microsoft.com/office/drawing/2014/main" id="{A995D0F8-2643-6430-5EEF-B046C9A20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4154456-CF7C-7173-742F-E176715440F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5" name="Marcador de texto 4">
            <a:extLst>
              <a:ext uri="{FF2B5EF4-FFF2-40B4-BE49-F238E27FC236}">
                <a16:creationId xmlns:a16="http://schemas.microsoft.com/office/drawing/2014/main" id="{11CF1F28-F50F-E696-103F-A4C3C92190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3EE32A-C26B-CD74-5DC1-6CDE0C0FFAB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7" name="Marcador de fecha 6">
            <a:extLst>
              <a:ext uri="{FF2B5EF4-FFF2-40B4-BE49-F238E27FC236}">
                <a16:creationId xmlns:a16="http://schemas.microsoft.com/office/drawing/2014/main" id="{D603EE5F-CA67-E06D-13D0-73736F448C58}"/>
              </a:ext>
            </a:extLst>
          </p:cNvPr>
          <p:cNvSpPr>
            <a:spLocks noGrp="1"/>
          </p:cNvSpPr>
          <p:nvPr>
            <p:ph type="dt" sz="half" idx="10"/>
          </p:nvPr>
        </p:nvSpPr>
        <p:spPr/>
        <p:txBody>
          <a:bodyPr/>
          <a:lstStyle/>
          <a:p>
            <a:fld id="{119FB7A8-1FEE-4C5E-9685-090A5756A90C}" type="datetimeFigureOut">
              <a:rPr lang="es-SV" smtClean="0"/>
              <a:t>26/8/2024</a:t>
            </a:fld>
            <a:endParaRPr lang="es-SV"/>
          </a:p>
        </p:txBody>
      </p:sp>
      <p:sp>
        <p:nvSpPr>
          <p:cNvPr id="8" name="Marcador de pie de página 7">
            <a:extLst>
              <a:ext uri="{FF2B5EF4-FFF2-40B4-BE49-F238E27FC236}">
                <a16:creationId xmlns:a16="http://schemas.microsoft.com/office/drawing/2014/main" id="{223B0F16-3821-3CA7-5ADC-B7A155CA9C41}"/>
              </a:ext>
            </a:extLst>
          </p:cNvPr>
          <p:cNvSpPr>
            <a:spLocks noGrp="1"/>
          </p:cNvSpPr>
          <p:nvPr>
            <p:ph type="ftr" sz="quarter" idx="11"/>
          </p:nvPr>
        </p:nvSpPr>
        <p:spPr/>
        <p:txBody>
          <a:bodyPr/>
          <a:lstStyle/>
          <a:p>
            <a:endParaRPr lang="es-SV"/>
          </a:p>
        </p:txBody>
      </p:sp>
      <p:sp>
        <p:nvSpPr>
          <p:cNvPr id="9" name="Marcador de número de diapositiva 8">
            <a:extLst>
              <a:ext uri="{FF2B5EF4-FFF2-40B4-BE49-F238E27FC236}">
                <a16:creationId xmlns:a16="http://schemas.microsoft.com/office/drawing/2014/main" id="{EFC3B4AA-3C2D-BED8-2994-5C32DA363371}"/>
              </a:ext>
            </a:extLst>
          </p:cNvPr>
          <p:cNvSpPr>
            <a:spLocks noGrp="1"/>
          </p:cNvSpPr>
          <p:nvPr>
            <p:ph type="sldNum" sz="quarter" idx="12"/>
          </p:nvPr>
        </p:nvSpPr>
        <p:spPr/>
        <p:txBody>
          <a:bodyPr/>
          <a:lstStyle/>
          <a:p>
            <a:fld id="{8E74AE0F-9025-4A5A-8110-B855AD46D4AB}" type="slidenum">
              <a:rPr lang="es-SV" smtClean="0"/>
              <a:t>‹Nº›</a:t>
            </a:fld>
            <a:endParaRPr lang="es-SV"/>
          </a:p>
        </p:txBody>
      </p:sp>
    </p:spTree>
    <p:extLst>
      <p:ext uri="{BB962C8B-B14F-4D97-AF65-F5344CB8AC3E}">
        <p14:creationId xmlns:p14="http://schemas.microsoft.com/office/powerpoint/2010/main" val="307402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61791A-DA6D-F13F-984C-D32C06F89B43}"/>
              </a:ext>
            </a:extLst>
          </p:cNvPr>
          <p:cNvSpPr>
            <a:spLocks noGrp="1"/>
          </p:cNvSpPr>
          <p:nvPr>
            <p:ph type="title"/>
          </p:nvPr>
        </p:nvSpPr>
        <p:spPr/>
        <p:txBody>
          <a:bodyPr/>
          <a:lstStyle/>
          <a:p>
            <a:r>
              <a:rPr lang="es-ES"/>
              <a:t>Haga clic para modificar el estilo de título del patrón</a:t>
            </a:r>
            <a:endParaRPr lang="es-SV"/>
          </a:p>
        </p:txBody>
      </p:sp>
      <p:sp>
        <p:nvSpPr>
          <p:cNvPr id="3" name="Marcador de fecha 2">
            <a:extLst>
              <a:ext uri="{FF2B5EF4-FFF2-40B4-BE49-F238E27FC236}">
                <a16:creationId xmlns:a16="http://schemas.microsoft.com/office/drawing/2014/main" id="{EDFCF223-E074-8968-6E12-D72682096C05}"/>
              </a:ext>
            </a:extLst>
          </p:cNvPr>
          <p:cNvSpPr>
            <a:spLocks noGrp="1"/>
          </p:cNvSpPr>
          <p:nvPr>
            <p:ph type="dt" sz="half" idx="10"/>
          </p:nvPr>
        </p:nvSpPr>
        <p:spPr/>
        <p:txBody>
          <a:bodyPr/>
          <a:lstStyle/>
          <a:p>
            <a:fld id="{119FB7A8-1FEE-4C5E-9685-090A5756A90C}" type="datetimeFigureOut">
              <a:rPr lang="es-SV" smtClean="0"/>
              <a:t>26/8/2024</a:t>
            </a:fld>
            <a:endParaRPr lang="es-SV"/>
          </a:p>
        </p:txBody>
      </p:sp>
      <p:sp>
        <p:nvSpPr>
          <p:cNvPr id="4" name="Marcador de pie de página 3">
            <a:extLst>
              <a:ext uri="{FF2B5EF4-FFF2-40B4-BE49-F238E27FC236}">
                <a16:creationId xmlns:a16="http://schemas.microsoft.com/office/drawing/2014/main" id="{65547734-1DBE-BF25-F607-0FD74FCD53E0}"/>
              </a:ext>
            </a:extLst>
          </p:cNvPr>
          <p:cNvSpPr>
            <a:spLocks noGrp="1"/>
          </p:cNvSpPr>
          <p:nvPr>
            <p:ph type="ftr" sz="quarter" idx="11"/>
          </p:nvPr>
        </p:nvSpPr>
        <p:spPr/>
        <p:txBody>
          <a:bodyPr/>
          <a:lstStyle/>
          <a:p>
            <a:endParaRPr lang="es-SV"/>
          </a:p>
        </p:txBody>
      </p:sp>
      <p:sp>
        <p:nvSpPr>
          <p:cNvPr id="5" name="Marcador de número de diapositiva 4">
            <a:extLst>
              <a:ext uri="{FF2B5EF4-FFF2-40B4-BE49-F238E27FC236}">
                <a16:creationId xmlns:a16="http://schemas.microsoft.com/office/drawing/2014/main" id="{560B8DEF-1C1C-302E-2A12-9A27EF77054A}"/>
              </a:ext>
            </a:extLst>
          </p:cNvPr>
          <p:cNvSpPr>
            <a:spLocks noGrp="1"/>
          </p:cNvSpPr>
          <p:nvPr>
            <p:ph type="sldNum" sz="quarter" idx="12"/>
          </p:nvPr>
        </p:nvSpPr>
        <p:spPr/>
        <p:txBody>
          <a:bodyPr/>
          <a:lstStyle/>
          <a:p>
            <a:fld id="{8E74AE0F-9025-4A5A-8110-B855AD46D4AB}" type="slidenum">
              <a:rPr lang="es-SV" smtClean="0"/>
              <a:t>‹Nº›</a:t>
            </a:fld>
            <a:endParaRPr lang="es-SV"/>
          </a:p>
        </p:txBody>
      </p:sp>
    </p:spTree>
    <p:extLst>
      <p:ext uri="{BB962C8B-B14F-4D97-AF65-F5344CB8AC3E}">
        <p14:creationId xmlns:p14="http://schemas.microsoft.com/office/powerpoint/2010/main" val="108855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979062-5A1E-4393-4F60-E8D4EE53192E}"/>
              </a:ext>
            </a:extLst>
          </p:cNvPr>
          <p:cNvSpPr>
            <a:spLocks noGrp="1"/>
          </p:cNvSpPr>
          <p:nvPr>
            <p:ph type="dt" sz="half" idx="10"/>
          </p:nvPr>
        </p:nvSpPr>
        <p:spPr/>
        <p:txBody>
          <a:bodyPr/>
          <a:lstStyle/>
          <a:p>
            <a:fld id="{119FB7A8-1FEE-4C5E-9685-090A5756A90C}" type="datetimeFigureOut">
              <a:rPr lang="es-SV" smtClean="0"/>
              <a:t>26/8/2024</a:t>
            </a:fld>
            <a:endParaRPr lang="es-SV"/>
          </a:p>
        </p:txBody>
      </p:sp>
      <p:sp>
        <p:nvSpPr>
          <p:cNvPr id="3" name="Marcador de pie de página 2">
            <a:extLst>
              <a:ext uri="{FF2B5EF4-FFF2-40B4-BE49-F238E27FC236}">
                <a16:creationId xmlns:a16="http://schemas.microsoft.com/office/drawing/2014/main" id="{A6FB43E4-1A41-4725-83F3-3D9364E228B1}"/>
              </a:ext>
            </a:extLst>
          </p:cNvPr>
          <p:cNvSpPr>
            <a:spLocks noGrp="1"/>
          </p:cNvSpPr>
          <p:nvPr>
            <p:ph type="ftr" sz="quarter" idx="11"/>
          </p:nvPr>
        </p:nvSpPr>
        <p:spPr/>
        <p:txBody>
          <a:bodyPr/>
          <a:lstStyle/>
          <a:p>
            <a:endParaRPr lang="es-SV"/>
          </a:p>
        </p:txBody>
      </p:sp>
      <p:sp>
        <p:nvSpPr>
          <p:cNvPr id="4" name="Marcador de número de diapositiva 3">
            <a:extLst>
              <a:ext uri="{FF2B5EF4-FFF2-40B4-BE49-F238E27FC236}">
                <a16:creationId xmlns:a16="http://schemas.microsoft.com/office/drawing/2014/main" id="{DC66C072-BD99-798E-492A-A034BD58C76D}"/>
              </a:ext>
            </a:extLst>
          </p:cNvPr>
          <p:cNvSpPr>
            <a:spLocks noGrp="1"/>
          </p:cNvSpPr>
          <p:nvPr>
            <p:ph type="sldNum" sz="quarter" idx="12"/>
          </p:nvPr>
        </p:nvSpPr>
        <p:spPr/>
        <p:txBody>
          <a:bodyPr/>
          <a:lstStyle/>
          <a:p>
            <a:fld id="{8E74AE0F-9025-4A5A-8110-B855AD46D4AB}" type="slidenum">
              <a:rPr lang="es-SV" smtClean="0"/>
              <a:t>‹Nº›</a:t>
            </a:fld>
            <a:endParaRPr lang="es-SV"/>
          </a:p>
        </p:txBody>
      </p:sp>
    </p:spTree>
    <p:extLst>
      <p:ext uri="{BB962C8B-B14F-4D97-AF65-F5344CB8AC3E}">
        <p14:creationId xmlns:p14="http://schemas.microsoft.com/office/powerpoint/2010/main" val="209189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F2700-8BBA-7848-3D6F-5BE34E5535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SV"/>
          </a:p>
        </p:txBody>
      </p:sp>
      <p:sp>
        <p:nvSpPr>
          <p:cNvPr id="3" name="Marcador de contenido 2">
            <a:extLst>
              <a:ext uri="{FF2B5EF4-FFF2-40B4-BE49-F238E27FC236}">
                <a16:creationId xmlns:a16="http://schemas.microsoft.com/office/drawing/2014/main" id="{DDE360D5-0FF1-58DB-7607-DAA0A58A9F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texto 3">
            <a:extLst>
              <a:ext uri="{FF2B5EF4-FFF2-40B4-BE49-F238E27FC236}">
                <a16:creationId xmlns:a16="http://schemas.microsoft.com/office/drawing/2014/main" id="{E386D10C-140E-6E2F-0223-3CA2D3F5B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88EFBD2-9E33-C9CC-82C5-69F78137C0E8}"/>
              </a:ext>
            </a:extLst>
          </p:cNvPr>
          <p:cNvSpPr>
            <a:spLocks noGrp="1"/>
          </p:cNvSpPr>
          <p:nvPr>
            <p:ph type="dt" sz="half" idx="10"/>
          </p:nvPr>
        </p:nvSpPr>
        <p:spPr/>
        <p:txBody>
          <a:bodyPr/>
          <a:lstStyle/>
          <a:p>
            <a:fld id="{119FB7A8-1FEE-4C5E-9685-090A5756A90C}" type="datetimeFigureOut">
              <a:rPr lang="es-SV" smtClean="0"/>
              <a:t>26/8/2024</a:t>
            </a:fld>
            <a:endParaRPr lang="es-SV"/>
          </a:p>
        </p:txBody>
      </p:sp>
      <p:sp>
        <p:nvSpPr>
          <p:cNvPr id="6" name="Marcador de pie de página 5">
            <a:extLst>
              <a:ext uri="{FF2B5EF4-FFF2-40B4-BE49-F238E27FC236}">
                <a16:creationId xmlns:a16="http://schemas.microsoft.com/office/drawing/2014/main" id="{4CE1F5DE-AE27-8541-F35B-6D7CB10C4385}"/>
              </a:ext>
            </a:extLst>
          </p:cNvPr>
          <p:cNvSpPr>
            <a:spLocks noGrp="1"/>
          </p:cNvSpPr>
          <p:nvPr>
            <p:ph type="ftr" sz="quarter" idx="11"/>
          </p:nvPr>
        </p:nvSpPr>
        <p:spPr/>
        <p:txBody>
          <a:bodyPr/>
          <a:lstStyle/>
          <a:p>
            <a:endParaRPr lang="es-SV"/>
          </a:p>
        </p:txBody>
      </p:sp>
      <p:sp>
        <p:nvSpPr>
          <p:cNvPr id="7" name="Marcador de número de diapositiva 6">
            <a:extLst>
              <a:ext uri="{FF2B5EF4-FFF2-40B4-BE49-F238E27FC236}">
                <a16:creationId xmlns:a16="http://schemas.microsoft.com/office/drawing/2014/main" id="{27EBBCB1-38B7-67B1-4218-FD6139AFD5DF}"/>
              </a:ext>
            </a:extLst>
          </p:cNvPr>
          <p:cNvSpPr>
            <a:spLocks noGrp="1"/>
          </p:cNvSpPr>
          <p:nvPr>
            <p:ph type="sldNum" sz="quarter" idx="12"/>
          </p:nvPr>
        </p:nvSpPr>
        <p:spPr/>
        <p:txBody>
          <a:bodyPr/>
          <a:lstStyle/>
          <a:p>
            <a:fld id="{8E74AE0F-9025-4A5A-8110-B855AD46D4AB}" type="slidenum">
              <a:rPr lang="es-SV" smtClean="0"/>
              <a:t>‹Nº›</a:t>
            </a:fld>
            <a:endParaRPr lang="es-SV"/>
          </a:p>
        </p:txBody>
      </p:sp>
    </p:spTree>
    <p:extLst>
      <p:ext uri="{BB962C8B-B14F-4D97-AF65-F5344CB8AC3E}">
        <p14:creationId xmlns:p14="http://schemas.microsoft.com/office/powerpoint/2010/main" val="120253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62084E-3BF9-4AE3-D988-E9B92CDF0DC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SV"/>
          </a:p>
        </p:txBody>
      </p:sp>
      <p:sp>
        <p:nvSpPr>
          <p:cNvPr id="3" name="Marcador de posición de imagen 2">
            <a:extLst>
              <a:ext uri="{FF2B5EF4-FFF2-40B4-BE49-F238E27FC236}">
                <a16:creationId xmlns:a16="http://schemas.microsoft.com/office/drawing/2014/main" id="{C3EE10D8-E1EB-61AB-8B68-AEFCE5EAA6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SV"/>
          </a:p>
        </p:txBody>
      </p:sp>
      <p:sp>
        <p:nvSpPr>
          <p:cNvPr id="4" name="Marcador de texto 3">
            <a:extLst>
              <a:ext uri="{FF2B5EF4-FFF2-40B4-BE49-F238E27FC236}">
                <a16:creationId xmlns:a16="http://schemas.microsoft.com/office/drawing/2014/main" id="{F7677243-DD5C-A2F4-11CA-8BB687B6A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1DD5B53-1632-6A1A-18B1-4213FC3E44CA}"/>
              </a:ext>
            </a:extLst>
          </p:cNvPr>
          <p:cNvSpPr>
            <a:spLocks noGrp="1"/>
          </p:cNvSpPr>
          <p:nvPr>
            <p:ph type="dt" sz="half" idx="10"/>
          </p:nvPr>
        </p:nvSpPr>
        <p:spPr/>
        <p:txBody>
          <a:bodyPr/>
          <a:lstStyle/>
          <a:p>
            <a:fld id="{119FB7A8-1FEE-4C5E-9685-090A5756A90C}" type="datetimeFigureOut">
              <a:rPr lang="es-SV" smtClean="0"/>
              <a:t>26/8/2024</a:t>
            </a:fld>
            <a:endParaRPr lang="es-SV"/>
          </a:p>
        </p:txBody>
      </p:sp>
      <p:sp>
        <p:nvSpPr>
          <p:cNvPr id="6" name="Marcador de pie de página 5">
            <a:extLst>
              <a:ext uri="{FF2B5EF4-FFF2-40B4-BE49-F238E27FC236}">
                <a16:creationId xmlns:a16="http://schemas.microsoft.com/office/drawing/2014/main" id="{11EEF7D8-1D79-04A8-8E00-52E60DB98DE1}"/>
              </a:ext>
            </a:extLst>
          </p:cNvPr>
          <p:cNvSpPr>
            <a:spLocks noGrp="1"/>
          </p:cNvSpPr>
          <p:nvPr>
            <p:ph type="ftr" sz="quarter" idx="11"/>
          </p:nvPr>
        </p:nvSpPr>
        <p:spPr/>
        <p:txBody>
          <a:bodyPr/>
          <a:lstStyle/>
          <a:p>
            <a:endParaRPr lang="es-SV"/>
          </a:p>
        </p:txBody>
      </p:sp>
      <p:sp>
        <p:nvSpPr>
          <p:cNvPr id="7" name="Marcador de número de diapositiva 6">
            <a:extLst>
              <a:ext uri="{FF2B5EF4-FFF2-40B4-BE49-F238E27FC236}">
                <a16:creationId xmlns:a16="http://schemas.microsoft.com/office/drawing/2014/main" id="{AB518F51-EBE0-A60F-589F-00B46AFB3864}"/>
              </a:ext>
            </a:extLst>
          </p:cNvPr>
          <p:cNvSpPr>
            <a:spLocks noGrp="1"/>
          </p:cNvSpPr>
          <p:nvPr>
            <p:ph type="sldNum" sz="quarter" idx="12"/>
          </p:nvPr>
        </p:nvSpPr>
        <p:spPr/>
        <p:txBody>
          <a:bodyPr/>
          <a:lstStyle/>
          <a:p>
            <a:fld id="{8E74AE0F-9025-4A5A-8110-B855AD46D4AB}" type="slidenum">
              <a:rPr lang="es-SV" smtClean="0"/>
              <a:t>‹Nº›</a:t>
            </a:fld>
            <a:endParaRPr lang="es-SV"/>
          </a:p>
        </p:txBody>
      </p:sp>
    </p:spTree>
    <p:extLst>
      <p:ext uri="{BB962C8B-B14F-4D97-AF65-F5344CB8AC3E}">
        <p14:creationId xmlns:p14="http://schemas.microsoft.com/office/powerpoint/2010/main" val="156044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7D8E3B7-6E84-CC65-4870-35D0E2285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a:extLst>
              <a:ext uri="{FF2B5EF4-FFF2-40B4-BE49-F238E27FC236}">
                <a16:creationId xmlns:a16="http://schemas.microsoft.com/office/drawing/2014/main" id="{51F10D5C-A8CE-5C41-7B46-EEFCD7B7A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4" name="Marcador de fecha 3">
            <a:extLst>
              <a:ext uri="{FF2B5EF4-FFF2-40B4-BE49-F238E27FC236}">
                <a16:creationId xmlns:a16="http://schemas.microsoft.com/office/drawing/2014/main" id="{8E1B3FB4-2C64-3230-4746-67380F3010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9FB7A8-1FEE-4C5E-9685-090A5756A90C}" type="datetimeFigureOut">
              <a:rPr lang="es-SV" smtClean="0"/>
              <a:t>26/8/2024</a:t>
            </a:fld>
            <a:endParaRPr lang="es-SV"/>
          </a:p>
        </p:txBody>
      </p:sp>
      <p:sp>
        <p:nvSpPr>
          <p:cNvPr id="5" name="Marcador de pie de página 4">
            <a:extLst>
              <a:ext uri="{FF2B5EF4-FFF2-40B4-BE49-F238E27FC236}">
                <a16:creationId xmlns:a16="http://schemas.microsoft.com/office/drawing/2014/main" id="{30865E5B-8A6E-9AC4-7BCD-A337ECF72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SV"/>
          </a:p>
        </p:txBody>
      </p:sp>
      <p:sp>
        <p:nvSpPr>
          <p:cNvPr id="6" name="Marcador de número de diapositiva 5">
            <a:extLst>
              <a:ext uri="{FF2B5EF4-FFF2-40B4-BE49-F238E27FC236}">
                <a16:creationId xmlns:a16="http://schemas.microsoft.com/office/drawing/2014/main" id="{61690A4F-7BD0-1DCC-A9B4-FDDF78C4E9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74AE0F-9025-4A5A-8110-B855AD46D4AB}" type="slidenum">
              <a:rPr lang="es-SV" smtClean="0"/>
              <a:t>‹Nº›</a:t>
            </a:fld>
            <a:endParaRPr lang="es-SV"/>
          </a:p>
        </p:txBody>
      </p:sp>
    </p:spTree>
    <p:extLst>
      <p:ext uri="{BB962C8B-B14F-4D97-AF65-F5344CB8AC3E}">
        <p14:creationId xmlns:p14="http://schemas.microsoft.com/office/powerpoint/2010/main" val="1275640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localhost/ta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A63CBE-2D97-1FDB-2A08-9F3CA04FC059}"/>
              </a:ext>
            </a:extLst>
          </p:cNvPr>
          <p:cNvSpPr>
            <a:spLocks noGrp="1"/>
          </p:cNvSpPr>
          <p:nvPr>
            <p:ph type="ctrTitle"/>
          </p:nvPr>
        </p:nvSpPr>
        <p:spPr/>
        <p:txBody>
          <a:bodyPr anchor="ctr" anchorCtr="0">
            <a:normAutofit/>
          </a:bodyPr>
          <a:lstStyle/>
          <a:p>
            <a:pPr algn="just"/>
            <a:r>
              <a:rPr lang="es-ES" sz="3600" b="0" i="0" dirty="0">
                <a:solidFill>
                  <a:srgbClr val="242021"/>
                </a:solidFill>
                <a:effectLst/>
                <a:latin typeface="TimesNewRomanPSMT"/>
              </a:rPr>
              <a:t>Desarrollo de un prototipo de alerta temprana en pacientes hipertensos aplicando inteligencia artificial.</a:t>
            </a:r>
            <a:endParaRPr lang="es-SV" sz="9600" dirty="0"/>
          </a:p>
        </p:txBody>
      </p:sp>
      <p:sp>
        <p:nvSpPr>
          <p:cNvPr id="3" name="Subtítulo 2">
            <a:extLst>
              <a:ext uri="{FF2B5EF4-FFF2-40B4-BE49-F238E27FC236}">
                <a16:creationId xmlns:a16="http://schemas.microsoft.com/office/drawing/2014/main" id="{CCF63D78-4DFC-F847-C791-DD7CEDDC0070}"/>
              </a:ext>
            </a:extLst>
          </p:cNvPr>
          <p:cNvSpPr>
            <a:spLocks noGrp="1"/>
          </p:cNvSpPr>
          <p:nvPr>
            <p:ph type="subTitle" idx="1"/>
          </p:nvPr>
        </p:nvSpPr>
        <p:spPr>
          <a:xfrm>
            <a:off x="1524000" y="4591454"/>
            <a:ext cx="9144000" cy="666345"/>
          </a:xfrm>
          <a:solidFill>
            <a:schemeClr val="accent4">
              <a:lumMod val="40000"/>
              <a:lumOff val="60000"/>
            </a:schemeClr>
          </a:solidFill>
        </p:spPr>
        <p:txBody>
          <a:bodyPr anchor="ctr" anchorCtr="0">
            <a:normAutofit lnSpcReduction="10000"/>
          </a:bodyPr>
          <a:lstStyle/>
          <a:p>
            <a:r>
              <a:rPr lang="es-SV" sz="4400" dirty="0"/>
              <a:t>SANGUINEM PRESSURA</a:t>
            </a:r>
          </a:p>
        </p:txBody>
      </p:sp>
    </p:spTree>
    <p:extLst>
      <p:ext uri="{BB962C8B-B14F-4D97-AF65-F5344CB8AC3E}">
        <p14:creationId xmlns:p14="http://schemas.microsoft.com/office/powerpoint/2010/main" val="210055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3C4488-84AB-5145-00E6-083641B43D63}"/>
              </a:ext>
            </a:extLst>
          </p:cNvPr>
          <p:cNvSpPr>
            <a:spLocks noGrp="1"/>
          </p:cNvSpPr>
          <p:nvPr>
            <p:ph type="title"/>
          </p:nvPr>
        </p:nvSpPr>
        <p:spPr>
          <a:solidFill>
            <a:schemeClr val="accent4">
              <a:lumMod val="20000"/>
              <a:lumOff val="80000"/>
            </a:schemeClr>
          </a:solidFill>
        </p:spPr>
        <p:txBody>
          <a:bodyPr>
            <a:normAutofit/>
          </a:bodyPr>
          <a:lstStyle/>
          <a:p>
            <a:pPr algn="ctr"/>
            <a:r>
              <a:rPr lang="es-SV" sz="7200" b="1" dirty="0"/>
              <a:t>GRUPO 15</a:t>
            </a:r>
          </a:p>
        </p:txBody>
      </p:sp>
      <p:sp>
        <p:nvSpPr>
          <p:cNvPr id="3" name="Marcador de contenido 2">
            <a:extLst>
              <a:ext uri="{FF2B5EF4-FFF2-40B4-BE49-F238E27FC236}">
                <a16:creationId xmlns:a16="http://schemas.microsoft.com/office/drawing/2014/main" id="{359FEE81-20FC-9B9E-C721-671AD172AF26}"/>
              </a:ext>
            </a:extLst>
          </p:cNvPr>
          <p:cNvSpPr>
            <a:spLocks noGrp="1"/>
          </p:cNvSpPr>
          <p:nvPr>
            <p:ph idx="1"/>
          </p:nvPr>
        </p:nvSpPr>
        <p:spPr>
          <a:xfrm>
            <a:off x="838200" y="3142033"/>
            <a:ext cx="10515600" cy="3034929"/>
          </a:xfrm>
          <a:solidFill>
            <a:schemeClr val="accent4">
              <a:lumMod val="20000"/>
              <a:lumOff val="80000"/>
            </a:schemeClr>
          </a:solidFill>
        </p:spPr>
        <p:txBody>
          <a:bodyPr anchor="ctr" anchorCtr="0">
            <a:normAutofit/>
          </a:bodyPr>
          <a:lstStyle/>
          <a:p>
            <a:pPr marL="0" marR="0" indent="0" rtl="0">
              <a:buNone/>
            </a:pPr>
            <a:r>
              <a:rPr lang="es-ES_tradnl" sz="4800" b="1" i="0" u="none" strike="noStrike" baseline="30000" dirty="0">
                <a:solidFill>
                  <a:srgbClr val="000000"/>
                </a:solidFill>
                <a:latin typeface="Times New Roman" panose="02020603050405020304" pitchFamily="18" charset="0"/>
              </a:rPr>
              <a:t>17-1673-2000 Jose Alfredo Hernandez Ortiz</a:t>
            </a:r>
          </a:p>
          <a:p>
            <a:pPr marL="0" indent="0">
              <a:buNone/>
            </a:pPr>
            <a:r>
              <a:rPr lang="es-ES_tradnl" sz="4800" b="1" i="0" u="none" strike="noStrike" baseline="30000" dirty="0">
                <a:solidFill>
                  <a:srgbClr val="000000"/>
                </a:solidFill>
                <a:latin typeface="Times New Roman" panose="02020603050405020304" pitchFamily="18" charset="0"/>
              </a:rPr>
              <a:t>25-1014-2019 Roberto Enrique Reyes Márquez</a:t>
            </a:r>
          </a:p>
        </p:txBody>
      </p:sp>
    </p:spTree>
    <p:extLst>
      <p:ext uri="{BB962C8B-B14F-4D97-AF65-F5344CB8AC3E}">
        <p14:creationId xmlns:p14="http://schemas.microsoft.com/office/powerpoint/2010/main" val="163782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725990-60F7-2B66-FD68-AF04B65D3D31}"/>
              </a:ext>
            </a:extLst>
          </p:cNvPr>
          <p:cNvSpPr>
            <a:spLocks noGrp="1"/>
          </p:cNvSpPr>
          <p:nvPr>
            <p:ph type="title"/>
          </p:nvPr>
        </p:nvSpPr>
        <p:spPr>
          <a:xfrm>
            <a:off x="230005" y="164554"/>
            <a:ext cx="7629916" cy="721146"/>
          </a:xfrm>
          <a:solidFill>
            <a:schemeClr val="accent4">
              <a:lumMod val="20000"/>
              <a:lumOff val="80000"/>
            </a:schemeClr>
          </a:solidFill>
        </p:spPr>
        <p:txBody>
          <a:bodyPr anchor="b">
            <a:normAutofit/>
          </a:bodyPr>
          <a:lstStyle/>
          <a:p>
            <a:r>
              <a:rPr lang="es-SV" sz="4000" b="1" dirty="0"/>
              <a:t>IDENTIFICACIÓN DEL PROBLEMA</a:t>
            </a:r>
          </a:p>
        </p:txBody>
      </p:sp>
      <p:sp>
        <p:nvSpPr>
          <p:cNvPr id="3" name="Marcador de contenido 2">
            <a:extLst>
              <a:ext uri="{FF2B5EF4-FFF2-40B4-BE49-F238E27FC236}">
                <a16:creationId xmlns:a16="http://schemas.microsoft.com/office/drawing/2014/main" id="{FDAB4848-4ADF-DC20-0481-9FD7BEB22796}"/>
              </a:ext>
            </a:extLst>
          </p:cNvPr>
          <p:cNvSpPr>
            <a:spLocks noGrp="1"/>
          </p:cNvSpPr>
          <p:nvPr>
            <p:ph idx="1"/>
          </p:nvPr>
        </p:nvSpPr>
        <p:spPr>
          <a:xfrm>
            <a:off x="230005" y="1050254"/>
            <a:ext cx="7629916" cy="5569207"/>
          </a:xfrm>
        </p:spPr>
        <p:txBody>
          <a:bodyPr anchor="t">
            <a:normAutofit lnSpcReduction="10000"/>
          </a:bodyPr>
          <a:lstStyle/>
          <a:p>
            <a:pPr marR="0" rtl="0"/>
            <a:r>
              <a:rPr lang="es-ES" b="0" i="0" u="none" strike="noStrike" baseline="30000" dirty="0">
                <a:latin typeface="Times New Roman" panose="02020603050405020304" pitchFamily="18" charset="0"/>
              </a:rPr>
              <a:t>En El Salvador, existe un porcentaje de pacientes hipertensos,  que se debe tomar en consideración, puesto que conocemos que es un factor que induce a otras dolencias que pueden dar como resultado, la muerte del paciente o en todo caso, calidad de vida, deficiente.</a:t>
            </a:r>
          </a:p>
          <a:p>
            <a:pPr marR="0" rtl="0"/>
            <a:r>
              <a:rPr lang="es-ES" b="0" i="0" u="none" strike="noStrike" baseline="30000" dirty="0">
                <a:latin typeface="Times New Roman" panose="02020603050405020304" pitchFamily="18" charset="0"/>
              </a:rPr>
              <a:t>Se conoce, que el medico toma como referencia para el tratamiento del paciente, su historial de  valores de tensión, así como el ultimo valor obtenido.</a:t>
            </a:r>
          </a:p>
          <a:p>
            <a:pPr marR="0" rtl="0"/>
            <a:r>
              <a:rPr lang="es-ES" b="0" i="0" u="none" strike="noStrike" baseline="30000" dirty="0">
                <a:latin typeface="Times New Roman" panose="02020603050405020304" pitchFamily="18" charset="0"/>
              </a:rPr>
              <a:t>El histórico más el ultimo valor obtenido, son útiles al médico, </a:t>
            </a:r>
            <a:r>
              <a:rPr lang="es-ES" b="0" i="0" u="none" strike="noStrike" baseline="30000" dirty="0" err="1">
                <a:latin typeface="Times New Roman" panose="02020603050405020304" pitchFamily="18" charset="0"/>
              </a:rPr>
              <a:t>unicamente</a:t>
            </a:r>
            <a:r>
              <a:rPr lang="es-ES" b="0" i="0" u="none" strike="noStrike" baseline="30000" dirty="0">
                <a:latin typeface="Times New Roman" panose="02020603050405020304" pitchFamily="18" charset="0"/>
              </a:rPr>
              <a:t> para conocer la situación actual en consecuencia planificar un tratamiento, para dar respuesta a la situación.</a:t>
            </a:r>
          </a:p>
          <a:p>
            <a:pPr marR="0" rtl="0"/>
            <a:r>
              <a:rPr lang="es-ES" b="0" i="0" u="none" strike="noStrike" baseline="30000" dirty="0">
                <a:latin typeface="Times New Roman" panose="02020603050405020304" pitchFamily="18" charset="0"/>
              </a:rPr>
              <a:t>No es posible para el medico conocer valores futuros; que sería de suma importancia, puesto que su plan de tratamiento cambiara radicalmente si conoce estos valores.</a:t>
            </a:r>
          </a:p>
          <a:p>
            <a:pPr marR="0" rtl="0"/>
            <a:r>
              <a:rPr lang="es-ES" b="0" i="0" u="none" strike="noStrike" baseline="30000" dirty="0">
                <a:latin typeface="Times New Roman" panose="02020603050405020304" pitchFamily="18" charset="0"/>
              </a:rPr>
              <a:t>Para el médico, es imposible predecir valores futuros por diversos factores.</a:t>
            </a:r>
          </a:p>
          <a:p>
            <a:pPr marR="0" lvl="1" rtl="0"/>
            <a:r>
              <a:rPr lang="es-ES" sz="2800" b="0" i="0" u="none" strike="noStrike" baseline="30000" dirty="0">
                <a:latin typeface="Times New Roman" panose="02020603050405020304" pitchFamily="18" charset="0"/>
              </a:rPr>
              <a:t>No posee el conocimiento para predecir valores futuros.</a:t>
            </a:r>
          </a:p>
          <a:p>
            <a:pPr marR="0" lvl="1" rtl="0"/>
            <a:r>
              <a:rPr lang="es-ES" sz="2800" b="0" i="0" u="none" strike="noStrike" baseline="30000" dirty="0">
                <a:latin typeface="Times New Roman" panose="02020603050405020304" pitchFamily="18" charset="0"/>
              </a:rPr>
              <a:t>El comportamiento de los pacientes es impredecible.</a:t>
            </a:r>
          </a:p>
          <a:p>
            <a:pPr marR="0" lvl="1" rtl="0"/>
            <a:r>
              <a:rPr lang="es-ES" sz="2800" b="0" i="0" u="none" strike="noStrike" baseline="30000" dirty="0">
                <a:latin typeface="Times New Roman" panose="02020603050405020304" pitchFamily="18" charset="0"/>
              </a:rPr>
              <a:t>Los pacientes tienden a ocultar información.</a:t>
            </a:r>
          </a:p>
          <a:p>
            <a:pPr marR="0" lvl="1" rtl="0"/>
            <a:r>
              <a:rPr lang="es-ES" sz="2800" b="0" i="0" u="none" strike="noStrike" baseline="30000" dirty="0">
                <a:latin typeface="Times New Roman" panose="02020603050405020304" pitchFamily="18" charset="0"/>
              </a:rPr>
              <a:t>Los valores también dependen de factores externos al paciente.</a:t>
            </a:r>
          </a:p>
          <a:p>
            <a:pPr marR="0" lvl="1" rtl="0"/>
            <a:r>
              <a:rPr lang="es-ES" sz="2800" b="0" i="0" u="none" strike="noStrike" baseline="30000" dirty="0">
                <a:latin typeface="Times New Roman" panose="02020603050405020304" pitchFamily="18" charset="0"/>
              </a:rPr>
              <a:t>La tendencia de valores no es predecible a simple vista.</a:t>
            </a:r>
          </a:p>
          <a:p>
            <a:pPr marL="0" indent="0">
              <a:buNone/>
            </a:pPr>
            <a:endParaRPr lang="es-SV" dirty="0"/>
          </a:p>
        </p:txBody>
      </p:sp>
      <p:sp>
        <p:nvSpPr>
          <p:cNvPr id="1059" name="Rectangle 105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3" name="Rectangle 106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5" name="Rectangle 106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La Hipertensión Arterial (HTA) un factor de riesgo para la salud">
            <a:extLst>
              <a:ext uri="{FF2B5EF4-FFF2-40B4-BE49-F238E27FC236}">
                <a16:creationId xmlns:a16="http://schemas.microsoft.com/office/drawing/2014/main" id="{CBBE1DFD-F990-B274-7CD1-A9522EB47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417" r="9559"/>
          <a:stretch/>
        </p:blipFill>
        <p:spPr bwMode="auto">
          <a:xfrm>
            <a:off x="8084328" y="2560549"/>
            <a:ext cx="4170530" cy="295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50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CB46B-0102-753A-9B2A-B3FAE57EC93F}"/>
              </a:ext>
            </a:extLst>
          </p:cNvPr>
          <p:cNvSpPr>
            <a:spLocks noGrp="1"/>
          </p:cNvSpPr>
          <p:nvPr>
            <p:ph type="title"/>
          </p:nvPr>
        </p:nvSpPr>
        <p:spPr>
          <a:xfrm>
            <a:off x="6297104" y="278324"/>
            <a:ext cx="5679548" cy="598368"/>
          </a:xfrm>
          <a:solidFill>
            <a:schemeClr val="accent4">
              <a:lumMod val="20000"/>
              <a:lumOff val="80000"/>
            </a:schemeClr>
          </a:solidFill>
        </p:spPr>
        <p:txBody>
          <a:bodyPr anchor="b">
            <a:normAutofit/>
          </a:bodyPr>
          <a:lstStyle/>
          <a:p>
            <a:r>
              <a:rPr lang="es-SV" sz="3200" b="1" dirty="0"/>
              <a:t>OBJETIVOS</a:t>
            </a:r>
          </a:p>
        </p:txBody>
      </p:sp>
      <p:pic>
        <p:nvPicPr>
          <p:cNvPr id="3076" name="Picture 4" descr="Hipertensión: cinco alimentos que no debe comer">
            <a:extLst>
              <a:ext uri="{FF2B5EF4-FFF2-40B4-BE49-F238E27FC236}">
                <a16:creationId xmlns:a16="http://schemas.microsoft.com/office/drawing/2014/main" id="{55AFB10B-082E-F02E-054C-16A81A4971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861" r="27695"/>
          <a:stretch/>
        </p:blipFill>
        <p:spPr bwMode="auto">
          <a:xfrm>
            <a:off x="20" y="10"/>
            <a:ext cx="6095980"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3081" name="Group 3080">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3082" name="Rectangle 3081">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7FDBD0FD-AE3B-1AF6-31CC-E85119E221E8}"/>
              </a:ext>
            </a:extLst>
          </p:cNvPr>
          <p:cNvSpPr>
            <a:spLocks noGrp="1"/>
          </p:cNvSpPr>
          <p:nvPr>
            <p:ph idx="1"/>
          </p:nvPr>
        </p:nvSpPr>
        <p:spPr>
          <a:xfrm>
            <a:off x="6380922" y="1172817"/>
            <a:ext cx="5595730" cy="5406859"/>
          </a:xfrm>
        </p:spPr>
        <p:txBody>
          <a:bodyPr anchor="t">
            <a:normAutofit/>
          </a:bodyPr>
          <a:lstStyle/>
          <a:p>
            <a:pPr marR="0" rtl="0"/>
            <a:r>
              <a:rPr lang="es-ES_tradnl" sz="3200" b="1" i="0" u="none" strike="noStrike" baseline="30000" dirty="0">
                <a:latin typeface="Times New Roman" panose="02020603050405020304" pitchFamily="18" charset="0"/>
              </a:rPr>
              <a:t>Objetivo general:</a:t>
            </a:r>
          </a:p>
          <a:p>
            <a:pPr marR="0" lvl="1" rtl="0"/>
            <a:r>
              <a:rPr lang="es-ES" sz="3200" b="0" i="0" u="none" strike="noStrike" baseline="30000" dirty="0">
                <a:latin typeface="Times New Roman" panose="02020603050405020304" pitchFamily="18" charset="0"/>
              </a:rPr>
              <a:t>Desarrollar un prototipo que permita predecir valores futuros de presión arterial en pacientes con base en su historial médico. Utilizando IA</a:t>
            </a:r>
          </a:p>
          <a:p>
            <a:pPr marR="0" rtl="0"/>
            <a:r>
              <a:rPr lang="es-ES_tradnl" sz="3200" b="1" i="0" u="none" strike="noStrike" baseline="30000" dirty="0">
                <a:latin typeface="Times New Roman" panose="02020603050405020304" pitchFamily="18" charset="0"/>
              </a:rPr>
              <a:t>Objetivos específicos:</a:t>
            </a:r>
          </a:p>
          <a:p>
            <a:pPr marR="0" lvl="1" rtl="0"/>
            <a:r>
              <a:rPr lang="es-ES" sz="3200" b="0" i="0" u="none" strike="noStrike" baseline="30000" dirty="0">
                <a:latin typeface="Times New Roman" panose="02020603050405020304" pitchFamily="18" charset="0"/>
              </a:rPr>
              <a:t>Recopilar y preprocesar datos de presión arterial de pacientes hipertensos.</a:t>
            </a:r>
          </a:p>
          <a:p>
            <a:pPr marR="0" lvl="1" rtl="0"/>
            <a:r>
              <a:rPr lang="es-ES" sz="3200" b="0" i="0" u="none" strike="noStrike" baseline="30000" dirty="0">
                <a:latin typeface="Times New Roman" panose="02020603050405020304" pitchFamily="18" charset="0"/>
              </a:rPr>
              <a:t>Entrenar un modelo de aprendizaje automático para predecir la presión arterial.</a:t>
            </a:r>
          </a:p>
          <a:p>
            <a:pPr marR="0" lvl="1" rtl="0"/>
            <a:r>
              <a:rPr lang="es-ES" sz="3200" b="0" i="0" u="none" strike="noStrike" baseline="30000" dirty="0">
                <a:latin typeface="Times New Roman" panose="02020603050405020304" pitchFamily="18" charset="0"/>
              </a:rPr>
              <a:t>Evaluar el rendimiento del modelo de predicción.</a:t>
            </a:r>
          </a:p>
          <a:p>
            <a:pPr lvl="1"/>
            <a:r>
              <a:rPr lang="es-ES" sz="3200" b="0" i="0" u="none" strike="noStrike" baseline="30000" dirty="0">
                <a:latin typeface="Times New Roman" panose="02020603050405020304" pitchFamily="18" charset="0"/>
              </a:rPr>
              <a:t>Desarrollar una interfaz de usuario para interactuar con el prototipo. (IDE básico)</a:t>
            </a:r>
            <a:endParaRPr lang="es-SV" sz="3200" dirty="0"/>
          </a:p>
        </p:txBody>
      </p:sp>
    </p:spTree>
    <p:extLst>
      <p:ext uri="{BB962C8B-B14F-4D97-AF65-F5344CB8AC3E}">
        <p14:creationId xmlns:p14="http://schemas.microsoft.com/office/powerpoint/2010/main" val="426211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07CB46B-0102-753A-9B2A-B3FAE57EC93F}"/>
              </a:ext>
            </a:extLst>
          </p:cNvPr>
          <p:cNvSpPr>
            <a:spLocks noGrp="1"/>
          </p:cNvSpPr>
          <p:nvPr>
            <p:ph type="title"/>
          </p:nvPr>
        </p:nvSpPr>
        <p:spPr>
          <a:xfrm>
            <a:off x="268356" y="381462"/>
            <a:ext cx="7741669" cy="821485"/>
          </a:xfrm>
          <a:solidFill>
            <a:schemeClr val="accent4">
              <a:lumMod val="20000"/>
              <a:lumOff val="80000"/>
            </a:schemeClr>
          </a:solidFill>
        </p:spPr>
        <p:txBody>
          <a:bodyPr anchor="b">
            <a:normAutofit/>
          </a:bodyPr>
          <a:lstStyle/>
          <a:p>
            <a:r>
              <a:rPr lang="es-SV" sz="4000" b="1" dirty="0"/>
              <a:t>PROPUESTA DE SOLUCION</a:t>
            </a:r>
          </a:p>
        </p:txBody>
      </p:sp>
      <p:sp>
        <p:nvSpPr>
          <p:cNvPr id="3" name="Marcador de contenido 2">
            <a:extLst>
              <a:ext uri="{FF2B5EF4-FFF2-40B4-BE49-F238E27FC236}">
                <a16:creationId xmlns:a16="http://schemas.microsoft.com/office/drawing/2014/main" id="{7FDBD0FD-AE3B-1AF6-31CC-E85119E221E8}"/>
              </a:ext>
            </a:extLst>
          </p:cNvPr>
          <p:cNvSpPr>
            <a:spLocks noGrp="1"/>
          </p:cNvSpPr>
          <p:nvPr>
            <p:ph idx="1"/>
          </p:nvPr>
        </p:nvSpPr>
        <p:spPr>
          <a:xfrm>
            <a:off x="268358" y="1584410"/>
            <a:ext cx="5363958" cy="4892128"/>
          </a:xfrm>
        </p:spPr>
        <p:txBody>
          <a:bodyPr anchor="t">
            <a:normAutofit/>
          </a:bodyPr>
          <a:lstStyle/>
          <a:p>
            <a:pPr marR="0" rtl="0"/>
            <a:r>
              <a:rPr lang="es-SV" sz="3500" dirty="0"/>
              <a:t>Desarrollo de una aplicación que recopile información de los valores de TA, con el propósito de obtener un valor futuro de TA, para guiar al médico en el tratamiento de la HTA.</a:t>
            </a:r>
          </a:p>
        </p:txBody>
      </p:sp>
      <p:sp>
        <p:nvSpPr>
          <p:cNvPr id="2057" name="Rectangle 205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Rectangle 206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Cuáles son los valores normales de tensión arterial - Conócelos aquí">
            <a:extLst>
              <a:ext uri="{FF2B5EF4-FFF2-40B4-BE49-F238E27FC236}">
                <a16:creationId xmlns:a16="http://schemas.microsoft.com/office/drawing/2014/main" id="{D9FDD1FB-238A-48E0-DCE1-192F3F4DC0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6264533" y="1673417"/>
            <a:ext cx="5815134" cy="3511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82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CB46B-0102-753A-9B2A-B3FAE57EC93F}"/>
              </a:ext>
            </a:extLst>
          </p:cNvPr>
          <p:cNvSpPr>
            <a:spLocks noGrp="1"/>
          </p:cNvSpPr>
          <p:nvPr>
            <p:ph type="title"/>
          </p:nvPr>
        </p:nvSpPr>
        <p:spPr>
          <a:xfrm>
            <a:off x="838200" y="301708"/>
            <a:ext cx="10515600" cy="758657"/>
          </a:xfrm>
          <a:solidFill>
            <a:schemeClr val="accent4">
              <a:lumMod val="20000"/>
              <a:lumOff val="80000"/>
            </a:schemeClr>
          </a:solidFill>
        </p:spPr>
        <p:txBody>
          <a:bodyPr/>
          <a:lstStyle/>
          <a:p>
            <a:r>
              <a:rPr lang="es-SV" b="1" dirty="0"/>
              <a:t>ALCANCES</a:t>
            </a:r>
          </a:p>
        </p:txBody>
      </p:sp>
      <p:sp>
        <p:nvSpPr>
          <p:cNvPr id="3" name="Marcador de contenido 2">
            <a:extLst>
              <a:ext uri="{FF2B5EF4-FFF2-40B4-BE49-F238E27FC236}">
                <a16:creationId xmlns:a16="http://schemas.microsoft.com/office/drawing/2014/main" id="{7FDBD0FD-AE3B-1AF6-31CC-E85119E221E8}"/>
              </a:ext>
            </a:extLst>
          </p:cNvPr>
          <p:cNvSpPr>
            <a:spLocks noGrp="1"/>
          </p:cNvSpPr>
          <p:nvPr>
            <p:ph idx="1"/>
          </p:nvPr>
        </p:nvSpPr>
        <p:spPr>
          <a:xfrm>
            <a:off x="838200" y="1284050"/>
            <a:ext cx="10515600" cy="5272241"/>
          </a:xfrm>
        </p:spPr>
        <p:txBody>
          <a:bodyPr>
            <a:normAutofit/>
          </a:bodyPr>
          <a:lstStyle/>
          <a:p>
            <a:pPr marR="0" algn="l" rtl="0"/>
            <a:r>
              <a:rPr lang="es-SV" sz="3500" b="1" dirty="0"/>
              <a:t>Tecnologías</a:t>
            </a:r>
            <a:r>
              <a:rPr lang="es-SV" sz="3500" dirty="0"/>
              <a:t>:</a:t>
            </a:r>
          </a:p>
          <a:p>
            <a:pPr lvl="1"/>
            <a:r>
              <a:rPr lang="es-SV" sz="3500" dirty="0"/>
              <a:t>HTML, CSS, PHP, JavaScript, Python, </a:t>
            </a:r>
            <a:r>
              <a:rPr lang="es-SV" sz="3500" dirty="0" err="1"/>
              <a:t>MariaDB</a:t>
            </a:r>
            <a:r>
              <a:rPr lang="es-SV" sz="3500" dirty="0"/>
              <a:t>, Apache.</a:t>
            </a:r>
          </a:p>
          <a:p>
            <a:r>
              <a:rPr lang="es-SV" sz="3500" b="1" dirty="0"/>
              <a:t>Datos:</a:t>
            </a:r>
          </a:p>
          <a:p>
            <a:pPr lvl="1"/>
            <a:r>
              <a:rPr lang="es-SV" sz="3500" dirty="0"/>
              <a:t>Capturar datos de TA.</a:t>
            </a:r>
          </a:p>
          <a:p>
            <a:pPr lvl="1"/>
            <a:r>
              <a:rPr lang="es-SV" sz="3500" dirty="0"/>
              <a:t>Capturar datos de factores de riesgo.</a:t>
            </a:r>
          </a:p>
          <a:p>
            <a:pPr lvl="1"/>
            <a:r>
              <a:rPr lang="es-SV" sz="3500" dirty="0"/>
              <a:t>Capturar datos generales de pacientes.</a:t>
            </a:r>
          </a:p>
          <a:p>
            <a:pPr lvl="1"/>
            <a:r>
              <a:rPr lang="es-SV" sz="3500" dirty="0"/>
              <a:t>Predecir valores futuros Sístole y Diástole.</a:t>
            </a:r>
          </a:p>
          <a:p>
            <a:pPr lvl="1"/>
            <a:r>
              <a:rPr lang="es-SV" sz="3500" dirty="0"/>
              <a:t>Uso de médico general.</a:t>
            </a:r>
          </a:p>
          <a:p>
            <a:pPr lvl="1"/>
            <a:endParaRPr lang="es-SV" sz="3500" dirty="0"/>
          </a:p>
          <a:p>
            <a:endParaRPr lang="es-SV" sz="3500" dirty="0"/>
          </a:p>
          <a:p>
            <a:pPr marR="0" algn="l" rtl="0"/>
            <a:endParaRPr lang="es-SV" sz="3500" dirty="0"/>
          </a:p>
        </p:txBody>
      </p:sp>
    </p:spTree>
    <p:extLst>
      <p:ext uri="{BB962C8B-B14F-4D97-AF65-F5344CB8AC3E}">
        <p14:creationId xmlns:p14="http://schemas.microsoft.com/office/powerpoint/2010/main" val="200769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CB46B-0102-753A-9B2A-B3FAE57EC93F}"/>
              </a:ext>
            </a:extLst>
          </p:cNvPr>
          <p:cNvSpPr>
            <a:spLocks noGrp="1"/>
          </p:cNvSpPr>
          <p:nvPr>
            <p:ph type="title"/>
          </p:nvPr>
        </p:nvSpPr>
        <p:spPr>
          <a:xfrm>
            <a:off x="838200" y="301708"/>
            <a:ext cx="10515600" cy="758657"/>
          </a:xfrm>
          <a:solidFill>
            <a:schemeClr val="accent4">
              <a:lumMod val="20000"/>
              <a:lumOff val="80000"/>
            </a:schemeClr>
          </a:solidFill>
        </p:spPr>
        <p:txBody>
          <a:bodyPr/>
          <a:lstStyle/>
          <a:p>
            <a:r>
              <a:rPr lang="es-SV" b="1" dirty="0"/>
              <a:t>LIBRERIAS UTILIZADAS</a:t>
            </a:r>
          </a:p>
        </p:txBody>
      </p:sp>
      <p:sp>
        <p:nvSpPr>
          <p:cNvPr id="3" name="Marcador de contenido 2">
            <a:extLst>
              <a:ext uri="{FF2B5EF4-FFF2-40B4-BE49-F238E27FC236}">
                <a16:creationId xmlns:a16="http://schemas.microsoft.com/office/drawing/2014/main" id="{7FDBD0FD-AE3B-1AF6-31CC-E85119E221E8}"/>
              </a:ext>
            </a:extLst>
          </p:cNvPr>
          <p:cNvSpPr>
            <a:spLocks noGrp="1"/>
          </p:cNvSpPr>
          <p:nvPr>
            <p:ph idx="1"/>
          </p:nvPr>
        </p:nvSpPr>
        <p:spPr>
          <a:xfrm>
            <a:off x="838200" y="1284050"/>
            <a:ext cx="10515600" cy="5272241"/>
          </a:xfrm>
        </p:spPr>
        <p:txBody>
          <a:bodyPr>
            <a:normAutofit/>
          </a:bodyPr>
          <a:lstStyle/>
          <a:p>
            <a:r>
              <a:rPr lang="en-US" sz="3500" b="1" dirty="0" err="1">
                <a:effectLst/>
                <a:highlight>
                  <a:srgbClr val="FFFFFF"/>
                </a:highlight>
                <a:latin typeface="Consolas" panose="020B0609020204030204" pitchFamily="49" charset="0"/>
              </a:rPr>
              <a:t>mysql.connector</a:t>
            </a:r>
            <a:endParaRPr lang="en-US" sz="3500" b="1" dirty="0">
              <a:effectLst/>
              <a:highlight>
                <a:srgbClr val="FFFFFF"/>
              </a:highlight>
              <a:latin typeface="Consolas" panose="020B0609020204030204" pitchFamily="49" charset="0"/>
            </a:endParaRPr>
          </a:p>
          <a:p>
            <a:pPr lvl="1"/>
            <a:r>
              <a:rPr lang="en-US" sz="3500" b="0" dirty="0" err="1">
                <a:effectLst/>
                <a:highlight>
                  <a:srgbClr val="FFFFFF"/>
                </a:highlight>
                <a:latin typeface="Consolas" panose="020B0609020204030204" pitchFamily="49" charset="0"/>
              </a:rPr>
              <a:t>Conexion</a:t>
            </a:r>
            <a:r>
              <a:rPr lang="en-US" sz="3500" b="0" dirty="0">
                <a:effectLst/>
                <a:highlight>
                  <a:srgbClr val="FFFFFF"/>
                </a:highlight>
                <a:latin typeface="Consolas" panose="020B0609020204030204" pitchFamily="49" charset="0"/>
              </a:rPr>
              <a:t> a base de </a:t>
            </a:r>
            <a:r>
              <a:rPr lang="en-US" sz="3500" b="0" dirty="0" err="1">
                <a:effectLst/>
                <a:highlight>
                  <a:srgbClr val="FFFFFF"/>
                </a:highlight>
                <a:latin typeface="Consolas" panose="020B0609020204030204" pitchFamily="49" charset="0"/>
              </a:rPr>
              <a:t>datos</a:t>
            </a:r>
            <a:endParaRPr lang="en-US" sz="3500" b="0" dirty="0">
              <a:effectLst/>
              <a:highlight>
                <a:srgbClr val="FFFFFF"/>
              </a:highlight>
              <a:latin typeface="Consolas" panose="020B0609020204030204" pitchFamily="49" charset="0"/>
            </a:endParaRPr>
          </a:p>
          <a:p>
            <a:pPr marL="457200" lvl="1" indent="0">
              <a:buNone/>
            </a:pPr>
            <a:endParaRPr lang="en-US" sz="3500" b="0" dirty="0">
              <a:effectLst/>
              <a:highlight>
                <a:srgbClr val="FFFFFF"/>
              </a:highlight>
              <a:latin typeface="Consolas" panose="020B0609020204030204" pitchFamily="49" charset="0"/>
            </a:endParaRPr>
          </a:p>
          <a:p>
            <a:r>
              <a:rPr lang="en-US" sz="3500" b="1" dirty="0" err="1">
                <a:effectLst/>
                <a:highlight>
                  <a:srgbClr val="FFFFFF"/>
                </a:highlight>
                <a:latin typeface="Consolas" panose="020B0609020204030204" pitchFamily="49" charset="0"/>
              </a:rPr>
              <a:t>sklearn.linear_model</a:t>
            </a:r>
            <a:r>
              <a:rPr lang="en-US" sz="3500" b="1" dirty="0">
                <a:effectLst/>
                <a:highlight>
                  <a:srgbClr val="FFFFFF"/>
                </a:highlight>
                <a:latin typeface="Consolas" panose="020B0609020204030204" pitchFamily="49" charset="0"/>
              </a:rPr>
              <a:t>  </a:t>
            </a:r>
          </a:p>
          <a:p>
            <a:pPr lvl="1"/>
            <a:r>
              <a:rPr lang="en-US" sz="3500" b="0" dirty="0" err="1">
                <a:effectLst/>
                <a:highlight>
                  <a:srgbClr val="FFFFFF"/>
                </a:highlight>
                <a:latin typeface="Consolas" panose="020B0609020204030204" pitchFamily="49" charset="0"/>
              </a:rPr>
              <a:t>Regresion</a:t>
            </a:r>
            <a:r>
              <a:rPr lang="en-US" sz="3500" b="0" dirty="0">
                <a:effectLst/>
                <a:highlight>
                  <a:srgbClr val="FFFFFF"/>
                </a:highlight>
                <a:latin typeface="Consolas" panose="020B0609020204030204" pitchFamily="49" charset="0"/>
              </a:rPr>
              <a:t> lineal para </a:t>
            </a:r>
            <a:r>
              <a:rPr lang="en-US" sz="3500" b="0" dirty="0" err="1">
                <a:effectLst/>
                <a:highlight>
                  <a:srgbClr val="FFFFFF"/>
                </a:highlight>
                <a:latin typeface="Consolas" panose="020B0609020204030204" pitchFamily="49" charset="0"/>
              </a:rPr>
              <a:t>predicción</a:t>
            </a:r>
            <a:r>
              <a:rPr lang="en-US" sz="3500" b="0" dirty="0">
                <a:effectLst/>
                <a:highlight>
                  <a:srgbClr val="FFFFFF"/>
                </a:highlight>
                <a:latin typeface="Consolas" panose="020B0609020204030204" pitchFamily="49" charset="0"/>
              </a:rPr>
              <a:t> de </a:t>
            </a:r>
            <a:r>
              <a:rPr lang="en-US" sz="3500" b="0" dirty="0" err="1">
                <a:effectLst/>
                <a:highlight>
                  <a:srgbClr val="FFFFFF"/>
                </a:highlight>
                <a:latin typeface="Consolas" panose="020B0609020204030204" pitchFamily="49" charset="0"/>
              </a:rPr>
              <a:t>valores</a:t>
            </a:r>
            <a:r>
              <a:rPr lang="en-US" sz="3500" b="0" dirty="0">
                <a:effectLst/>
                <a:highlight>
                  <a:srgbClr val="FFFFFF"/>
                </a:highlight>
                <a:latin typeface="Consolas" panose="020B0609020204030204" pitchFamily="49" charset="0"/>
              </a:rPr>
              <a:t> </a:t>
            </a:r>
            <a:r>
              <a:rPr lang="en-US" sz="3500" b="0" dirty="0" err="1">
                <a:effectLst/>
                <a:highlight>
                  <a:srgbClr val="FFFFFF"/>
                </a:highlight>
                <a:latin typeface="Consolas" panose="020B0609020204030204" pitchFamily="49" charset="0"/>
              </a:rPr>
              <a:t>futuros</a:t>
            </a:r>
            <a:endParaRPr lang="en-US" sz="3500" b="0" dirty="0">
              <a:effectLst/>
              <a:highlight>
                <a:srgbClr val="FFFFFF"/>
              </a:highlight>
              <a:latin typeface="Consolas" panose="020B0609020204030204" pitchFamily="49" charset="0"/>
            </a:endParaRPr>
          </a:p>
          <a:p>
            <a:pPr marL="457200" lvl="1" indent="0">
              <a:buNone/>
            </a:pPr>
            <a:endParaRPr lang="en-US" sz="3500" b="0" dirty="0">
              <a:effectLst/>
              <a:highlight>
                <a:srgbClr val="FFFFFF"/>
              </a:highlight>
              <a:latin typeface="Consolas" panose="020B0609020204030204" pitchFamily="49" charset="0"/>
            </a:endParaRPr>
          </a:p>
          <a:p>
            <a:r>
              <a:rPr lang="en-US" sz="3500" b="1" dirty="0" err="1">
                <a:effectLst/>
                <a:highlight>
                  <a:srgbClr val="FFFFFF"/>
                </a:highlight>
                <a:latin typeface="Consolas" panose="020B0609020204030204" pitchFamily="49" charset="0"/>
              </a:rPr>
              <a:t>Numpy</a:t>
            </a:r>
            <a:endParaRPr lang="en-US" sz="3500" b="1" dirty="0">
              <a:highlight>
                <a:srgbClr val="FFFFFF"/>
              </a:highlight>
              <a:latin typeface="Consolas" panose="020B0609020204030204" pitchFamily="49" charset="0"/>
            </a:endParaRPr>
          </a:p>
          <a:p>
            <a:pPr lvl="1"/>
            <a:r>
              <a:rPr lang="en-US" sz="3500" b="0" dirty="0" err="1">
                <a:effectLst/>
                <a:highlight>
                  <a:srgbClr val="FFFFFF"/>
                </a:highlight>
                <a:latin typeface="Consolas" panose="020B0609020204030204" pitchFamily="49" charset="0"/>
              </a:rPr>
              <a:t>Manipulacion</a:t>
            </a:r>
            <a:r>
              <a:rPr lang="en-US" sz="3500" b="0" dirty="0">
                <a:effectLst/>
                <a:highlight>
                  <a:srgbClr val="FFFFFF"/>
                </a:highlight>
                <a:latin typeface="Consolas" panose="020B0609020204030204" pitchFamily="49" charset="0"/>
              </a:rPr>
              <a:t> de </a:t>
            </a:r>
            <a:r>
              <a:rPr lang="en-US" sz="3500" b="0" dirty="0" err="1">
                <a:effectLst/>
                <a:highlight>
                  <a:srgbClr val="FFFFFF"/>
                </a:highlight>
                <a:latin typeface="Consolas" panose="020B0609020204030204" pitchFamily="49" charset="0"/>
              </a:rPr>
              <a:t>arreglos</a:t>
            </a:r>
            <a:r>
              <a:rPr lang="en-US" sz="3500" b="0" dirty="0">
                <a:effectLst/>
                <a:highlight>
                  <a:srgbClr val="FFFFFF"/>
                </a:highlight>
                <a:latin typeface="Consolas" panose="020B0609020204030204" pitchFamily="49" charset="0"/>
              </a:rPr>
              <a:t> y matrices.</a:t>
            </a:r>
          </a:p>
          <a:p>
            <a:pPr marL="0" marR="0" indent="0" algn="l" rtl="0">
              <a:buNone/>
            </a:pPr>
            <a:endParaRPr lang="es-SV" sz="3500" dirty="0"/>
          </a:p>
        </p:txBody>
      </p:sp>
    </p:spTree>
    <p:extLst>
      <p:ext uri="{BB962C8B-B14F-4D97-AF65-F5344CB8AC3E}">
        <p14:creationId xmlns:p14="http://schemas.microsoft.com/office/powerpoint/2010/main" val="1327095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CB46B-0102-753A-9B2A-B3FAE57EC93F}"/>
              </a:ext>
            </a:extLst>
          </p:cNvPr>
          <p:cNvSpPr>
            <a:spLocks noGrp="1"/>
          </p:cNvSpPr>
          <p:nvPr>
            <p:ph type="title"/>
          </p:nvPr>
        </p:nvSpPr>
        <p:spPr>
          <a:xfrm>
            <a:off x="838200" y="301708"/>
            <a:ext cx="10515600" cy="758657"/>
          </a:xfrm>
          <a:solidFill>
            <a:schemeClr val="accent4">
              <a:lumMod val="20000"/>
              <a:lumOff val="80000"/>
            </a:schemeClr>
          </a:solidFill>
        </p:spPr>
        <p:txBody>
          <a:bodyPr/>
          <a:lstStyle/>
          <a:p>
            <a:r>
              <a:rPr lang="es-SV" b="1" dirty="0"/>
              <a:t>MODELO</a:t>
            </a:r>
          </a:p>
        </p:txBody>
      </p:sp>
      <p:sp>
        <p:nvSpPr>
          <p:cNvPr id="3" name="Marcador de contenido 2">
            <a:extLst>
              <a:ext uri="{FF2B5EF4-FFF2-40B4-BE49-F238E27FC236}">
                <a16:creationId xmlns:a16="http://schemas.microsoft.com/office/drawing/2014/main" id="{7FDBD0FD-AE3B-1AF6-31CC-E85119E221E8}"/>
              </a:ext>
            </a:extLst>
          </p:cNvPr>
          <p:cNvSpPr>
            <a:spLocks noGrp="1"/>
          </p:cNvSpPr>
          <p:nvPr>
            <p:ph idx="1"/>
          </p:nvPr>
        </p:nvSpPr>
        <p:spPr>
          <a:xfrm>
            <a:off x="838200" y="1284050"/>
            <a:ext cx="10515600" cy="5272241"/>
          </a:xfrm>
        </p:spPr>
        <p:txBody>
          <a:bodyPr>
            <a:normAutofit/>
          </a:bodyPr>
          <a:lstStyle/>
          <a:p>
            <a:r>
              <a:rPr lang="es-SV" sz="3500" b="1" dirty="0"/>
              <a:t>REENTRENABLE</a:t>
            </a:r>
          </a:p>
          <a:p>
            <a:pPr lvl="1"/>
            <a:r>
              <a:rPr lang="es-SV" sz="3500" dirty="0" err="1"/>
              <a:t>Hiperparametro</a:t>
            </a:r>
            <a:endParaRPr lang="es-SV" sz="3500" dirty="0"/>
          </a:p>
          <a:p>
            <a:pPr lvl="2"/>
            <a:r>
              <a:rPr lang="es-SV" sz="3500" b="1" dirty="0" err="1"/>
              <a:t>fit_intercept</a:t>
            </a:r>
            <a:endParaRPr lang="es-SV" sz="3500" b="1" dirty="0"/>
          </a:p>
        </p:txBody>
      </p:sp>
    </p:spTree>
    <p:extLst>
      <p:ext uri="{BB962C8B-B14F-4D97-AF65-F5344CB8AC3E}">
        <p14:creationId xmlns:p14="http://schemas.microsoft.com/office/powerpoint/2010/main" val="2829194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F0490-EF8D-DB05-B4D6-7E266FBD932F}"/>
              </a:ext>
            </a:extLst>
          </p:cNvPr>
          <p:cNvSpPr>
            <a:spLocks noGrp="1"/>
          </p:cNvSpPr>
          <p:nvPr>
            <p:ph type="title"/>
          </p:nvPr>
        </p:nvSpPr>
        <p:spPr>
          <a:xfrm>
            <a:off x="838200" y="365125"/>
            <a:ext cx="10515600" cy="889743"/>
          </a:xfrm>
          <a:solidFill>
            <a:schemeClr val="accent4">
              <a:lumMod val="20000"/>
              <a:lumOff val="80000"/>
            </a:schemeClr>
          </a:solidFill>
        </p:spPr>
        <p:txBody>
          <a:bodyPr/>
          <a:lstStyle/>
          <a:p>
            <a:r>
              <a:rPr lang="es-SV" b="1" dirty="0"/>
              <a:t>APLICACION</a:t>
            </a:r>
          </a:p>
        </p:txBody>
      </p:sp>
      <p:pic>
        <p:nvPicPr>
          <p:cNvPr id="5" name="Imagen 4">
            <a:hlinkClick r:id="rId2"/>
            <a:extLst>
              <a:ext uri="{FF2B5EF4-FFF2-40B4-BE49-F238E27FC236}">
                <a16:creationId xmlns:a16="http://schemas.microsoft.com/office/drawing/2014/main" id="{1F8150C6-EDFD-6F0C-4BB4-BA854AAD0E72}"/>
              </a:ext>
            </a:extLst>
          </p:cNvPr>
          <p:cNvPicPr>
            <a:picLocks noChangeAspect="1"/>
          </p:cNvPicPr>
          <p:nvPr/>
        </p:nvPicPr>
        <p:blipFill>
          <a:blip r:embed="rId3"/>
          <a:stretch>
            <a:fillRect/>
          </a:stretch>
        </p:blipFill>
        <p:spPr>
          <a:xfrm>
            <a:off x="1398000" y="2051018"/>
            <a:ext cx="9396000" cy="410523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7166006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428</Words>
  <Application>Microsoft Office PowerPoint</Application>
  <PresentationFormat>Panorámica</PresentationFormat>
  <Paragraphs>50</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Aptos</vt:lpstr>
      <vt:lpstr>Aptos Display</vt:lpstr>
      <vt:lpstr>Arial</vt:lpstr>
      <vt:lpstr>Consolas</vt:lpstr>
      <vt:lpstr>Times New Roman</vt:lpstr>
      <vt:lpstr>TimesNewRomanPSMT</vt:lpstr>
      <vt:lpstr>Tema de Office</vt:lpstr>
      <vt:lpstr>Desarrollo de un prototipo de alerta temprana en pacientes hipertensos aplicando inteligencia artificial.</vt:lpstr>
      <vt:lpstr>GRUPO 15</vt:lpstr>
      <vt:lpstr>IDENTIFICACIÓN DEL PROBLEMA</vt:lpstr>
      <vt:lpstr>OBJETIVOS</vt:lpstr>
      <vt:lpstr>PROPUESTA DE SOLUCION</vt:lpstr>
      <vt:lpstr>ALCANCES</vt:lpstr>
      <vt:lpstr>LIBRERIAS UTILIZADAS</vt:lpstr>
      <vt:lpstr>MODELO</vt:lpstr>
      <vt:lpstr>APLICACION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HERNANDEZ ORTIZ JOSE ALFREDO</dc:creator>
  <cp:lastModifiedBy>HERNANDEZ ORTIZ JOSE ALFREDO</cp:lastModifiedBy>
  <cp:revision>1</cp:revision>
  <dcterms:created xsi:type="dcterms:W3CDTF">2024-08-26T03:06:13Z</dcterms:created>
  <dcterms:modified xsi:type="dcterms:W3CDTF">2024-08-26T15:47:18Z</dcterms:modified>
</cp:coreProperties>
</file>