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DC6EE-4441-43B3-A2D4-A9EF12BB6989}" v="119" dt="2024-11-19T16:22:49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861DC6EE-4441-43B3-A2D4-A9EF12BB6989}"/>
    <pc:docChg chg="undo custSel addSld modSld sldOrd modMainMaster">
      <pc:chgData name="HERNANDEZ ORTIZ JOSE ALFREDO" userId="6190f617-08f2-4ebb-a74d-41f293cab510" providerId="ADAL" clId="{861DC6EE-4441-43B3-A2D4-A9EF12BB6989}" dt="2024-11-20T14:49:37.697" v="1474" actId="20577"/>
      <pc:docMkLst>
        <pc:docMk/>
      </pc:docMkLst>
      <pc:sldChg chg="addSp del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2175386641" sldId="256"/>
        </pc:sldMkLst>
        <pc:spChg chg="mod">
          <ac:chgData name="HERNANDEZ ORTIZ JOSE ALFREDO" userId="6190f617-08f2-4ebb-a74d-41f293cab510" providerId="ADAL" clId="{861DC6EE-4441-43B3-A2D4-A9EF12BB6989}" dt="2024-11-18T16:18:37.480" v="938" actId="1036"/>
          <ac:spMkLst>
            <pc:docMk/>
            <pc:sldMk cId="2175386641" sldId="256"/>
            <ac:spMk id="2" creationId="{E0D8AD85-CCBE-60FC-6696-943317CB1871}"/>
          </ac:spMkLst>
        </pc:spChg>
        <pc:spChg chg="del mod">
          <ac:chgData name="HERNANDEZ ORTIZ JOSE ALFREDO" userId="6190f617-08f2-4ebb-a74d-41f293cab510" providerId="ADAL" clId="{861DC6EE-4441-43B3-A2D4-A9EF12BB6989}" dt="2024-11-18T16:16:08.239" v="816" actId="478"/>
          <ac:spMkLst>
            <pc:docMk/>
            <pc:sldMk cId="2175386641" sldId="256"/>
            <ac:spMk id="3" creationId="{7B32AE15-1C4A-1DC9-1915-2BE1F4951DCC}"/>
          </ac:spMkLst>
        </pc:spChg>
        <pc:graphicFrameChg chg="add mod modGraphic">
          <ac:chgData name="HERNANDEZ ORTIZ JOSE ALFREDO" userId="6190f617-08f2-4ebb-a74d-41f293cab510" providerId="ADAL" clId="{861DC6EE-4441-43B3-A2D4-A9EF12BB6989}" dt="2024-11-18T16:18:37.480" v="938" actId="1036"/>
          <ac:graphicFrameMkLst>
            <pc:docMk/>
            <pc:sldMk cId="2175386641" sldId="256"/>
            <ac:graphicFrameMk id="6" creationId="{94D9ECBC-FA08-1AEF-F702-A068268EEA64}"/>
          </ac:graphicFrameMkLst>
        </pc:graphicFrameChg>
        <pc:picChg chg="add mod">
          <ac:chgData name="HERNANDEZ ORTIZ JOSE ALFREDO" userId="6190f617-08f2-4ebb-a74d-41f293cab510" providerId="ADAL" clId="{861DC6EE-4441-43B3-A2D4-A9EF12BB6989}" dt="2024-11-18T16:15:02.109" v="795" actId="1036"/>
          <ac:picMkLst>
            <pc:docMk/>
            <pc:sldMk cId="2175386641" sldId="256"/>
            <ac:picMk id="5" creationId="{94070E66-C092-7C27-E7D9-5604419F46D0}"/>
          </ac:picMkLst>
        </pc:picChg>
        <pc:picChg chg="del">
          <ac:chgData name="HERNANDEZ ORTIZ JOSE ALFREDO" userId="6190f617-08f2-4ebb-a74d-41f293cab510" providerId="ADAL" clId="{861DC6EE-4441-43B3-A2D4-A9EF12BB6989}" dt="2024-11-18T14:50:23.918" v="6" actId="478"/>
          <ac:picMkLst>
            <pc:docMk/>
            <pc:sldMk cId="2175386641" sldId="256"/>
            <ac:picMk id="2050" creationId="{F1D6CF14-6B73-72EB-8587-6CDCCF12B0F9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2692265311" sldId="257"/>
        </pc:sldMkLst>
        <pc:spChg chg="mod">
          <ac:chgData name="HERNANDEZ ORTIZ JOSE ALFREDO" userId="6190f617-08f2-4ebb-a74d-41f293cab510" providerId="ADAL" clId="{861DC6EE-4441-43B3-A2D4-A9EF12BB6989}" dt="2024-11-18T14:56:53.675" v="19" actId="207"/>
          <ac:spMkLst>
            <pc:docMk/>
            <pc:sldMk cId="2692265311" sldId="257"/>
            <ac:spMk id="2" creationId="{03DDC505-36F2-AC66-DE18-19BB45E2741C}"/>
          </ac:spMkLst>
        </pc:spChg>
        <pc:spChg chg="mod">
          <ac:chgData name="HERNANDEZ ORTIZ JOSE ALFREDO" userId="6190f617-08f2-4ebb-a74d-41f293cab510" providerId="ADAL" clId="{861DC6EE-4441-43B3-A2D4-A9EF12BB6989}" dt="2024-11-18T16:37:57.479" v="1204" actId="14100"/>
          <ac:spMkLst>
            <pc:docMk/>
            <pc:sldMk cId="2692265311" sldId="257"/>
            <ac:spMk id="6" creationId="{7C470C9A-3984-1FC2-346F-01D74E9C6D6E}"/>
          </ac:spMkLst>
        </pc:spChg>
        <pc:picChg chg="add mod">
          <ac:chgData name="HERNANDEZ ORTIZ JOSE ALFREDO" userId="6190f617-08f2-4ebb-a74d-41f293cab510" providerId="ADAL" clId="{861DC6EE-4441-43B3-A2D4-A9EF12BB6989}" dt="2024-11-18T16:41:11.200" v="1210" actId="14100"/>
          <ac:picMkLst>
            <pc:docMk/>
            <pc:sldMk cId="2692265311" sldId="257"/>
            <ac:picMk id="1026" creationId="{BAEF411D-717C-7496-4A9F-BCFBA91F9A40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10504207" sldId="258"/>
        </pc:sldMkLst>
        <pc:spChg chg="mod">
          <ac:chgData name="HERNANDEZ ORTIZ JOSE ALFREDO" userId="6190f617-08f2-4ebb-a74d-41f293cab510" providerId="ADAL" clId="{861DC6EE-4441-43B3-A2D4-A9EF12BB6989}" dt="2024-11-18T16:41:41.593" v="1216" actId="207"/>
          <ac:spMkLst>
            <pc:docMk/>
            <pc:sldMk cId="10504207" sldId="258"/>
            <ac:spMk id="6" creationId="{86649BC5-C3CA-EF59-DE91-A3B4B253810A}"/>
          </ac:spMkLst>
        </pc:spChg>
        <pc:picChg chg="add mod">
          <ac:chgData name="HERNANDEZ ORTIZ JOSE ALFREDO" userId="6190f617-08f2-4ebb-a74d-41f293cab510" providerId="ADAL" clId="{861DC6EE-4441-43B3-A2D4-A9EF12BB6989}" dt="2024-11-18T16:41:24.347" v="1213" actId="208"/>
          <ac:picMkLst>
            <pc:docMk/>
            <pc:sldMk cId="10504207" sldId="258"/>
            <ac:picMk id="2050" creationId="{5F06D3EF-9E4D-892F-A67A-8824A6414583}"/>
          </ac:picMkLst>
        </pc:picChg>
      </pc:sldChg>
      <pc:sldChg chg="addSp modSp mod modTransition setBg">
        <pc:chgData name="HERNANDEZ ORTIZ JOSE ALFREDO" userId="6190f617-08f2-4ebb-a74d-41f293cab510" providerId="ADAL" clId="{861DC6EE-4441-43B3-A2D4-A9EF12BB6989}" dt="2024-11-18T16:46:22.731" v="1245"/>
        <pc:sldMkLst>
          <pc:docMk/>
          <pc:sldMk cId="764075510" sldId="259"/>
        </pc:sldMkLst>
        <pc:spChg chg="mod">
          <ac:chgData name="HERNANDEZ ORTIZ JOSE ALFREDO" userId="6190f617-08f2-4ebb-a74d-41f293cab510" providerId="ADAL" clId="{861DC6EE-4441-43B3-A2D4-A9EF12BB6989}" dt="2024-11-18T16:42:05.674" v="1219" actId="6549"/>
          <ac:spMkLst>
            <pc:docMk/>
            <pc:sldMk cId="764075510" sldId="259"/>
            <ac:spMk id="6" creationId="{1D3EEF19-C603-196B-12AD-E8C999510AEB}"/>
          </ac:spMkLst>
        </pc:spChg>
        <pc:picChg chg="add mod">
          <ac:chgData name="HERNANDEZ ORTIZ JOSE ALFREDO" userId="6190f617-08f2-4ebb-a74d-41f293cab510" providerId="ADAL" clId="{861DC6EE-4441-43B3-A2D4-A9EF12BB6989}" dt="2024-11-18T16:43:50.284" v="1225" actId="1076"/>
          <ac:picMkLst>
            <pc:docMk/>
            <pc:sldMk cId="764075510" sldId="259"/>
            <ac:picMk id="3074" creationId="{C6B16E56-0285-C8BE-D53A-EB108404136D}"/>
          </ac:picMkLst>
        </pc:picChg>
      </pc:sldChg>
      <pc:sldChg chg="addSp delSp modSp add mod modTransition modClrScheme chgLayout">
        <pc:chgData name="HERNANDEZ ORTIZ JOSE ALFREDO" userId="6190f617-08f2-4ebb-a74d-41f293cab510" providerId="ADAL" clId="{861DC6EE-4441-43B3-A2D4-A9EF12BB6989}" dt="2024-11-18T16:46:22.731" v="1245"/>
        <pc:sldMkLst>
          <pc:docMk/>
          <pc:sldMk cId="4130411227" sldId="260"/>
        </pc:sldMkLst>
        <pc:spChg chg="mod ord">
          <ac:chgData name="HERNANDEZ ORTIZ JOSE ALFREDO" userId="6190f617-08f2-4ebb-a74d-41f293cab510" providerId="ADAL" clId="{861DC6EE-4441-43B3-A2D4-A9EF12BB6989}" dt="2024-11-18T16:03:39.150" v="735" actId="554"/>
          <ac:spMkLst>
            <pc:docMk/>
            <pc:sldMk cId="4130411227" sldId="260"/>
            <ac:spMk id="2" creationId="{8FDFC741-A9E8-6DCD-1416-F9EAE413F785}"/>
          </ac:spMkLst>
        </pc:spChg>
        <pc:spChg chg="add mod ord">
          <ac:chgData name="HERNANDEZ ORTIZ JOSE ALFREDO" userId="6190f617-08f2-4ebb-a74d-41f293cab510" providerId="ADAL" clId="{861DC6EE-4441-43B3-A2D4-A9EF12BB6989}" dt="2024-11-18T16:03:47.219" v="736" actId="1076"/>
          <ac:spMkLst>
            <pc:docMk/>
            <pc:sldMk cId="4130411227" sldId="260"/>
            <ac:spMk id="3" creationId="{0C40C024-1758-B56F-2131-99739E075028}"/>
          </ac:spMkLst>
        </pc:spChg>
        <pc:spChg chg="add mod ord">
          <ac:chgData name="HERNANDEZ ORTIZ JOSE ALFREDO" userId="6190f617-08f2-4ebb-a74d-41f293cab510" providerId="ADAL" clId="{861DC6EE-4441-43B3-A2D4-A9EF12BB6989}" dt="2024-11-18T16:03:53.797" v="737" actId="1076"/>
          <ac:spMkLst>
            <pc:docMk/>
            <pc:sldMk cId="4130411227" sldId="260"/>
            <ac:spMk id="4" creationId="{BA2CBDF2-1ADC-F945-A60E-FE806DB9BC51}"/>
          </ac:spMkLst>
        </pc:spChg>
        <pc:spChg chg="add del mod ord">
          <ac:chgData name="HERNANDEZ ORTIZ JOSE ALFREDO" userId="6190f617-08f2-4ebb-a74d-41f293cab510" providerId="ADAL" clId="{861DC6EE-4441-43B3-A2D4-A9EF12BB6989}" dt="2024-11-18T15:47:27.156" v="505" actId="3680"/>
          <ac:spMkLst>
            <pc:docMk/>
            <pc:sldMk cId="4130411227" sldId="260"/>
            <ac:spMk id="5" creationId="{545C4BE5-2403-2180-24C9-BFCD7F354802}"/>
          </ac:spMkLst>
        </pc:spChg>
        <pc:spChg chg="del mod ord">
          <ac:chgData name="HERNANDEZ ORTIZ JOSE ALFREDO" userId="6190f617-08f2-4ebb-a74d-41f293cab510" providerId="ADAL" clId="{861DC6EE-4441-43B3-A2D4-A9EF12BB6989}" dt="2024-11-18T15:44:52.263" v="470" actId="22"/>
          <ac:spMkLst>
            <pc:docMk/>
            <pc:sldMk cId="4130411227" sldId="260"/>
            <ac:spMk id="6" creationId="{D3C81CCA-1059-DFCF-1435-5579AE180657}"/>
          </ac:spMkLst>
        </pc:spChg>
        <pc:graphicFrameChg chg="add del mod ord modGraphic">
          <ac:chgData name="HERNANDEZ ORTIZ JOSE ALFREDO" userId="6190f617-08f2-4ebb-a74d-41f293cab510" providerId="ADAL" clId="{861DC6EE-4441-43B3-A2D4-A9EF12BB6989}" dt="2024-11-18T15:47:17.506" v="504" actId="3680"/>
          <ac:graphicFrameMkLst>
            <pc:docMk/>
            <pc:sldMk cId="4130411227" sldId="260"/>
            <ac:graphicFrameMk id="9" creationId="{E77B99AA-BC00-925F-CB90-05E7F4D7261F}"/>
          </ac:graphicFrameMkLst>
        </pc:graphicFrameChg>
        <pc:graphicFrameChg chg="add mod ord modGraphic">
          <ac:chgData name="HERNANDEZ ORTIZ JOSE ALFREDO" userId="6190f617-08f2-4ebb-a74d-41f293cab510" providerId="ADAL" clId="{861DC6EE-4441-43B3-A2D4-A9EF12BB6989}" dt="2024-11-18T16:05:22.904" v="762" actId="255"/>
          <ac:graphicFrameMkLst>
            <pc:docMk/>
            <pc:sldMk cId="4130411227" sldId="260"/>
            <ac:graphicFrameMk id="10" creationId="{88156631-7EA7-C587-EB80-CBB62CF88E38}"/>
          </ac:graphicFrameMkLst>
        </pc:graphicFrameChg>
        <pc:picChg chg="add mod ord">
          <ac:chgData name="HERNANDEZ ORTIZ JOSE ALFREDO" userId="6190f617-08f2-4ebb-a74d-41f293cab510" providerId="ADAL" clId="{861DC6EE-4441-43B3-A2D4-A9EF12BB6989}" dt="2024-11-18T16:03:57.982" v="738" actId="1076"/>
          <ac:picMkLst>
            <pc:docMk/>
            <pc:sldMk cId="4130411227" sldId="260"/>
            <ac:picMk id="8" creationId="{A5BB9A93-4E98-7B0E-4F78-D83966A4B932}"/>
          </ac:picMkLst>
        </pc:picChg>
      </pc:sldChg>
      <pc:sldChg chg="addSp delSp modSp add mod ord modTransition">
        <pc:chgData name="HERNANDEZ ORTIZ JOSE ALFREDO" userId="6190f617-08f2-4ebb-a74d-41f293cab510" providerId="ADAL" clId="{861DC6EE-4441-43B3-A2D4-A9EF12BB6989}" dt="2024-11-20T14:49:37.697" v="1474" actId="20577"/>
        <pc:sldMkLst>
          <pc:docMk/>
          <pc:sldMk cId="2151513972" sldId="261"/>
        </pc:sldMkLst>
        <pc:spChg chg="mod">
          <ac:chgData name="HERNANDEZ ORTIZ JOSE ALFREDO" userId="6190f617-08f2-4ebb-a74d-41f293cab510" providerId="ADAL" clId="{861DC6EE-4441-43B3-A2D4-A9EF12BB6989}" dt="2024-11-18T16:24:42.809" v="1038" actId="20577"/>
          <ac:spMkLst>
            <pc:docMk/>
            <pc:sldMk cId="2151513972" sldId="261"/>
            <ac:spMk id="2" creationId="{0B275DEB-5B11-1FA3-3158-7BA784F56C46}"/>
          </ac:spMkLst>
        </pc:spChg>
        <pc:spChg chg="del mod">
          <ac:chgData name="HERNANDEZ ORTIZ JOSE ALFREDO" userId="6190f617-08f2-4ebb-a74d-41f293cab510" providerId="ADAL" clId="{861DC6EE-4441-43B3-A2D4-A9EF12BB6989}" dt="2024-11-18T16:23:01.925" v="1002" actId="478"/>
          <ac:spMkLst>
            <pc:docMk/>
            <pc:sldMk cId="2151513972" sldId="261"/>
            <ac:spMk id="6" creationId="{889F9CBC-8AB5-73E2-F6DC-A5020D0F1970}"/>
          </ac:spMkLst>
        </pc:spChg>
        <pc:graphicFrameChg chg="add mod modGraphic">
          <ac:chgData name="HERNANDEZ ORTIZ JOSE ALFREDO" userId="6190f617-08f2-4ebb-a74d-41f293cab510" providerId="ADAL" clId="{861DC6EE-4441-43B3-A2D4-A9EF12BB6989}" dt="2024-11-20T14:49:37.697" v="1474" actId="20577"/>
          <ac:graphicFrameMkLst>
            <pc:docMk/>
            <pc:sldMk cId="2151513972" sldId="261"/>
            <ac:graphicFrameMk id="3" creationId="{226CBF3C-063F-684D-C53D-A23158ADF463}"/>
          </ac:graphicFrameMkLst>
        </pc:graphicFrameChg>
      </pc:sldChg>
      <pc:sldChg chg="addSp delSp modSp add mod modTransition">
        <pc:chgData name="HERNANDEZ ORTIZ JOSE ALFREDO" userId="6190f617-08f2-4ebb-a74d-41f293cab510" providerId="ADAL" clId="{861DC6EE-4441-43B3-A2D4-A9EF12BB6989}" dt="2024-11-18T16:46:22.731" v="1245"/>
        <pc:sldMkLst>
          <pc:docMk/>
          <pc:sldMk cId="15955232" sldId="262"/>
        </pc:sldMkLst>
        <pc:spChg chg="mod">
          <ac:chgData name="HERNANDEZ ORTIZ JOSE ALFREDO" userId="6190f617-08f2-4ebb-a74d-41f293cab510" providerId="ADAL" clId="{861DC6EE-4441-43B3-A2D4-A9EF12BB6989}" dt="2024-11-18T16:30:37.721" v="1049" actId="20577"/>
          <ac:spMkLst>
            <pc:docMk/>
            <pc:sldMk cId="15955232" sldId="262"/>
            <ac:spMk id="2" creationId="{07A55C00-3D8D-D5D3-EAE9-0082ED3FFE3B}"/>
          </ac:spMkLst>
        </pc:spChg>
        <pc:graphicFrameChg chg="del">
          <ac:chgData name="HERNANDEZ ORTIZ JOSE ALFREDO" userId="6190f617-08f2-4ebb-a74d-41f293cab510" providerId="ADAL" clId="{861DC6EE-4441-43B3-A2D4-A9EF12BB6989}" dt="2024-11-18T16:30:42.596" v="1050" actId="478"/>
          <ac:graphicFrameMkLst>
            <pc:docMk/>
            <pc:sldMk cId="15955232" sldId="262"/>
            <ac:graphicFrameMk id="3" creationId="{CF167519-979C-2000-CE71-C8C45A056663}"/>
          </ac:graphicFrameMkLst>
        </pc:graphicFrameChg>
        <pc:picChg chg="add mod">
          <ac:chgData name="HERNANDEZ ORTIZ JOSE ALFREDO" userId="6190f617-08f2-4ebb-a74d-41f293cab510" providerId="ADAL" clId="{861DC6EE-4441-43B3-A2D4-A9EF12BB6989}" dt="2024-11-18T16:31:11.982" v="1099" actId="1036"/>
          <ac:picMkLst>
            <pc:docMk/>
            <pc:sldMk cId="15955232" sldId="262"/>
            <ac:picMk id="5" creationId="{D89ACF78-916A-2690-27CA-4C4209E7F05A}"/>
          </ac:picMkLst>
        </pc:picChg>
      </pc:sldChg>
      <pc:sldChg chg="addSp delSp modSp add mod modTransition">
        <pc:chgData name="HERNANDEZ ORTIZ JOSE ALFREDO" userId="6190f617-08f2-4ebb-a74d-41f293cab510" providerId="ADAL" clId="{861DC6EE-4441-43B3-A2D4-A9EF12BB6989}" dt="2024-11-18T16:46:22.731" v="1245"/>
        <pc:sldMkLst>
          <pc:docMk/>
          <pc:sldMk cId="3340336367" sldId="263"/>
        </pc:sldMkLst>
        <pc:picChg chg="add mod">
          <ac:chgData name="HERNANDEZ ORTIZ JOSE ALFREDO" userId="6190f617-08f2-4ebb-a74d-41f293cab510" providerId="ADAL" clId="{861DC6EE-4441-43B3-A2D4-A9EF12BB6989}" dt="2024-11-18T16:33:35.502" v="1132" actId="1036"/>
          <ac:picMkLst>
            <pc:docMk/>
            <pc:sldMk cId="3340336367" sldId="263"/>
            <ac:picMk id="4" creationId="{8BC3F551-C329-E2C8-F01E-AFE299816DDA}"/>
          </ac:picMkLst>
        </pc:picChg>
        <pc:picChg chg="del mod">
          <ac:chgData name="HERNANDEZ ORTIZ JOSE ALFREDO" userId="6190f617-08f2-4ebb-a74d-41f293cab510" providerId="ADAL" clId="{861DC6EE-4441-43B3-A2D4-A9EF12BB6989}" dt="2024-11-18T16:33:17.283" v="1102" actId="478"/>
          <ac:picMkLst>
            <pc:docMk/>
            <pc:sldMk cId="3340336367" sldId="263"/>
            <ac:picMk id="5" creationId="{28E0446A-669A-F3E5-22A7-73373E879E63}"/>
          </ac:picMkLst>
        </pc:picChg>
      </pc:sldChg>
      <pc:sldChg chg="addSp delSp modSp add mod">
        <pc:chgData name="HERNANDEZ ORTIZ JOSE ALFREDO" userId="6190f617-08f2-4ebb-a74d-41f293cab510" providerId="ADAL" clId="{861DC6EE-4441-43B3-A2D4-A9EF12BB6989}" dt="2024-11-19T16:23:20.186" v="1279" actId="2711"/>
        <pc:sldMkLst>
          <pc:docMk/>
          <pc:sldMk cId="3918814784" sldId="264"/>
        </pc:sldMkLst>
        <pc:spChg chg="mod">
          <ac:chgData name="HERNANDEZ ORTIZ JOSE ALFREDO" userId="6190f617-08f2-4ebb-a74d-41f293cab510" providerId="ADAL" clId="{861DC6EE-4441-43B3-A2D4-A9EF12BB6989}" dt="2024-11-19T16:22:12.630" v="1259" actId="20577"/>
          <ac:spMkLst>
            <pc:docMk/>
            <pc:sldMk cId="3918814784" sldId="264"/>
            <ac:spMk id="2" creationId="{F9B51263-C59C-530D-EE9D-24F49C9194FF}"/>
          </ac:spMkLst>
        </pc:spChg>
        <pc:spChg chg="add del mod">
          <ac:chgData name="HERNANDEZ ORTIZ JOSE ALFREDO" userId="6190f617-08f2-4ebb-a74d-41f293cab510" providerId="ADAL" clId="{861DC6EE-4441-43B3-A2D4-A9EF12BB6989}" dt="2024-11-19T16:22:36.796" v="1261" actId="478"/>
          <ac:spMkLst>
            <pc:docMk/>
            <pc:sldMk cId="3918814784" sldId="264"/>
            <ac:spMk id="3" creationId="{A3177BC0-D2E1-58FD-C59C-8D0764F0ED9E}"/>
          </ac:spMkLst>
        </pc:spChg>
        <pc:spChg chg="add mod">
          <ac:chgData name="HERNANDEZ ORTIZ JOSE ALFREDO" userId="6190f617-08f2-4ebb-a74d-41f293cab510" providerId="ADAL" clId="{861DC6EE-4441-43B3-A2D4-A9EF12BB6989}" dt="2024-11-19T16:23:20.186" v="1279" actId="2711"/>
          <ac:spMkLst>
            <pc:docMk/>
            <pc:sldMk cId="3918814784" sldId="264"/>
            <ac:spMk id="5" creationId="{336C0DFC-A518-C6E0-2983-3E50CEF01AB1}"/>
          </ac:spMkLst>
        </pc:spChg>
        <pc:picChg chg="del">
          <ac:chgData name="HERNANDEZ ORTIZ JOSE ALFREDO" userId="6190f617-08f2-4ebb-a74d-41f293cab510" providerId="ADAL" clId="{861DC6EE-4441-43B3-A2D4-A9EF12BB6989}" dt="2024-11-19T16:22:06.541" v="1247" actId="478"/>
          <ac:picMkLst>
            <pc:docMk/>
            <pc:sldMk cId="3918814784" sldId="264"/>
            <ac:picMk id="4" creationId="{B24D5ACA-84F9-4142-971B-53D8A49B5C97}"/>
          </ac:picMkLst>
        </pc:picChg>
      </pc:sldChg>
      <pc:sldMasterChg chg="modTransition setBg modSldLayout">
        <pc:chgData name="HERNANDEZ ORTIZ JOSE ALFREDO" userId="6190f617-08f2-4ebb-a74d-41f293cab510" providerId="ADAL" clId="{861DC6EE-4441-43B3-A2D4-A9EF12BB6989}" dt="2024-11-18T16:46:22.731" v="1245"/>
        <pc:sldMasterMkLst>
          <pc:docMk/>
          <pc:sldMasterMk cId="2775035862" sldId="2147483648"/>
        </pc:sldMasterMkLst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137694620" sldId="2147483649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052033321" sldId="2147483650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638593763" sldId="2147483651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734544267" sldId="2147483652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838727657" sldId="2147483653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3559370408" sldId="2147483654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118624788" sldId="2147483655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294438497" sldId="2147483656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690373449" sldId="2147483657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2349843706" sldId="2147483658"/>
          </pc:sldLayoutMkLst>
        </pc:sldLayoutChg>
        <pc:sldLayoutChg chg="modTransition setBg">
          <pc:chgData name="HERNANDEZ ORTIZ JOSE ALFREDO" userId="6190f617-08f2-4ebb-a74d-41f293cab510" providerId="ADAL" clId="{861DC6EE-4441-43B3-A2D4-A9EF12BB6989}" dt="2024-11-18T16:46:22.731" v="1245"/>
          <pc:sldLayoutMkLst>
            <pc:docMk/>
            <pc:sldMasterMk cId="2775035862" sldId="2147483648"/>
            <pc:sldLayoutMk cId="402448509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F517-4625-072D-DBDE-4498949D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7C592-9064-9271-8E31-68BF55F4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305EB-7611-EA73-8BE0-C324D91F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50CBC-E67F-876A-E7D6-753EB710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B7843-5713-25A9-7CC1-53D7B13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76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98080-4828-2E62-FC97-9519D38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84CBB7-B76C-0251-5FAD-6C35B6F7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FDE86-BBA0-2339-C21B-E7FDBF55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8A02D-8608-37A8-B458-2A0EE1F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C7CBD-65F8-8738-B053-3BA184EB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98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4F2BC0-BA39-1EFC-5524-D23E05A7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15C4E3-C45E-592E-15A5-A8E2A78AB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ABDB1-DC6C-E7CD-78B1-FCD6927F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ED8F3-EE24-3DFB-5DBA-F85ECC9F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7C301-0342-A6E1-960C-67694946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244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4E92-4ABE-133F-EE26-CCB083F9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97313-14C9-4E41-0FC2-87406FD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90A74-22D5-7FE8-A15F-4A9BE3A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B86A1-939B-936C-9AE1-1F5774AC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06343-97EA-111C-6D4F-C58C7F9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20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5B7A-9B2D-2F6A-B756-F1B8D859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AC5C8-6194-0527-7C0A-17ACA691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D369F-0596-1CCA-6090-8A962AB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4D3B8-13B7-4256-4DBF-4FB3FF69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C4DE6-5DAE-681E-80F5-11F85AF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85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302AB-6CB0-40F9-C7C2-9E85CCFC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66DE5-A08C-881D-0ED7-6FCBBC2B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06B0F-F4F1-16C5-6677-55A906A0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539257-98FF-4D8D-E30B-8F8B36A7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B5868D-694C-C03F-3820-32000DD7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EA7A2-A93A-0297-5970-0D726A4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454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1961-255D-3C4A-2F22-85FDB5E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FF30A-A023-D7E1-3772-80DC731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CB6D2-4BCD-2D59-13C1-EC36DB19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EF2AE7-DCC0-9E08-3D3D-325008337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0405F4-B873-87AC-CD06-80AA7E94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DDFDC5-1693-C799-CCC5-0B791C15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DDBC99-714C-7831-BB24-538DF92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0EEC5F-4306-E334-DEE7-15DA8BBE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387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495E-B801-C62B-6084-831F968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1BD1B0-F158-574F-285D-6831A0E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FCF410-F9F3-7EB8-BCC7-E0C50002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8C2588-098C-345F-942C-3CB52F89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93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58906-5AE3-DAB6-8E83-BBA4D1D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87C0C-4F79-789E-5FF6-04A7E825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27B86-0836-55A1-F5A9-CDEB9337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86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3CC9-C779-5260-9A6B-515DB10A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2AE39-4B77-9436-65E1-2FFF2D37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6FE5EF-AD6D-0E91-652D-D5C14801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4B8C3-4E0B-3A85-0C16-AF2C189D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0DF83B-5E4B-51D1-9230-6B6BCB6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20C1F1-ADE9-3FDE-206F-542A5C15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44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55E4-5A3C-3724-935A-CF6C10D2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38B398-9679-823B-B2F2-5572360F7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4B34E-C16F-5436-F110-12DE66B2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059C4-AA13-8FE1-52E3-254350A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5B851-607B-ED20-BAFE-597CE5D9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4AAD4-523E-C3B6-2622-031CD9D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903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0CBF4-B975-C904-EDD6-53447A6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D32F0-FBB5-B8DA-13F4-9585BCAC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ACFE-9F2A-3AA0-4EE2-D9176C18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31A3F-3C23-4511-878C-E6587D1245BF}" type="datetimeFigureOut">
              <a:rPr lang="es-SV" smtClean="0"/>
              <a:t>20/11/2024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367D9-2555-0D7F-2B3A-CE4AF575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6053-14D5-00AB-DF97-78B68FF0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6EC5F-0656-4AEE-B141-5788D58D33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7503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8AD85-CCBE-60FC-6696-943317CB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417836"/>
            <a:ext cx="4857135" cy="84608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  <a:latin typeface="Arial Black" panose="020B0A04020102020204" pitchFamily="34" charset="0"/>
              </a:rPr>
              <a:t>Grupo 15</a:t>
            </a:r>
            <a:endParaRPr lang="es-SV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 descr="Texto">
            <a:extLst>
              <a:ext uri="{FF2B5EF4-FFF2-40B4-BE49-F238E27FC236}">
                <a16:creationId xmlns:a16="http://schemas.microsoft.com/office/drawing/2014/main" id="{94070E66-C092-7C27-E7D9-5604419F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1402"/>
            <a:ext cx="11880000" cy="2652474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4D9ECBC-FA08-1AEF-F702-A068268E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81634"/>
              </p:ext>
            </p:extLst>
          </p:nvPr>
        </p:nvGraphicFramePr>
        <p:xfrm>
          <a:off x="5801031" y="3417836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FFFF00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C505-36F2-AC66-DE18-19BB45E2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C000"/>
                </a:solidFill>
              </a:rPr>
              <a:t>Tema</a:t>
            </a:r>
            <a:endParaRPr lang="es-SV" sz="5000" b="1" dirty="0">
              <a:solidFill>
                <a:srgbClr val="FFC0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C470C9A-3984-1FC2-346F-01D74E9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902962"/>
            <a:ext cx="6480000" cy="3600000"/>
          </a:xfrm>
          <a:solidFill>
            <a:schemeClr val="bg1"/>
          </a:solidFill>
          <a:ln>
            <a:solidFill>
              <a:srgbClr val="002060"/>
            </a:solidFill>
          </a:ln>
        </p:spPr>
        <p:txBody>
          <a:bodyPr tIns="90000" bIns="90000" anchor="ctr" anchorCtr="0">
            <a:normAutofit/>
          </a:bodyPr>
          <a:lstStyle/>
          <a:p>
            <a:pPr marL="0" indent="0" algn="ctr">
              <a:buNone/>
            </a:pPr>
            <a:r>
              <a:rPr lang="es-ES" sz="4000" b="1" i="0" dirty="0"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4000" b="1" dirty="0">
              <a:latin typeface="Trade Gothic Next Heav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F411D-717C-7496-4A9F-BCFBA91F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07" y="902962"/>
            <a:ext cx="4320000" cy="3584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6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4247-ACF7-B198-89F2-BB6B0BC4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3991B-60D9-5AE5-1423-8EA9D137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Especificaciones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6649BC5-C3CA-EF59-DE91-A3B4B253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82895"/>
            <a:ext cx="6480000" cy="5400000"/>
          </a:xfrm>
          <a:noFill/>
          <a:ln>
            <a:solidFill>
              <a:schemeClr val="accent1"/>
            </a:solidFill>
          </a:ln>
        </p:spPr>
        <p:txBody>
          <a:bodyPr tIns="90000" bIns="90000" anchor="t" anchorCtr="0">
            <a:normAutofit/>
          </a:bodyPr>
          <a:lstStyle/>
          <a:p>
            <a:r>
              <a:rPr lang="es-ES" sz="4000" b="1" dirty="0">
                <a:latin typeface="Trade Gothic Next Heavy" panose="020F0502020204030204" pitchFamily="34" charset="0"/>
              </a:rPr>
              <a:t>Antecedentes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(HTA)</a:t>
            </a:r>
          </a:p>
          <a:p>
            <a:r>
              <a:rPr lang="es-ES" sz="4000" b="1" dirty="0">
                <a:latin typeface="Trade Gothic Next Heavy" panose="020F0502020204030204" pitchFamily="34" charset="0"/>
              </a:rPr>
              <a:t>Descripción del problema 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(Limitaciones del médico)</a:t>
            </a:r>
          </a:p>
          <a:p>
            <a:r>
              <a:rPr lang="es-ES" sz="4000" b="1" dirty="0">
                <a:latin typeface="Trade Gothic Next Heavy" panose="020F0502020204030204" pitchFamily="34" charset="0"/>
              </a:rPr>
              <a:t>Alcances </a:t>
            </a:r>
          </a:p>
          <a:p>
            <a:pPr lvl="1"/>
            <a:r>
              <a:rPr lang="es-ES" sz="3600" b="1" dirty="0">
                <a:solidFill>
                  <a:srgbClr val="FF0000"/>
                </a:solidFill>
                <a:latin typeface="Trade Gothic Next Heavy" panose="020F0502020204030204" pitchFamily="34" charset="0"/>
              </a:rPr>
              <a:t>(Generales, Factores, TA)</a:t>
            </a:r>
            <a:endParaRPr lang="es-SV" sz="3600" b="1" dirty="0">
              <a:solidFill>
                <a:srgbClr val="FF0000"/>
              </a:solidFill>
              <a:latin typeface="Trade Gothic Next Heavy" panose="020F0502020204030204" pitchFamily="34" charset="0"/>
            </a:endParaRPr>
          </a:p>
        </p:txBody>
      </p:sp>
      <p:pic>
        <p:nvPicPr>
          <p:cNvPr id="2050" name="Picture 2" descr="Médico tomando una presión arterial pacientes 2024">
            <a:extLst>
              <a:ext uri="{FF2B5EF4-FFF2-40B4-BE49-F238E27FC236}">
                <a16:creationId xmlns:a16="http://schemas.microsoft.com/office/drawing/2014/main" id="{5F06D3EF-9E4D-892F-A67A-8824A641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882895"/>
            <a:ext cx="4320000" cy="32433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194D-CF8C-7F28-664D-8C63F4A0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68066-4DEE-35ED-C479-B6AB249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Análisis y Diseño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D3EEF19-C603-196B-12AD-E8C99951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059873"/>
            <a:ext cx="6480000" cy="5400000"/>
          </a:xfrm>
          <a:noFill/>
          <a:ln>
            <a:solidFill>
              <a:schemeClr val="accent1"/>
            </a:solidFill>
          </a:ln>
        </p:spPr>
        <p:txBody>
          <a:bodyPr tIns="90000" bIns="90000" anchor="t" anchorCtr="0">
            <a:normAutofit fontScale="92500" lnSpcReduction="20000"/>
          </a:bodyPr>
          <a:lstStyle/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la propuesta de solución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(Dificultad para analizar la tendencia de TA)</a:t>
            </a:r>
            <a:endParaRPr lang="es-ES" sz="3100" b="1" i="0" dirty="0">
              <a:ln w="3175"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la tecnología a utilizar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(Plataforma, Entorno, Back </a:t>
            </a:r>
            <a:r>
              <a:rPr lang="es-ES" sz="3100" b="1" dirty="0" err="1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Front </a:t>
            </a:r>
            <a:r>
              <a:rPr lang="es-ES" sz="3100" b="1" dirty="0" err="1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100" b="1" i="0" dirty="0">
              <a:ln w="3175"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5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 de las tecnologías disponibles</a:t>
            </a:r>
          </a:p>
          <a:p>
            <a:pPr lvl="1"/>
            <a:r>
              <a:rPr lang="es-ES" sz="3100" b="1" dirty="0">
                <a:ln w="3175"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(Lenguajes: C#, Java, Julia)</a:t>
            </a:r>
          </a:p>
          <a:p>
            <a:pPr lvl="1"/>
            <a:r>
              <a:rPr lang="es-ES" sz="3100" b="1" i="0" dirty="0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(DB: SQL, Oracle, MongoDB, </a:t>
            </a:r>
            <a:r>
              <a:rPr lang="es-ES" sz="3100" b="1" i="0" dirty="0" err="1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ES" sz="3100" b="1" i="0" dirty="0">
                <a:ln w="3175"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4" name="Picture 2" descr="Premium AI Image | Aipowered language translation and communication">
            <a:extLst>
              <a:ext uri="{FF2B5EF4-FFF2-40B4-BE49-F238E27FC236}">
                <a16:creationId xmlns:a16="http://schemas.microsoft.com/office/drawing/2014/main" id="{C6B16E56-0285-C8BE-D53A-EB1084041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03"/>
          <a:stretch/>
        </p:blipFill>
        <p:spPr bwMode="auto">
          <a:xfrm>
            <a:off x="7455562" y="1059873"/>
            <a:ext cx="4320000" cy="436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9869-F768-5B37-F2D4-93E4D5F1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C741-A9E8-6DCD-1416-F9EAE413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" y="0"/>
            <a:ext cx="121932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Análisis y Diseño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C024-1758-B56F-2131-99739E07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337" y="857251"/>
            <a:ext cx="5157787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24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 arquitectónico de la solución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5BB9A93-4E98-7B0E-4F78-D83966A4B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337" y="1818414"/>
            <a:ext cx="5189006" cy="3909144"/>
          </a:xfrm>
          <a:noFill/>
          <a:ln>
            <a:solidFill>
              <a:schemeClr val="accent1"/>
            </a:solidFill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CBDF2-1ADC-F945-A60E-FE806DB9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6878" y="852534"/>
            <a:ext cx="518318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2400" b="1" i="0" dirty="0">
                <a:ln w="3175"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Descripción de los componentes de la solución</a:t>
            </a:r>
            <a:r>
              <a:rPr lang="es-ES" sz="2400" b="1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SV" sz="2400" b="1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88156631-7EA7-C587-EB80-CBB62CF88E3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382612"/>
              </p:ext>
            </p:extLst>
          </p:nvPr>
        </p:nvGraphicFramePr>
        <p:xfrm>
          <a:off x="6636878" y="1818414"/>
          <a:ext cx="518318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29">
                  <a:extLst>
                    <a:ext uri="{9D8B030D-6E8A-4147-A177-3AD203B41FA5}">
                      <a16:colId xmlns:a16="http://schemas.microsoft.com/office/drawing/2014/main" val="4107996330"/>
                    </a:ext>
                  </a:extLst>
                </a:gridCol>
                <a:gridCol w="3696059">
                  <a:extLst>
                    <a:ext uri="{9D8B030D-6E8A-4147-A177-3AD203B41FA5}">
                      <a16:colId xmlns:a16="http://schemas.microsoft.com/office/drawing/2014/main" val="23461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Interfaz de usuario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Estética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9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Manipulación de datos.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4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Creación de gráficos.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2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Herramientas de IA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48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Apache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Servidor Web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10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MySQL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Servidor DB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2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s-SV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chemeClr val="tx1"/>
                          </a:solidFill>
                        </a:rPr>
                        <a:t>Código Python</a:t>
                      </a:r>
                      <a:endParaRPr lang="es-SV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5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4646-9EA5-4A58-1D66-0BEBDA2B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75DEB-5B11-1FA3-3158-7BA784F5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Tecnologías Utilizadas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6CBF3C-063F-684D-C53D-A23158AD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70"/>
              </p:ext>
            </p:extLst>
          </p:nvPr>
        </p:nvGraphicFramePr>
        <p:xfrm>
          <a:off x="336000" y="1259091"/>
          <a:ext cx="11520000" cy="4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058">
                  <a:extLst>
                    <a:ext uri="{9D8B030D-6E8A-4147-A177-3AD203B41FA5}">
                      <a16:colId xmlns:a16="http://schemas.microsoft.com/office/drawing/2014/main" val="2102503778"/>
                    </a:ext>
                  </a:extLst>
                </a:gridCol>
                <a:gridCol w="4994787">
                  <a:extLst>
                    <a:ext uri="{9D8B030D-6E8A-4147-A177-3AD203B41FA5}">
                      <a16:colId xmlns:a16="http://schemas.microsoft.com/office/drawing/2014/main" val="4257791943"/>
                    </a:ext>
                  </a:extLst>
                </a:gridCol>
                <a:gridCol w="2820155">
                  <a:extLst>
                    <a:ext uri="{9D8B030D-6E8A-4147-A177-3AD203B41FA5}">
                      <a16:colId xmlns:a16="http://schemas.microsoft.com/office/drawing/2014/main" val="519280575"/>
                    </a:ext>
                  </a:extLst>
                </a:gridCol>
              </a:tblGrid>
              <a:tr h="55542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kern="100" dirty="0">
                          <a:solidFill>
                            <a:srgbClr val="FFC000"/>
                          </a:solidFill>
                          <a:effectLst/>
                          <a:latin typeface="Tisa Offc Serif Pro" panose="02010504030101020102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Modelo: Regresión Lineal</a:t>
                      </a:r>
                      <a:endParaRPr lang="es-SV" sz="2500" b="1" kern="100" dirty="0">
                        <a:solidFill>
                          <a:srgbClr val="FFC000"/>
                        </a:solidFill>
                        <a:effectLst/>
                        <a:latin typeface="Tisa Offc Serif Pro" panose="02010504030101020102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18834"/>
                  </a:ext>
                </a:extLst>
              </a:tr>
              <a:tr h="55542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200" b="0" kern="100" dirty="0">
                          <a:solidFill>
                            <a:schemeClr val="tx1"/>
                          </a:solidFill>
                          <a:effectLst/>
                          <a:latin typeface="Tisa Offc Serif Pro" panose="02010504030101020102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HTML, CSS, PHP, JavaScript, Python, MySQL (</a:t>
                      </a:r>
                      <a:r>
                        <a:rPr lang="es-SV" sz="2200" b="0" kern="100" dirty="0" err="1">
                          <a:solidFill>
                            <a:schemeClr val="tx1"/>
                          </a:solidFill>
                          <a:effectLst/>
                          <a:latin typeface="Tisa Offc Serif Pro" panose="02010504030101020102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s-SV" sz="2200" b="0" kern="100">
                          <a:solidFill>
                            <a:schemeClr val="tx1"/>
                          </a:solidFill>
                          <a:effectLst/>
                          <a:latin typeface="Tisa Offc Serif Pro" panose="02010504030101020102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SV" sz="2200" b="0" kern="100" dirty="0">
                        <a:solidFill>
                          <a:schemeClr val="tx1"/>
                        </a:solidFill>
                        <a:effectLst/>
                        <a:latin typeface="Tisa Offc Serif Pro" panose="02010504030101020102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SV" sz="1000" kern="100" dirty="0">
                        <a:solidFill>
                          <a:srgbClr val="FFFF00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SV" sz="1000" b="0" kern="100" dirty="0">
                        <a:solidFill>
                          <a:srgbClr val="FFFF00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202979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200" b="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Arrays</a:t>
                      </a:r>
                      <a:endParaRPr lang="es-SV" sz="2200" b="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772669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sklearn.ensemble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Mejorar precisión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231588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sklearn.metrics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Coeficiente de determinación (R</a:t>
                      </a:r>
                      <a:r>
                        <a:rPr lang="es-SV" sz="2200" kern="100" baseline="300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2)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Error </a:t>
                      </a:r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cuadratico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 medio (MSE)</a:t>
                      </a:r>
                    </a:p>
                    <a:p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Error absoluto medio (MAE)</a:t>
                      </a:r>
                    </a:p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Raiz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 del error </a:t>
                      </a:r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cuaratico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 medio (RMSE)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Evaluar precisión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911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sklearn.model_selection</a:t>
                      </a:r>
                      <a:r>
                        <a:rPr lang="es-SV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train_test_split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Entrenamiento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55328"/>
                  </a:ext>
                </a:extLst>
              </a:tr>
              <a:tr h="555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200" kern="100" dirty="0" err="1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cs typeface="Times New Roman" panose="02020603050405020304" pitchFamily="18" charset="0"/>
                        </a:rPr>
                        <a:t>pickle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kern="100" dirty="0">
                          <a:solidFill>
                            <a:schemeClr val="tx1"/>
                          </a:solidFill>
                          <a:latin typeface="Tisa Offc Serif Pro" panose="02010504030101020102" pitchFamily="2" charset="0"/>
                          <a:ea typeface="+mn-ea"/>
                          <a:cs typeface="Times New Roman" panose="02020603050405020304" pitchFamily="18" charset="0"/>
                        </a:rPr>
                        <a:t>Memoria entrenamiento</a:t>
                      </a:r>
                      <a:endParaRPr lang="es-SV" sz="2200" kern="100" dirty="0">
                        <a:solidFill>
                          <a:schemeClr val="tx1"/>
                        </a:solidFill>
                        <a:latin typeface="Tisa Offc Serif Pro" panose="02010504030101020102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3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5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E665-A60F-D89D-B8E5-2BE3D2EB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5C00-3D8D-D5D3-EAE9-0082ED3F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Resultados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ACF78-916A-2690-27CA-4C4209E7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89" y="857649"/>
            <a:ext cx="935042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F5BCA-92FB-C8D7-E688-EB566C42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5EBFB-BDF8-303F-1DE6-490267C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>
                <a:solidFill>
                  <a:srgbClr val="FFFF00"/>
                </a:solidFill>
              </a:rPr>
              <a:t>Resultados</a:t>
            </a:r>
            <a:endParaRPr lang="es-SV" sz="5000" b="1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C3F551-C329-E2C8-F01E-AFE29981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34" y="884904"/>
            <a:ext cx="936733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C5C5-032D-4CE4-4EAC-D87FE3D24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1263-C59C-530D-EE9D-24F49C91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sz="5000" b="1" dirty="0" err="1">
                <a:solidFill>
                  <a:srgbClr val="FFFF00"/>
                </a:solidFill>
              </a:rPr>
              <a:t>Demostracion</a:t>
            </a:r>
            <a:endParaRPr lang="es-SV" sz="5000" b="1" dirty="0">
              <a:solidFill>
                <a:srgbClr val="FFFF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6C0DFC-A518-C6E0-2983-3E50CEF01AB1}"/>
              </a:ext>
            </a:extLst>
          </p:cNvPr>
          <p:cNvSpPr txBox="1"/>
          <p:nvPr/>
        </p:nvSpPr>
        <p:spPr>
          <a:xfrm>
            <a:off x="796413" y="1465006"/>
            <a:ext cx="104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Arial Black" panose="020B0A04020102020204" pitchFamily="34" charset="0"/>
              </a:rPr>
              <a:t>Gracias</a:t>
            </a:r>
            <a:endParaRPr lang="es-SV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234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Tisa Offc Serif Pro</vt:lpstr>
      <vt:lpstr>Trade Gothic Next Heavy</vt:lpstr>
      <vt:lpstr>Tema de Office</vt:lpstr>
      <vt:lpstr>Grupo 15</vt:lpstr>
      <vt:lpstr>Tema</vt:lpstr>
      <vt:lpstr>Especificaciones</vt:lpstr>
      <vt:lpstr>Análisis y Diseño</vt:lpstr>
      <vt:lpstr>Análisis y Diseño</vt:lpstr>
      <vt:lpstr>Tecnologías Utilizadas</vt:lpstr>
      <vt:lpstr>Resultados</vt:lpstr>
      <vt:lpstr>Resultados</vt:lpstr>
      <vt:lpstr>Demostracion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2024-11-17T21:28:41Z</dcterms:created>
  <dcterms:modified xsi:type="dcterms:W3CDTF">2024-11-20T14:49:41Z</dcterms:modified>
</cp:coreProperties>
</file>