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68099-C4D0-4DB1-B389-15749E438568}" v="50" dt="2024-11-29T19:36:46.434"/>
    <p1510:client id="{C3903A21-5750-4AC5-B827-88FBAA8DAF17}" v="18" dt="2024-11-30T05:24:29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ORTIZ JOSE ALFREDO" userId="6190f617-08f2-4ebb-a74d-41f293cab510" providerId="ADAL" clId="{3AB68099-C4D0-4DB1-B389-15749E438568}"/>
    <pc:docChg chg="undo custSel addSld modSld modMainMaster">
      <pc:chgData name="HERNANDEZ ORTIZ JOSE ALFREDO" userId="6190f617-08f2-4ebb-a74d-41f293cab510" providerId="ADAL" clId="{3AB68099-C4D0-4DB1-B389-15749E438568}" dt="2024-11-29T19:37:32.180" v="293" actId="6549"/>
      <pc:docMkLst>
        <pc:docMk/>
      </pc:docMkLst>
      <pc:sldChg chg="modSp mod modTransition setBg">
        <pc:chgData name="HERNANDEZ ORTIZ JOSE ALFREDO" userId="6190f617-08f2-4ebb-a74d-41f293cab510" providerId="ADAL" clId="{3AB68099-C4D0-4DB1-B389-15749E438568}" dt="2024-11-29T00:17:51.753" v="271"/>
        <pc:sldMkLst>
          <pc:docMk/>
          <pc:sldMk cId="3869726204" sldId="256"/>
        </pc:sldMkLst>
        <pc:spChg chg="mod">
          <ac:chgData name="HERNANDEZ ORTIZ JOSE ALFREDO" userId="6190f617-08f2-4ebb-a74d-41f293cab510" providerId="ADAL" clId="{3AB68099-C4D0-4DB1-B389-15749E438568}" dt="2024-11-29T00:13:07.798" v="242" actId="207"/>
          <ac:spMkLst>
            <pc:docMk/>
            <pc:sldMk cId="3869726204" sldId="256"/>
            <ac:spMk id="2" creationId="{F56C0950-70C8-4E40-176F-61D7151B6186}"/>
          </ac:spMkLst>
        </pc:spChg>
        <pc:graphicFrameChg chg="modGraphic">
          <ac:chgData name="HERNANDEZ ORTIZ JOSE ALFREDO" userId="6190f617-08f2-4ebb-a74d-41f293cab510" providerId="ADAL" clId="{3AB68099-C4D0-4DB1-B389-15749E438568}" dt="2024-11-29T00:13:18.210" v="243" actId="207"/>
          <ac:graphicFrameMkLst>
            <pc:docMk/>
            <pc:sldMk cId="3869726204" sldId="256"/>
            <ac:graphicFrameMk id="4" creationId="{175007C0-EF2B-C6B0-73C8-FB659D0D4DDB}"/>
          </ac:graphicFrameMkLst>
        </pc:graphicFrame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558690901" sldId="257"/>
        </pc:sldMkLst>
        <pc:spChg chg="mod">
          <ac:chgData name="HERNANDEZ ORTIZ JOSE ALFREDO" userId="6190f617-08f2-4ebb-a74d-41f293cab510" providerId="ADAL" clId="{3AB68099-C4D0-4DB1-B389-15749E438568}" dt="2024-11-29T00:13:38.747" v="244" actId="207"/>
          <ac:spMkLst>
            <pc:docMk/>
            <pc:sldMk cId="3558690901" sldId="257"/>
            <ac:spMk id="2" creationId="{113665C6-6C68-294A-AD84-196740336208}"/>
          </ac:spMkLst>
        </pc:spChg>
        <pc:spChg chg="mod">
          <ac:chgData name="HERNANDEZ ORTIZ JOSE ALFREDO" userId="6190f617-08f2-4ebb-a74d-41f293cab510" providerId="ADAL" clId="{3AB68099-C4D0-4DB1-B389-15749E438568}" dt="2024-11-29T00:13:43.636" v="245" actId="207"/>
          <ac:spMkLst>
            <pc:docMk/>
            <pc:sldMk cId="3558690901" sldId="257"/>
            <ac:spMk id="8" creationId="{9203EB29-443C-93A8-8CDC-E197326B7B2D}"/>
          </ac:spMkLst>
        </pc:spChg>
        <pc:picChg chg="mod">
          <ac:chgData name="HERNANDEZ ORTIZ JOSE ALFREDO" userId="6190f617-08f2-4ebb-a74d-41f293cab510" providerId="ADAL" clId="{3AB68099-C4D0-4DB1-B389-15749E438568}" dt="2024-11-26T21:24:36.392" v="203" actId="208"/>
          <ac:picMkLst>
            <pc:docMk/>
            <pc:sldMk cId="3558690901" sldId="257"/>
            <ac:picMk id="11" creationId="{3EC427B4-61E1-618A-BF6E-8B63064E2D40}"/>
          </ac:picMkLst>
        </pc:pic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555877232" sldId="258"/>
        </pc:sldMkLst>
        <pc:spChg chg="mod">
          <ac:chgData name="HERNANDEZ ORTIZ JOSE ALFREDO" userId="6190f617-08f2-4ebb-a74d-41f293cab510" providerId="ADAL" clId="{3AB68099-C4D0-4DB1-B389-15749E438568}" dt="2024-11-29T00:14:00.837" v="248" actId="207"/>
          <ac:spMkLst>
            <pc:docMk/>
            <pc:sldMk cId="2555877232" sldId="258"/>
            <ac:spMk id="11" creationId="{21409BFE-593C-D59D-CB7F-492B0EC46461}"/>
          </ac:spMkLst>
        </pc:spChg>
        <pc:graphicFrameChg chg="modGraphic">
          <ac:chgData name="HERNANDEZ ORTIZ JOSE ALFREDO" userId="6190f617-08f2-4ebb-a74d-41f293cab510" providerId="ADAL" clId="{3AB68099-C4D0-4DB1-B389-15749E438568}" dt="2024-11-29T00:14:05.315" v="249" actId="207"/>
          <ac:graphicFrameMkLst>
            <pc:docMk/>
            <pc:sldMk cId="2555877232" sldId="258"/>
            <ac:graphicFrameMk id="14" creationId="{2A580E08-98D1-8E57-4BFD-83CC8F4B48C8}"/>
          </ac:graphicFrameMkLst>
        </pc:graphicFrameChg>
        <pc:graphicFrameChg chg="mod modGraphic">
          <ac:chgData name="HERNANDEZ ORTIZ JOSE ALFREDO" userId="6190f617-08f2-4ebb-a74d-41f293cab510" providerId="ADAL" clId="{3AB68099-C4D0-4DB1-B389-15749E438568}" dt="2024-11-26T20:54:07.368" v="147" actId="207"/>
          <ac:graphicFrameMkLst>
            <pc:docMk/>
            <pc:sldMk cId="2555877232" sldId="258"/>
            <ac:graphicFrameMk id="15" creationId="{03A7ABAB-B3BA-7FF2-17E4-41B3191618D7}"/>
          </ac:graphicFrameMkLst>
        </pc:graphicFrameChg>
        <pc:graphicFrameChg chg="mod modGraphic">
          <ac:chgData name="HERNANDEZ ORTIZ JOSE ALFREDO" userId="6190f617-08f2-4ebb-a74d-41f293cab510" providerId="ADAL" clId="{3AB68099-C4D0-4DB1-B389-15749E438568}" dt="2024-11-26T20:54:36.752" v="153" actId="207"/>
          <ac:graphicFrameMkLst>
            <pc:docMk/>
            <pc:sldMk cId="2555877232" sldId="258"/>
            <ac:graphicFrameMk id="16" creationId="{E5064889-472F-CBD6-5667-0E14A2CC2DE3}"/>
          </ac:graphicFrameMkLst>
        </pc:graphicFrameChg>
        <pc:picChg chg="mod">
          <ac:chgData name="HERNANDEZ ORTIZ JOSE ALFREDO" userId="6190f617-08f2-4ebb-a74d-41f293cab510" providerId="ADAL" clId="{3AB68099-C4D0-4DB1-B389-15749E438568}" dt="2024-11-26T20:55:03.857" v="161" actId="1076"/>
          <ac:picMkLst>
            <pc:docMk/>
            <pc:sldMk cId="2555877232" sldId="258"/>
            <ac:picMk id="3074" creationId="{AF08F6B9-C2AE-31DA-CB0A-3741ABE7EE10}"/>
          </ac:picMkLst>
        </pc:pic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129859069" sldId="259"/>
        </pc:sldMkLst>
        <pc:spChg chg="mod">
          <ac:chgData name="HERNANDEZ ORTIZ JOSE ALFREDO" userId="6190f617-08f2-4ebb-a74d-41f293cab510" providerId="ADAL" clId="{3AB68099-C4D0-4DB1-B389-15749E438568}" dt="2024-11-29T00:13:50.516" v="246" actId="207"/>
          <ac:spMkLst>
            <pc:docMk/>
            <pc:sldMk cId="3129859069" sldId="259"/>
            <ac:spMk id="2" creationId="{C45D3023-C4FD-2C0A-8610-135D790E8792}"/>
          </ac:spMkLst>
        </pc:spChg>
        <pc:spChg chg="mod">
          <ac:chgData name="HERNANDEZ ORTIZ JOSE ALFREDO" userId="6190f617-08f2-4ebb-a74d-41f293cab510" providerId="ADAL" clId="{3AB68099-C4D0-4DB1-B389-15749E438568}" dt="2024-11-29T00:13:54.346" v="247" actId="207"/>
          <ac:spMkLst>
            <pc:docMk/>
            <pc:sldMk cId="3129859069" sldId="259"/>
            <ac:spMk id="3" creationId="{3BB62384-87AE-7C64-82CE-01C4D31A6CE3}"/>
          </ac:spMkLst>
        </pc:sp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892429801" sldId="260"/>
        </pc:sldMkLst>
        <pc:spChg chg="mod">
          <ac:chgData name="HERNANDEZ ORTIZ JOSE ALFREDO" userId="6190f617-08f2-4ebb-a74d-41f293cab510" providerId="ADAL" clId="{3AB68099-C4D0-4DB1-B389-15749E438568}" dt="2024-11-29T00:14:17.942" v="251" actId="207"/>
          <ac:spMkLst>
            <pc:docMk/>
            <pc:sldMk cId="2892429801" sldId="260"/>
            <ac:spMk id="2" creationId="{8F147193-4595-F7F8-CCFE-EB77C6397BC3}"/>
          </ac:spMkLst>
        </pc:spChg>
        <pc:spChg chg="mod">
          <ac:chgData name="HERNANDEZ ORTIZ JOSE ALFREDO" userId="6190f617-08f2-4ebb-a74d-41f293cab510" providerId="ADAL" clId="{3AB68099-C4D0-4DB1-B389-15749E438568}" dt="2024-11-29T00:14:21.999" v="252" actId="207"/>
          <ac:spMkLst>
            <pc:docMk/>
            <pc:sldMk cId="2892429801" sldId="260"/>
            <ac:spMk id="4" creationId="{20511DF1-0D2F-BCE2-D0A1-B26B28C2A8AA}"/>
          </ac:spMkLst>
        </pc:spChg>
        <pc:spChg chg="mod">
          <ac:chgData name="HERNANDEZ ORTIZ JOSE ALFREDO" userId="6190f617-08f2-4ebb-a74d-41f293cab510" providerId="ADAL" clId="{3AB68099-C4D0-4DB1-B389-15749E438568}" dt="2024-11-29T00:14:12.304" v="250" actId="207"/>
          <ac:spMkLst>
            <pc:docMk/>
            <pc:sldMk cId="2892429801" sldId="260"/>
            <ac:spMk id="6" creationId="{58544406-9A9D-AA84-C5BF-6D0CC2BB7E6D}"/>
          </ac:spMkLst>
        </pc:spChg>
        <pc:graphicFrameChg chg="mod modGraphic">
          <ac:chgData name="HERNANDEZ ORTIZ JOSE ALFREDO" userId="6190f617-08f2-4ebb-a74d-41f293cab510" providerId="ADAL" clId="{3AB68099-C4D0-4DB1-B389-15749E438568}" dt="2024-11-29T00:16:06.866" v="261"/>
          <ac:graphicFrameMkLst>
            <pc:docMk/>
            <pc:sldMk cId="2892429801" sldId="260"/>
            <ac:graphicFrameMk id="9" creationId="{75267A02-37B0-DF4E-4A03-FA0F2B3868FA}"/>
          </ac:graphicFrameMkLst>
        </pc:graphicFrameChg>
        <pc:graphicFrameChg chg="mod modGraphic">
          <ac:chgData name="HERNANDEZ ORTIZ JOSE ALFREDO" userId="6190f617-08f2-4ebb-a74d-41f293cab510" providerId="ADAL" clId="{3AB68099-C4D0-4DB1-B389-15749E438568}" dt="2024-11-29T00:16:13.769" v="262"/>
          <ac:graphicFrameMkLst>
            <pc:docMk/>
            <pc:sldMk cId="2892429801" sldId="260"/>
            <ac:graphicFrameMk id="11" creationId="{F228AEE0-F91F-32EF-7BBC-8385266E25D4}"/>
          </ac:graphicFrameMkLst>
        </pc:graphicFrameChg>
      </pc:sldChg>
      <pc:sldChg chg="addSp 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751097593" sldId="261"/>
        </pc:sldMkLst>
        <pc:spChg chg="mod">
          <ac:chgData name="HERNANDEZ ORTIZ JOSE ALFREDO" userId="6190f617-08f2-4ebb-a74d-41f293cab510" providerId="ADAL" clId="{3AB68099-C4D0-4DB1-B389-15749E438568}" dt="2024-11-29T00:16:24.005" v="263" actId="207"/>
          <ac:spMkLst>
            <pc:docMk/>
            <pc:sldMk cId="3751097593" sldId="261"/>
            <ac:spMk id="2" creationId="{A5AAF426-4562-97F8-C173-B588F2BA1A17}"/>
          </ac:spMkLst>
        </pc:spChg>
        <pc:graphicFrameChg chg="mod modGraphic">
          <ac:chgData name="HERNANDEZ ORTIZ JOSE ALFREDO" userId="6190f617-08f2-4ebb-a74d-41f293cab510" providerId="ADAL" clId="{3AB68099-C4D0-4DB1-B389-15749E438568}" dt="2024-11-29T00:16:30.038" v="264" actId="207"/>
          <ac:graphicFrameMkLst>
            <pc:docMk/>
            <pc:sldMk cId="3751097593" sldId="261"/>
            <ac:graphicFrameMk id="4" creationId="{41796C6B-C6C2-DA29-7E5A-02BD4E31EE49}"/>
          </ac:graphicFrameMkLst>
        </pc:graphicFrameChg>
        <pc:picChg chg="add mod">
          <ac:chgData name="HERNANDEZ ORTIZ JOSE ALFREDO" userId="6190f617-08f2-4ebb-a74d-41f293cab510" providerId="ADAL" clId="{3AB68099-C4D0-4DB1-B389-15749E438568}" dt="2024-11-26T21:03:32.149" v="188" actId="1076"/>
          <ac:picMkLst>
            <pc:docMk/>
            <pc:sldMk cId="3751097593" sldId="261"/>
            <ac:picMk id="1026" creationId="{F130186E-6D01-1088-5103-7ABA6581DCC1}"/>
          </ac:picMkLst>
        </pc:picChg>
      </pc:sldChg>
      <pc:sldChg chg="addSp 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229157394" sldId="262"/>
        </pc:sldMkLst>
        <pc:spChg chg="mod">
          <ac:chgData name="HERNANDEZ ORTIZ JOSE ALFREDO" userId="6190f617-08f2-4ebb-a74d-41f293cab510" providerId="ADAL" clId="{3AB68099-C4D0-4DB1-B389-15749E438568}" dt="2024-11-29T00:16:38.335" v="265" actId="207"/>
          <ac:spMkLst>
            <pc:docMk/>
            <pc:sldMk cId="2229157394" sldId="262"/>
            <ac:spMk id="2" creationId="{1D4CC189-F9C8-4DBE-3201-6CCFDD01F2DE}"/>
          </ac:spMkLst>
        </pc:spChg>
        <pc:picChg chg="add mod">
          <ac:chgData name="HERNANDEZ ORTIZ JOSE ALFREDO" userId="6190f617-08f2-4ebb-a74d-41f293cab510" providerId="ADAL" clId="{3AB68099-C4D0-4DB1-B389-15749E438568}" dt="2024-11-29T00:06:27.123" v="234" actId="1076"/>
          <ac:picMkLst>
            <pc:docMk/>
            <pc:sldMk cId="2229157394" sldId="262"/>
            <ac:picMk id="4" creationId="{C38B5DBB-748F-CFFD-742A-E3842A59A972}"/>
          </ac:picMkLst>
        </pc:picChg>
      </pc:sldChg>
      <pc:sldChg chg="addSp delSp modSp add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096960177" sldId="263"/>
        </pc:sldMkLst>
        <pc:spChg chg="mod">
          <ac:chgData name="HERNANDEZ ORTIZ JOSE ALFREDO" userId="6190f617-08f2-4ebb-a74d-41f293cab510" providerId="ADAL" clId="{3AB68099-C4D0-4DB1-B389-15749E438568}" dt="2024-11-29T00:16:47.692" v="266" actId="207"/>
          <ac:spMkLst>
            <pc:docMk/>
            <pc:sldMk cId="2096960177" sldId="263"/>
            <ac:spMk id="2" creationId="{8624ED2D-F13C-817D-1E3B-E21D99A213D0}"/>
          </ac:spMkLst>
        </pc:spChg>
        <pc:picChg chg="del">
          <ac:chgData name="HERNANDEZ ORTIZ JOSE ALFREDO" userId="6190f617-08f2-4ebb-a74d-41f293cab510" providerId="ADAL" clId="{3AB68099-C4D0-4DB1-B389-15749E438568}" dt="2024-11-29T00:00:42.419" v="206" actId="478"/>
          <ac:picMkLst>
            <pc:docMk/>
            <pc:sldMk cId="2096960177" sldId="263"/>
            <ac:picMk id="4" creationId="{FD51DEBB-E69A-674E-F662-2F9803F30F33}"/>
          </ac:picMkLst>
        </pc:picChg>
        <pc:picChg chg="add mod">
          <ac:chgData name="HERNANDEZ ORTIZ JOSE ALFREDO" userId="6190f617-08f2-4ebb-a74d-41f293cab510" providerId="ADAL" clId="{3AB68099-C4D0-4DB1-B389-15749E438568}" dt="2024-11-29T00:06:15.032" v="232" actId="1076"/>
          <ac:picMkLst>
            <pc:docMk/>
            <pc:sldMk cId="2096960177" sldId="263"/>
            <ac:picMk id="5" creationId="{A8571FFC-CF1E-CB3D-AE10-43A8F548A5BC}"/>
          </ac:picMkLst>
        </pc:picChg>
      </pc:sldChg>
      <pc:sldChg chg="addSp modSp add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806752404" sldId="264"/>
        </pc:sldMkLst>
        <pc:spChg chg="mod">
          <ac:chgData name="HERNANDEZ ORTIZ JOSE ALFREDO" userId="6190f617-08f2-4ebb-a74d-41f293cab510" providerId="ADAL" clId="{3AB68099-C4D0-4DB1-B389-15749E438568}" dt="2024-11-29T00:16:53.643" v="267" actId="207"/>
          <ac:spMkLst>
            <pc:docMk/>
            <pc:sldMk cId="3806752404" sldId="264"/>
            <ac:spMk id="2" creationId="{706EAA96-ADD6-43D1-89B9-C567C38EDA47}"/>
          </ac:spMkLst>
        </pc:spChg>
        <pc:picChg chg="add mod">
          <ac:chgData name="HERNANDEZ ORTIZ JOSE ALFREDO" userId="6190f617-08f2-4ebb-a74d-41f293cab510" providerId="ADAL" clId="{3AB68099-C4D0-4DB1-B389-15749E438568}" dt="2024-11-29T00:05:59.566" v="230" actId="1076"/>
          <ac:picMkLst>
            <pc:docMk/>
            <pc:sldMk cId="3806752404" sldId="264"/>
            <ac:picMk id="4" creationId="{8C84419F-68C9-CE7A-4DD2-A11C0C7ED404}"/>
          </ac:picMkLst>
        </pc:picChg>
      </pc:sldChg>
      <pc:sldChg chg="addSp delSp modSp add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857809172" sldId="265"/>
        </pc:sldMkLst>
        <pc:spChg chg="mod">
          <ac:chgData name="HERNANDEZ ORTIZ JOSE ALFREDO" userId="6190f617-08f2-4ebb-a74d-41f293cab510" providerId="ADAL" clId="{3AB68099-C4D0-4DB1-B389-15749E438568}" dt="2024-11-29T00:17:02.065" v="268" actId="207"/>
          <ac:spMkLst>
            <pc:docMk/>
            <pc:sldMk cId="857809172" sldId="265"/>
            <ac:spMk id="2" creationId="{9BC6B1E3-62EC-DAA7-BF8F-81BD120B7FBF}"/>
          </ac:spMkLst>
        </pc:spChg>
        <pc:picChg chg="add del">
          <ac:chgData name="HERNANDEZ ORTIZ JOSE ALFREDO" userId="6190f617-08f2-4ebb-a74d-41f293cab510" providerId="ADAL" clId="{3AB68099-C4D0-4DB1-B389-15749E438568}" dt="2024-11-29T00:01:26.891" v="210" actId="22"/>
          <ac:picMkLst>
            <pc:docMk/>
            <pc:sldMk cId="857809172" sldId="265"/>
            <ac:picMk id="4" creationId="{7F0F99FE-327D-1454-332B-35CF5F8B67D8}"/>
          </ac:picMkLst>
        </pc:picChg>
        <pc:picChg chg="add mod">
          <ac:chgData name="HERNANDEZ ORTIZ JOSE ALFREDO" userId="6190f617-08f2-4ebb-a74d-41f293cab510" providerId="ADAL" clId="{3AB68099-C4D0-4DB1-B389-15749E438568}" dt="2024-11-29T00:05:46.330" v="228" actId="1076"/>
          <ac:picMkLst>
            <pc:docMk/>
            <pc:sldMk cId="857809172" sldId="265"/>
            <ac:picMk id="6" creationId="{BD554CDC-9042-C046-4E6F-00A6F56A8128}"/>
          </ac:picMkLst>
        </pc:picChg>
      </pc:sldChg>
      <pc:sldChg chg="addSp delSp modSp add mod">
        <pc:chgData name="HERNANDEZ ORTIZ JOSE ALFREDO" userId="6190f617-08f2-4ebb-a74d-41f293cab510" providerId="ADAL" clId="{3AB68099-C4D0-4DB1-B389-15749E438568}" dt="2024-11-29T19:37:32.180" v="293" actId="6549"/>
        <pc:sldMkLst>
          <pc:docMk/>
          <pc:sldMk cId="3966255641" sldId="266"/>
        </pc:sldMkLst>
        <pc:spChg chg="mod">
          <ac:chgData name="HERNANDEZ ORTIZ JOSE ALFREDO" userId="6190f617-08f2-4ebb-a74d-41f293cab510" providerId="ADAL" clId="{3AB68099-C4D0-4DB1-B389-15749E438568}" dt="2024-11-29T19:37:32.180" v="293" actId="6549"/>
          <ac:spMkLst>
            <pc:docMk/>
            <pc:sldMk cId="3966255641" sldId="266"/>
            <ac:spMk id="2" creationId="{1D2DCE7A-340E-B326-2845-FC6C2DCBAFCB}"/>
          </ac:spMkLst>
        </pc:spChg>
        <pc:spChg chg="add mod">
          <ac:chgData name="HERNANDEZ ORTIZ JOSE ALFREDO" userId="6190f617-08f2-4ebb-a74d-41f293cab510" providerId="ADAL" clId="{3AB68099-C4D0-4DB1-B389-15749E438568}" dt="2024-11-29T19:37:25.376" v="292" actId="403"/>
          <ac:spMkLst>
            <pc:docMk/>
            <pc:sldMk cId="3966255641" sldId="266"/>
            <ac:spMk id="3" creationId="{CC2C69DF-1E2F-73C4-5395-EBD66308C02C}"/>
          </ac:spMkLst>
        </pc:spChg>
        <pc:picChg chg="del">
          <ac:chgData name="HERNANDEZ ORTIZ JOSE ALFREDO" userId="6190f617-08f2-4ebb-a74d-41f293cab510" providerId="ADAL" clId="{3AB68099-C4D0-4DB1-B389-15749E438568}" dt="2024-11-29T19:36:39.169" v="273" actId="478"/>
          <ac:picMkLst>
            <pc:docMk/>
            <pc:sldMk cId="3966255641" sldId="266"/>
            <ac:picMk id="6" creationId="{3402D174-1EA8-BA8E-FC23-F8152316AB66}"/>
          </ac:picMkLst>
        </pc:picChg>
      </pc:sldChg>
      <pc:sldMasterChg chg="modTransition setBg modSldLayout">
        <pc:chgData name="HERNANDEZ ORTIZ JOSE ALFREDO" userId="6190f617-08f2-4ebb-a74d-41f293cab510" providerId="ADAL" clId="{3AB68099-C4D0-4DB1-B389-15749E438568}" dt="2024-11-29T00:17:51.753" v="271"/>
        <pc:sldMasterMkLst>
          <pc:docMk/>
          <pc:sldMasterMk cId="1246780435" sldId="2147483648"/>
        </pc:sldMasterMkLst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2030712681" sldId="2147483649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1340758972" sldId="2147483650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61018823" sldId="2147483651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4029927776" sldId="2147483652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3996686572" sldId="2147483653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772383478" sldId="2147483654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2634677744" sldId="2147483655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1397344205" sldId="2147483656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4122599863" sldId="2147483657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3911629527" sldId="2147483658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485505091" sldId="2147483659"/>
          </pc:sldLayoutMkLst>
        </pc:sldLayoutChg>
      </pc:sldMasterChg>
    </pc:docChg>
  </pc:docChgLst>
  <pc:docChgLst>
    <pc:chgData name="HERNANDEZ ORTIZ JOSE ALFREDO" userId="6190f617-08f2-4ebb-a74d-41f293cab510" providerId="ADAL" clId="{C3903A21-5750-4AC5-B827-88FBAA8DAF17}"/>
    <pc:docChg chg="undo custSel addSld modSld">
      <pc:chgData name="HERNANDEZ ORTIZ JOSE ALFREDO" userId="6190f617-08f2-4ebb-a74d-41f293cab510" providerId="ADAL" clId="{C3903A21-5750-4AC5-B827-88FBAA8DAF17}" dt="2024-11-30T06:13:24.764" v="837" actId="20577"/>
      <pc:docMkLst>
        <pc:docMk/>
      </pc:docMkLst>
      <pc:sldChg chg="addSp modSp mod">
        <pc:chgData name="HERNANDEZ ORTIZ JOSE ALFREDO" userId="6190f617-08f2-4ebb-a74d-41f293cab510" providerId="ADAL" clId="{C3903A21-5750-4AC5-B827-88FBAA8DAF17}" dt="2024-11-30T05:12:27.113" v="430" actId="3064"/>
        <pc:sldMkLst>
          <pc:docMk/>
          <pc:sldMk cId="3869726204" sldId="256"/>
        </pc:sldMkLst>
        <pc:spChg chg="add mod">
          <ac:chgData name="HERNANDEZ ORTIZ JOSE ALFREDO" userId="6190f617-08f2-4ebb-a74d-41f293cab510" providerId="ADAL" clId="{C3903A21-5750-4AC5-B827-88FBAA8DAF17}" dt="2024-11-30T05:12:27.113" v="430" actId="3064"/>
          <ac:spMkLst>
            <pc:docMk/>
            <pc:sldMk cId="3869726204" sldId="256"/>
            <ac:spMk id="3" creationId="{63C69AD3-25C0-E1EE-AA0D-A4A867B3D956}"/>
          </ac:spMkLst>
        </pc:spChg>
        <pc:graphicFrameChg chg="mod">
          <ac:chgData name="HERNANDEZ ORTIZ JOSE ALFREDO" userId="6190f617-08f2-4ebb-a74d-41f293cab510" providerId="ADAL" clId="{C3903A21-5750-4AC5-B827-88FBAA8DAF17}" dt="2024-11-30T05:11:04.346" v="370" actId="1076"/>
          <ac:graphicFrameMkLst>
            <pc:docMk/>
            <pc:sldMk cId="3869726204" sldId="256"/>
            <ac:graphicFrameMk id="4" creationId="{175007C0-EF2B-C6B0-73C8-FB659D0D4DDB}"/>
          </ac:graphicFrameMkLst>
        </pc:graphicFrameChg>
      </pc:sldChg>
      <pc:sldChg chg="modSp mod">
        <pc:chgData name="HERNANDEZ ORTIZ JOSE ALFREDO" userId="6190f617-08f2-4ebb-a74d-41f293cab510" providerId="ADAL" clId="{C3903A21-5750-4AC5-B827-88FBAA8DAF17}" dt="2024-11-30T05:13:02.478" v="435" actId="20577"/>
        <pc:sldMkLst>
          <pc:docMk/>
          <pc:sldMk cId="3558690901" sldId="257"/>
        </pc:sldMkLst>
        <pc:spChg chg="mod">
          <ac:chgData name="HERNANDEZ ORTIZ JOSE ALFREDO" userId="6190f617-08f2-4ebb-a74d-41f293cab510" providerId="ADAL" clId="{C3903A21-5750-4AC5-B827-88FBAA8DAF17}" dt="2024-11-30T04:36:55.028" v="11" actId="20577"/>
          <ac:spMkLst>
            <pc:docMk/>
            <pc:sldMk cId="3558690901" sldId="257"/>
            <ac:spMk id="2" creationId="{113665C6-6C68-294A-AD84-196740336208}"/>
          </ac:spMkLst>
        </pc:spChg>
        <pc:spChg chg="mod">
          <ac:chgData name="HERNANDEZ ORTIZ JOSE ALFREDO" userId="6190f617-08f2-4ebb-a74d-41f293cab510" providerId="ADAL" clId="{C3903A21-5750-4AC5-B827-88FBAA8DAF17}" dt="2024-11-30T05:13:02.478" v="435" actId="20577"/>
          <ac:spMkLst>
            <pc:docMk/>
            <pc:sldMk cId="3558690901" sldId="257"/>
            <ac:spMk id="8" creationId="{9203EB29-443C-93A8-8CDC-E197326B7B2D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3:49.215" v="456" actId="113"/>
        <pc:sldMkLst>
          <pc:docMk/>
          <pc:sldMk cId="2555877232" sldId="258"/>
        </pc:sldMkLst>
        <pc:graphicFrameChg chg="modGraphic">
          <ac:chgData name="HERNANDEZ ORTIZ JOSE ALFREDO" userId="6190f617-08f2-4ebb-a74d-41f293cab510" providerId="ADAL" clId="{C3903A21-5750-4AC5-B827-88FBAA8DAF17}" dt="2024-11-30T05:13:49.215" v="456" actId="113"/>
          <ac:graphicFrameMkLst>
            <pc:docMk/>
            <pc:sldMk cId="2555877232" sldId="258"/>
            <ac:graphicFrameMk id="15" creationId="{03A7ABAB-B3BA-7FF2-17E4-41B3191618D7}"/>
          </ac:graphicFrameMkLst>
        </pc:graphicFrameChg>
      </pc:sldChg>
      <pc:sldChg chg="modSp mod">
        <pc:chgData name="HERNANDEZ ORTIZ JOSE ALFREDO" userId="6190f617-08f2-4ebb-a74d-41f293cab510" providerId="ADAL" clId="{C3903A21-5750-4AC5-B827-88FBAA8DAF17}" dt="2024-11-30T05:13:18.452" v="439" actId="313"/>
        <pc:sldMkLst>
          <pc:docMk/>
          <pc:sldMk cId="3129859069" sldId="259"/>
        </pc:sldMkLst>
        <pc:spChg chg="mod">
          <ac:chgData name="HERNANDEZ ORTIZ JOSE ALFREDO" userId="6190f617-08f2-4ebb-a74d-41f293cab510" providerId="ADAL" clId="{C3903A21-5750-4AC5-B827-88FBAA8DAF17}" dt="2024-11-30T04:40:19.850" v="157" actId="313"/>
          <ac:spMkLst>
            <pc:docMk/>
            <pc:sldMk cId="3129859069" sldId="259"/>
            <ac:spMk id="2" creationId="{C45D3023-C4FD-2C0A-8610-135D790E8792}"/>
          </ac:spMkLst>
        </pc:spChg>
        <pc:spChg chg="mod">
          <ac:chgData name="HERNANDEZ ORTIZ JOSE ALFREDO" userId="6190f617-08f2-4ebb-a74d-41f293cab510" providerId="ADAL" clId="{C3903A21-5750-4AC5-B827-88FBAA8DAF17}" dt="2024-11-30T05:13:18.452" v="439" actId="313"/>
          <ac:spMkLst>
            <pc:docMk/>
            <pc:sldMk cId="3129859069" sldId="259"/>
            <ac:spMk id="3" creationId="{3BB62384-87AE-7C64-82CE-01C4D31A6CE3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5:50.097" v="527" actId="20577"/>
        <pc:sldMkLst>
          <pc:docMk/>
          <pc:sldMk cId="2892429801" sldId="260"/>
        </pc:sldMkLst>
        <pc:graphicFrameChg chg="modGraphic">
          <ac:chgData name="HERNANDEZ ORTIZ JOSE ALFREDO" userId="6190f617-08f2-4ebb-a74d-41f293cab510" providerId="ADAL" clId="{C3903A21-5750-4AC5-B827-88FBAA8DAF17}" dt="2024-11-30T05:15:50.097" v="527" actId="20577"/>
          <ac:graphicFrameMkLst>
            <pc:docMk/>
            <pc:sldMk cId="2892429801" sldId="260"/>
            <ac:graphicFrameMk id="9" creationId="{75267A02-37B0-DF4E-4A03-FA0F2B3868FA}"/>
          </ac:graphicFrameMkLst>
        </pc:graphicFrameChg>
        <pc:graphicFrameChg chg="modGraphic">
          <ac:chgData name="HERNANDEZ ORTIZ JOSE ALFREDO" userId="6190f617-08f2-4ebb-a74d-41f293cab510" providerId="ADAL" clId="{C3903A21-5750-4AC5-B827-88FBAA8DAF17}" dt="2024-11-30T05:15:15.159" v="478" actId="255"/>
          <ac:graphicFrameMkLst>
            <pc:docMk/>
            <pc:sldMk cId="2892429801" sldId="260"/>
            <ac:graphicFrameMk id="11" creationId="{F228AEE0-F91F-32EF-7BBC-8385266E25D4}"/>
          </ac:graphicFrameMkLst>
        </pc:graphicFrameChg>
      </pc:sldChg>
      <pc:sldChg chg="addSp delSp modSp mod">
        <pc:chgData name="HERNANDEZ ORTIZ JOSE ALFREDO" userId="6190f617-08f2-4ebb-a74d-41f293cab510" providerId="ADAL" clId="{C3903A21-5750-4AC5-B827-88FBAA8DAF17}" dt="2024-11-30T05:16:13.775" v="535" actId="20577"/>
        <pc:sldMkLst>
          <pc:docMk/>
          <pc:sldMk cId="3751097593" sldId="261"/>
        </pc:sldMkLst>
        <pc:graphicFrameChg chg="modGraphic">
          <ac:chgData name="HERNANDEZ ORTIZ JOSE ALFREDO" userId="6190f617-08f2-4ebb-a74d-41f293cab510" providerId="ADAL" clId="{C3903A21-5750-4AC5-B827-88FBAA8DAF17}" dt="2024-11-30T05:16:13.775" v="535" actId="20577"/>
          <ac:graphicFrameMkLst>
            <pc:docMk/>
            <pc:sldMk cId="3751097593" sldId="261"/>
            <ac:graphicFrameMk id="4" creationId="{41796C6B-C6C2-DA29-7E5A-02BD4E31EE49}"/>
          </ac:graphicFrameMkLst>
        </pc:graphicFrameChg>
        <pc:picChg chg="add del mod">
          <ac:chgData name="HERNANDEZ ORTIZ JOSE ALFREDO" userId="6190f617-08f2-4ebb-a74d-41f293cab510" providerId="ADAL" clId="{C3903A21-5750-4AC5-B827-88FBAA8DAF17}" dt="2024-11-30T05:07:27.736" v="358" actId="478"/>
          <ac:picMkLst>
            <pc:docMk/>
            <pc:sldMk cId="3751097593" sldId="261"/>
            <ac:picMk id="3" creationId="{FAB30DF3-8C61-4940-A564-80C7512101E8}"/>
          </ac:picMkLst>
        </pc:picChg>
        <pc:picChg chg="add del mod">
          <ac:chgData name="HERNANDEZ ORTIZ JOSE ALFREDO" userId="6190f617-08f2-4ebb-a74d-41f293cab510" providerId="ADAL" clId="{C3903A21-5750-4AC5-B827-88FBAA8DAF17}" dt="2024-11-30T05:07:26.802" v="357" actId="478"/>
          <ac:picMkLst>
            <pc:docMk/>
            <pc:sldMk cId="3751097593" sldId="261"/>
            <ac:picMk id="6" creationId="{17368012-E78D-A917-C25B-2E86DC93C06C}"/>
          </ac:picMkLst>
        </pc:picChg>
        <pc:picChg chg="add del mod">
          <ac:chgData name="HERNANDEZ ORTIZ JOSE ALFREDO" userId="6190f617-08f2-4ebb-a74d-41f293cab510" providerId="ADAL" clId="{C3903A21-5750-4AC5-B827-88FBAA8DAF17}" dt="2024-11-30T05:10:22.637" v="363" actId="478"/>
          <ac:picMkLst>
            <pc:docMk/>
            <pc:sldMk cId="3751097593" sldId="261"/>
            <ac:picMk id="8" creationId="{FE37101D-3552-BE41-AC10-AC087CFD17EB}"/>
          </ac:picMkLst>
        </pc:picChg>
        <pc:picChg chg="add mod">
          <ac:chgData name="HERNANDEZ ORTIZ JOSE ALFREDO" userId="6190f617-08f2-4ebb-a74d-41f293cab510" providerId="ADAL" clId="{C3903A21-5750-4AC5-B827-88FBAA8DAF17}" dt="2024-11-30T05:10:33.036" v="367" actId="1076"/>
          <ac:picMkLst>
            <pc:docMk/>
            <pc:sldMk cId="3751097593" sldId="261"/>
            <ac:picMk id="10" creationId="{472E230C-3261-625A-DBFC-5569CB03B2A0}"/>
          </ac:picMkLst>
        </pc:picChg>
        <pc:picChg chg="mod">
          <ac:chgData name="HERNANDEZ ORTIZ JOSE ALFREDO" userId="6190f617-08f2-4ebb-a74d-41f293cab510" providerId="ADAL" clId="{C3903A21-5750-4AC5-B827-88FBAA8DAF17}" dt="2024-11-30T04:59:10.101" v="340" actId="1076"/>
          <ac:picMkLst>
            <pc:docMk/>
            <pc:sldMk cId="3751097593" sldId="261"/>
            <ac:picMk id="1026" creationId="{F130186E-6D01-1088-5103-7ABA6581DCC1}"/>
          </ac:picMkLst>
        </pc:picChg>
      </pc:sldChg>
      <pc:sldChg chg="modSp mod">
        <pc:chgData name="HERNANDEZ ORTIZ JOSE ALFREDO" userId="6190f617-08f2-4ebb-a74d-41f293cab510" providerId="ADAL" clId="{C3903A21-5750-4AC5-B827-88FBAA8DAF17}" dt="2024-11-30T05:16:27.418" v="542" actId="20577"/>
        <pc:sldMkLst>
          <pc:docMk/>
          <pc:sldMk cId="2229157394" sldId="262"/>
        </pc:sldMkLst>
        <pc:spChg chg="mod">
          <ac:chgData name="HERNANDEZ ORTIZ JOSE ALFREDO" userId="6190f617-08f2-4ebb-a74d-41f293cab510" providerId="ADAL" clId="{C3903A21-5750-4AC5-B827-88FBAA8DAF17}" dt="2024-11-30T05:16:27.418" v="542" actId="20577"/>
          <ac:spMkLst>
            <pc:docMk/>
            <pc:sldMk cId="2229157394" sldId="262"/>
            <ac:spMk id="2" creationId="{1D4CC189-F9C8-4DBE-3201-6CCFDD01F2DE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6:35.025" v="549" actId="20577"/>
        <pc:sldMkLst>
          <pc:docMk/>
          <pc:sldMk cId="2096960177" sldId="263"/>
        </pc:sldMkLst>
        <pc:spChg chg="mod">
          <ac:chgData name="HERNANDEZ ORTIZ JOSE ALFREDO" userId="6190f617-08f2-4ebb-a74d-41f293cab510" providerId="ADAL" clId="{C3903A21-5750-4AC5-B827-88FBAA8DAF17}" dt="2024-11-30T05:16:35.025" v="549" actId="20577"/>
          <ac:spMkLst>
            <pc:docMk/>
            <pc:sldMk cId="2096960177" sldId="263"/>
            <ac:spMk id="2" creationId="{8624ED2D-F13C-817D-1E3B-E21D99A213D0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6:41.164" v="556" actId="20577"/>
        <pc:sldMkLst>
          <pc:docMk/>
          <pc:sldMk cId="3806752404" sldId="264"/>
        </pc:sldMkLst>
        <pc:spChg chg="mod">
          <ac:chgData name="HERNANDEZ ORTIZ JOSE ALFREDO" userId="6190f617-08f2-4ebb-a74d-41f293cab510" providerId="ADAL" clId="{C3903A21-5750-4AC5-B827-88FBAA8DAF17}" dt="2024-11-30T05:16:41.164" v="556" actId="20577"/>
          <ac:spMkLst>
            <pc:docMk/>
            <pc:sldMk cId="3806752404" sldId="264"/>
            <ac:spMk id="2" creationId="{706EAA96-ADD6-43D1-89B9-C567C38EDA47}"/>
          </ac:spMkLst>
        </pc:spChg>
      </pc:sldChg>
      <pc:sldChg chg="modSp mod">
        <pc:chgData name="HERNANDEZ ORTIZ JOSE ALFREDO" userId="6190f617-08f2-4ebb-a74d-41f293cab510" providerId="ADAL" clId="{C3903A21-5750-4AC5-B827-88FBAA8DAF17}" dt="2024-11-30T05:16:47.207" v="563" actId="20577"/>
        <pc:sldMkLst>
          <pc:docMk/>
          <pc:sldMk cId="857809172" sldId="265"/>
        </pc:sldMkLst>
        <pc:spChg chg="mod">
          <ac:chgData name="HERNANDEZ ORTIZ JOSE ALFREDO" userId="6190f617-08f2-4ebb-a74d-41f293cab510" providerId="ADAL" clId="{C3903A21-5750-4AC5-B827-88FBAA8DAF17}" dt="2024-11-30T05:16:47.207" v="563" actId="20577"/>
          <ac:spMkLst>
            <pc:docMk/>
            <pc:sldMk cId="857809172" sldId="265"/>
            <ac:spMk id="2" creationId="{9BC6B1E3-62EC-DAA7-BF8F-81BD120B7FBF}"/>
          </ac:spMkLst>
        </pc:spChg>
      </pc:sldChg>
      <pc:sldChg chg="modSp new mod">
        <pc:chgData name="HERNANDEZ ORTIZ JOSE ALFREDO" userId="6190f617-08f2-4ebb-a74d-41f293cab510" providerId="ADAL" clId="{C3903A21-5750-4AC5-B827-88FBAA8DAF17}" dt="2024-11-30T06:13:24.764" v="837" actId="20577"/>
        <pc:sldMkLst>
          <pc:docMk/>
          <pc:sldMk cId="4233426997" sldId="267"/>
        </pc:sldMkLst>
        <pc:spChg chg="mod">
          <ac:chgData name="HERNANDEZ ORTIZ JOSE ALFREDO" userId="6190f617-08f2-4ebb-a74d-41f293cab510" providerId="ADAL" clId="{C3903A21-5750-4AC5-B827-88FBAA8DAF17}" dt="2024-11-30T05:23:27.373" v="577" actId="20577"/>
          <ac:spMkLst>
            <pc:docMk/>
            <pc:sldMk cId="4233426997" sldId="267"/>
            <ac:spMk id="2" creationId="{514D01E7-B88D-0129-11BD-C662AB7FF010}"/>
          </ac:spMkLst>
        </pc:spChg>
        <pc:spChg chg="mod">
          <ac:chgData name="HERNANDEZ ORTIZ JOSE ALFREDO" userId="6190f617-08f2-4ebb-a74d-41f293cab510" providerId="ADAL" clId="{C3903A21-5750-4AC5-B827-88FBAA8DAF17}" dt="2024-11-30T06:13:24.764" v="837" actId="20577"/>
          <ac:spMkLst>
            <pc:docMk/>
            <pc:sldMk cId="4233426997" sldId="267"/>
            <ac:spMk id="3" creationId="{441BB5F0-E2B9-9A7A-A099-D893E39CD6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60E6-041A-49A5-B3F1-4ED3FD019311}" type="datetimeFigureOut">
              <a:rPr lang="es-SV" smtClean="0"/>
              <a:t>29/11/2024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0F032-5765-45F7-BF9E-3B81842A0F3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7425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F032-5765-45F7-BF9E-3B81842A0F37}" type="slidenum">
              <a:rPr lang="es-SV" smtClean="0"/>
              <a:t>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124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5EEEB-FE04-C397-B405-F37D84AA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29804E-1004-DC94-4B23-7667A4D5C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4F0B1E-59FB-B013-F898-6DBC1D3E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29/11/2024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8AC29-8982-CB0B-AF0C-99CDAD39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48A18-06E5-5F71-60DE-2CB3C5DB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307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8DFAC-FF99-68BC-4D06-6A7CB807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C748D5-CD4C-2941-0CB2-1ADC86A3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5608D-95C0-A0E3-E701-4524C374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29/11/2024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BC5174-B515-168F-4EDA-429262BD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D4F53-7FC5-D793-809F-635499E1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116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5F6F25-6CA0-5E44-2268-4814205C6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1E44DC-26E8-6EE4-71AB-A48714F45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3984F-CEC1-AA4B-63A2-7A904977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29/11/2024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D17CD-212F-87C3-FFB3-DA19C148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FCF774-27DA-D5F3-4F30-7A7679F2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855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F68B-50A8-1C4A-A1BF-430DC6D3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4000" cy="900000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B88B9-3592-3A02-594A-65B76551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11" y="1255372"/>
            <a:ext cx="11611779" cy="5078776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3407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5499-1FC9-3C6E-F0C9-1F1412FD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986"/>
            <a:ext cx="10515600" cy="2852737"/>
          </a:xfrm>
          <a:solidFill>
            <a:srgbClr val="002060"/>
          </a:solidFill>
        </p:spPr>
        <p:txBody>
          <a:bodyPr anchor="ctr" anchorCtr="0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674AB6-D183-16C2-0170-DA2A0AC9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002060"/>
          </a:solidFill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2F87CF-C4B5-20EC-0CA2-1E446103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29/11/2024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FC32B9-E2BA-AB00-7EF8-48D954D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BA056-DEDB-B8D2-EEA2-BCA2B7D2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101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2F3E1-DD9B-F65B-7502-66762CCA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371" y="1079387"/>
            <a:ext cx="5777429" cy="5097576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B6B266-559A-9FCB-E982-E985F862C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79387"/>
            <a:ext cx="5777429" cy="5097576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1379C-A6B7-981E-1B6B-3EB168C3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29/11/2024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C2801D-BEFB-AFFD-B3E5-EF84642B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328B4-09CB-FF62-497D-B3568E80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B6D7585-D0FC-A468-284B-D0863D62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4000" cy="900000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0299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EE4EA-55E6-5B4C-3A05-21DA1296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506" y="1170429"/>
            <a:ext cx="5667069" cy="823912"/>
          </a:xfrm>
          <a:solidFill>
            <a:srgbClr val="002060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30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95E87F-1469-717C-8EDE-BFA18264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330" y="2161027"/>
            <a:ext cx="5667069" cy="4217737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E3E3B9-9BFD-EFC0-5153-8CDA02AF7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85864"/>
            <a:ext cx="5667068" cy="823912"/>
          </a:xfrm>
          <a:solidFill>
            <a:srgbClr val="002060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30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FD2DF3-A019-A2FF-EC48-646D2468F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161028"/>
            <a:ext cx="5667068" cy="4217738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54932BA-8803-F58C-8F68-3FD1999A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4000" cy="900000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966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7C60D-172F-712A-F0E2-A8E47E8D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B28F14-8CFF-4DA3-9BFD-AAE73B14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29/11/2024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5C3206-3508-4B02-26A6-D640CD8E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ECD266-FB45-E618-B058-FD6ECBE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723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CA2A6C-9C66-18D7-7620-C06C2E7A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29/11/2024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5DACAA-480B-CEB1-DE29-F3BE496E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EAE10A-9295-0331-F52A-FDD7B39D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3467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254E-9D0E-E88E-40E7-470F34F8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97088-9FD5-D64E-7A22-7068B090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1A15A1-8ADA-A9BA-008C-A734F877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EBA412-1333-6AC1-0673-D9F7737C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29/11/2024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C43B7-452D-1047-659A-8F6B57A2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5F1168-152D-6E97-4595-4EEFAC29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9734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93217-B62C-861D-6444-623BF67D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CB99FC-F058-2C15-2888-1571EE79E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3EDC7-5A7B-E934-5E1D-712119A8E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D21669-9986-E8D8-053F-1FC7B7A3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29/11/2024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EBF9A3-2F43-1D0F-3F75-12402D21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FAA690-6F9F-9750-59F3-C856B418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25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7A72F6-86CA-3C0F-8339-D0EF70F0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09C741-08F0-BCD0-FD8E-4C7BB189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3D9D3-3AF1-5937-8249-AD0B438A5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36306-B6FB-4CE0-A609-51C125C56BE3}" type="datetimeFigureOut">
              <a:rPr lang="es-SV" smtClean="0"/>
              <a:t>29/11/2024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57C32-F8A2-848A-D861-AA8263206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09903-922A-8778-B2BE-403FD3FFC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4678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C0950-70C8-4E40-176F-61D7151B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1749349"/>
            <a:ext cx="11460480" cy="2656523"/>
          </a:xfrm>
        </p:spPr>
        <p:txBody>
          <a:bodyPr anchor="ctr" anchorCtr="0">
            <a:normAutofit fontScale="90000"/>
          </a:bodyPr>
          <a:lstStyle/>
          <a:p>
            <a:pPr marL="0" indent="0" algn="ctr">
              <a:buNone/>
            </a:pPr>
            <a:r>
              <a:rPr lang="es-ES" sz="6000" b="1" i="0" dirty="0">
                <a:solidFill>
                  <a:schemeClr val="bg1"/>
                </a:solidFill>
                <a:effectLst/>
                <a:latin typeface="Trade Gothic Next Heavy" panose="020F0502020204030204" pitchFamily="34" charset="0"/>
              </a:rPr>
              <a:t>Desarrollo de un prototipo de alerta temprana en pacientes hipertensos aplicando inteligencia artificial.</a:t>
            </a:r>
            <a:endParaRPr lang="es-SV" sz="6000" b="1" dirty="0">
              <a:solidFill>
                <a:schemeClr val="bg1"/>
              </a:solidFill>
              <a:latin typeface="Trade Gothic Next Heavy" panose="020F050202020403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75007C0-EF2B-C6B0-73C8-FB659D0D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83489"/>
              </p:ext>
            </p:extLst>
          </p:nvPr>
        </p:nvGraphicFramePr>
        <p:xfrm>
          <a:off x="5889673" y="4651104"/>
          <a:ext cx="5909188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479">
                  <a:extLst>
                    <a:ext uri="{9D8B030D-6E8A-4147-A177-3AD203B41FA5}">
                      <a16:colId xmlns:a16="http://schemas.microsoft.com/office/drawing/2014/main" val="2966301162"/>
                    </a:ext>
                  </a:extLst>
                </a:gridCol>
                <a:gridCol w="4178709">
                  <a:extLst>
                    <a:ext uri="{9D8B030D-6E8A-4147-A177-3AD203B41FA5}">
                      <a16:colId xmlns:a16="http://schemas.microsoft.com/office/drawing/2014/main" val="171868731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CARNET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024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17-1673-2000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Hernández Ortiz, José Alfredo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803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s-SV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25-1014-2019</a:t>
                      </a:r>
                      <a:r>
                        <a:rPr lang="es-SV" sz="2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Reyes Márquez, Roberto Enrique</a:t>
                      </a:r>
                      <a:r>
                        <a:rPr lang="es-SV" sz="2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96532"/>
                  </a:ext>
                </a:extLst>
              </a:tr>
            </a:tbl>
          </a:graphicData>
        </a:graphic>
      </p:graphicFrame>
      <p:pic>
        <p:nvPicPr>
          <p:cNvPr id="8" name="Imagen 7" descr="Texto">
            <a:extLst>
              <a:ext uri="{FF2B5EF4-FFF2-40B4-BE49-F238E27FC236}">
                <a16:creationId xmlns:a16="http://schemas.microsoft.com/office/drawing/2014/main" id="{7263D6CB-1D41-949B-8D9C-76D9500C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36" y="110179"/>
            <a:ext cx="6610764" cy="1476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3C69AD3-25C0-E1EE-AA0D-A4A867B3D956}"/>
              </a:ext>
            </a:extLst>
          </p:cNvPr>
          <p:cNvSpPr txBox="1"/>
          <p:nvPr/>
        </p:nvSpPr>
        <p:spPr>
          <a:xfrm>
            <a:off x="426720" y="5210217"/>
            <a:ext cx="3887372" cy="861774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5000" b="1" dirty="0">
                <a:solidFill>
                  <a:schemeClr val="bg1"/>
                </a:solidFill>
              </a:rPr>
              <a:t>GRUPO 15</a:t>
            </a:r>
            <a:endParaRPr lang="es-SV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79E82-A1AA-0C76-3B95-6148F203D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6B1E3-62EC-DAA7-BF8F-81BD120B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 Caso 2: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554CDC-9042-C046-4E6F-00A6F56A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25" y="1170432"/>
            <a:ext cx="880615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D01E7-B88D-0129-11BD-C662AB7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Conclusiones: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BB5F0-E2B9-9A7A-A099-D893E39C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000" b="1" dirty="0"/>
              <a:t>Resumen de Resultados:</a:t>
            </a:r>
          </a:p>
          <a:p>
            <a:pPr lvl="1"/>
            <a:r>
              <a:rPr lang="es-ES" sz="2600" dirty="0"/>
              <a:t>Predicción.</a:t>
            </a:r>
          </a:p>
          <a:p>
            <a:pPr lvl="1"/>
            <a:r>
              <a:rPr lang="es-ES" sz="2600" dirty="0"/>
              <a:t>Utilidad.</a:t>
            </a:r>
          </a:p>
          <a:p>
            <a:r>
              <a:rPr lang="es-ES" sz="3000" b="1" dirty="0"/>
              <a:t>Relevancia Clínica:</a:t>
            </a:r>
          </a:p>
          <a:p>
            <a:pPr lvl="1"/>
            <a:r>
              <a:rPr lang="es-ES" sz="2600" dirty="0"/>
              <a:t>Toma de decisiones.</a:t>
            </a:r>
          </a:p>
          <a:p>
            <a:pPr lvl="1"/>
            <a:r>
              <a:rPr lang="es-ES" sz="2600" dirty="0"/>
              <a:t>Mejora en la salud.</a:t>
            </a:r>
          </a:p>
          <a:p>
            <a:r>
              <a:rPr lang="es-ES" sz="3000" b="1" dirty="0"/>
              <a:t>Limitaciones y Mejoras Futuras:</a:t>
            </a:r>
          </a:p>
          <a:p>
            <a:pPr lvl="1"/>
            <a:r>
              <a:rPr lang="es-ES" sz="2600" dirty="0"/>
              <a:t>Migrar a la web.</a:t>
            </a:r>
          </a:p>
          <a:p>
            <a:pPr lvl="1"/>
            <a:r>
              <a:rPr lang="es-ES" sz="2600"/>
              <a:t>Multiusuarios.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42334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8E138-C9AD-F97C-D9EE-F6895B23A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DCE7A-340E-B326-2845-FC6C2DCB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2C69DF-1E2F-73C4-5395-EBD66308C02C}"/>
              </a:ext>
            </a:extLst>
          </p:cNvPr>
          <p:cNvSpPr txBox="1"/>
          <p:nvPr/>
        </p:nvSpPr>
        <p:spPr>
          <a:xfrm>
            <a:off x="0" y="3012831"/>
            <a:ext cx="10949354" cy="101566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</a:rPr>
              <a:t>GRACIAS</a:t>
            </a:r>
            <a:endParaRPr lang="es-SV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203EB29-443C-93A8-8CDC-E197326B7B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HTA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Rango normal</a:t>
            </a:r>
          </a:p>
          <a:p>
            <a:r>
              <a:rPr lang="es-ES" b="1" dirty="0">
                <a:solidFill>
                  <a:schemeClr val="bg1"/>
                </a:solidFill>
              </a:rPr>
              <a:t>Problema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Valores dentro de rango</a:t>
            </a:r>
          </a:p>
          <a:p>
            <a:r>
              <a:rPr lang="es-ES" b="1" dirty="0">
                <a:solidFill>
                  <a:schemeClr val="bg1"/>
                </a:solidFill>
              </a:rPr>
              <a:t>Expediente clínico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Signos vitales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TA</a:t>
            </a:r>
          </a:p>
          <a:p>
            <a:r>
              <a:rPr lang="es-ES" b="1" dirty="0">
                <a:solidFill>
                  <a:schemeClr val="bg1"/>
                </a:solidFill>
              </a:rPr>
              <a:t>Objetivo del Proyecto.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Predicción y Análisis.</a:t>
            </a:r>
          </a:p>
          <a:p>
            <a:r>
              <a:rPr lang="es-ES" b="1" dirty="0">
                <a:solidFill>
                  <a:schemeClr val="bg1"/>
                </a:solidFill>
              </a:rPr>
              <a:t>Propósito de la predicción.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Impacto, Importancia.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11" name="Marcador de contenido 10" descr="Tabla&#10;&#10;Descripción generada automáticamente">
            <a:extLst>
              <a:ext uri="{FF2B5EF4-FFF2-40B4-BE49-F238E27FC236}">
                <a16:creationId xmlns:a16="http://schemas.microsoft.com/office/drawing/2014/main" id="{3EC427B4-61E1-618A-BF6E-8B63064E2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16" y="1079387"/>
            <a:ext cx="5776913" cy="3286864"/>
          </a:xfrm>
          <a:ln>
            <a:solidFill>
              <a:srgbClr val="FFFF00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3665C6-6C68-294A-AD84-19674033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Introducción: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62384-87AE-7C64-82CE-01C4D31A6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371" y="1079386"/>
            <a:ext cx="5777429" cy="5550013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DATOS UTILIZADOS: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Datos Generales.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Factores de riesgo.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Histórico de TA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METODOS DE PREDICCIÓN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Regresión Lineal</a:t>
            </a:r>
          </a:p>
          <a:p>
            <a:pPr lvl="1"/>
            <a:r>
              <a:rPr lang="es-ES" dirty="0" err="1">
                <a:solidFill>
                  <a:schemeClr val="bg1"/>
                </a:solidFill>
              </a:rPr>
              <a:t>Random</a:t>
            </a:r>
            <a:r>
              <a:rPr lang="es-ES" dirty="0">
                <a:solidFill>
                  <a:schemeClr val="bg1"/>
                </a:solidFill>
              </a:rPr>
              <a:t> Forest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Mejorar predicción</a:t>
            </a:r>
          </a:p>
          <a:p>
            <a:pPr lvl="2"/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METRICAS DE EVALUACIÓN: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R</a:t>
            </a:r>
            <a:r>
              <a:rPr lang="es-ES" baseline="30000" dirty="0">
                <a:solidFill>
                  <a:schemeClr val="bg1"/>
                </a:solidFill>
              </a:rPr>
              <a:t>2</a:t>
            </a:r>
          </a:p>
          <a:p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D3023-C4FD-2C0A-8610-135D790E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Descripción del modelo: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2052" name="Picture 4" descr="La IA Y El Procesamiento De Datos, Pilares Del Futuro Laboral | Evolupedia">
            <a:extLst>
              <a:ext uri="{FF2B5EF4-FFF2-40B4-BE49-F238E27FC236}">
                <a16:creationId xmlns:a16="http://schemas.microsoft.com/office/drawing/2014/main" id="{B8A2386B-CD92-E111-A64D-7213F9A0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95" y="1079387"/>
            <a:ext cx="5274501" cy="527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Marcador de contenido 13">
            <a:extLst>
              <a:ext uri="{FF2B5EF4-FFF2-40B4-BE49-F238E27FC236}">
                <a16:creationId xmlns:a16="http://schemas.microsoft.com/office/drawing/2014/main" id="{2A580E08-98D1-8E57-4BFD-83CC8F4B48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8324197"/>
              </p:ext>
            </p:extLst>
          </p:nvPr>
        </p:nvGraphicFramePr>
        <p:xfrm>
          <a:off x="354013" y="1418908"/>
          <a:ext cx="566737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06">
                  <a:extLst>
                    <a:ext uri="{9D8B030D-6E8A-4147-A177-3AD203B41FA5}">
                      <a16:colId xmlns:a16="http://schemas.microsoft.com/office/drawing/2014/main" val="4113781511"/>
                    </a:ext>
                  </a:extLst>
                </a:gridCol>
                <a:gridCol w="3895968">
                  <a:extLst>
                    <a:ext uri="{9D8B030D-6E8A-4147-A177-3AD203B41FA5}">
                      <a16:colId xmlns:a16="http://schemas.microsoft.com/office/drawing/2014/main" val="1244246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Análisis estadístico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3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C#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Aplicaciones de escritorio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Solido, buena integración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0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Julia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Análisis numérico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24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Análisis de datos e IA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813652"/>
                  </a:ext>
                </a:extLst>
              </a:tr>
            </a:tbl>
          </a:graphicData>
        </a:graphic>
      </p:graphicFrame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03A7ABAB-B3BA-7FF2-17E4-41B3191618D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13584698"/>
              </p:ext>
            </p:extLst>
          </p:nvPr>
        </p:nvGraphicFramePr>
        <p:xfrm>
          <a:off x="6299567" y="1418908"/>
          <a:ext cx="566737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587">
                  <a:extLst>
                    <a:ext uri="{9D8B030D-6E8A-4147-A177-3AD203B41FA5}">
                      <a16:colId xmlns:a16="http://schemas.microsoft.com/office/drawing/2014/main" val="3168100098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val="41800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Microsoft IIS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AWS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6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Google Cloud </a:t>
                      </a:r>
                      <a:r>
                        <a:rPr lang="es-ES" sz="2800" b="0" dirty="0" err="1">
                          <a:solidFill>
                            <a:schemeClr val="bg1"/>
                          </a:solidFill>
                        </a:rPr>
                        <a:t>Platform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4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Windows Azure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2986"/>
                  </a:ext>
                </a:extLst>
              </a:tr>
            </a:tbl>
          </a:graphicData>
        </a:graphic>
      </p:graphicFrame>
      <p:sp>
        <p:nvSpPr>
          <p:cNvPr id="11" name="Título 10">
            <a:extLst>
              <a:ext uri="{FF2B5EF4-FFF2-40B4-BE49-F238E27FC236}">
                <a16:creationId xmlns:a16="http://schemas.microsoft.com/office/drawing/2014/main" id="{21409BFE-593C-D59D-CB7F-492B0EC4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Tecnologías Disponibles: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16" name="Marcador de contenido 14">
            <a:extLst>
              <a:ext uri="{FF2B5EF4-FFF2-40B4-BE49-F238E27FC236}">
                <a16:creationId xmlns:a16="http://schemas.microsoft.com/office/drawing/2014/main" id="{E5064889-472F-CBD6-5667-0E14A2CC2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68715"/>
              </p:ext>
            </p:extLst>
          </p:nvPr>
        </p:nvGraphicFramePr>
        <p:xfrm>
          <a:off x="6299567" y="3884613"/>
          <a:ext cx="566737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341">
                  <a:extLst>
                    <a:ext uri="{9D8B030D-6E8A-4147-A177-3AD203B41FA5}">
                      <a16:colId xmlns:a16="http://schemas.microsoft.com/office/drawing/2014/main" val="3168100098"/>
                    </a:ext>
                  </a:extLst>
                </a:gridCol>
                <a:gridCol w="1803033">
                  <a:extLst>
                    <a:ext uri="{9D8B030D-6E8A-4147-A177-3AD203B41FA5}">
                      <a16:colId xmlns:a16="http://schemas.microsoft.com/office/drawing/2014/main" val="4180095695"/>
                    </a:ext>
                  </a:extLst>
                </a:gridCol>
              </a:tblGrid>
              <a:tr h="395616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Oracle </a:t>
                      </a:r>
                      <a:r>
                        <a:rPr lang="es-ES" sz="2800" b="0" dirty="0" err="1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Microsoft SQL Server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6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Mongo DB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4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SQLite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70521"/>
                  </a:ext>
                </a:extLst>
              </a:tr>
            </a:tbl>
          </a:graphicData>
        </a:graphic>
      </p:graphicFrame>
      <p:pic>
        <p:nvPicPr>
          <p:cNvPr id="3074" name="Picture 2" descr="El algoritmo de IA aprende a diagnosticar un resfriado al escuchar la voz">
            <a:extLst>
              <a:ext uri="{FF2B5EF4-FFF2-40B4-BE49-F238E27FC236}">
                <a16:creationId xmlns:a16="http://schemas.microsoft.com/office/drawing/2014/main" id="{AF08F6B9-C2AE-31DA-CB0A-3741ABE7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5" y="4351031"/>
            <a:ext cx="5420609" cy="217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87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F147193-4595-F7F8-CCFE-EB77C6397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Front </a:t>
            </a:r>
            <a:r>
              <a:rPr lang="es-ES" dirty="0" err="1">
                <a:solidFill>
                  <a:schemeClr val="bg1"/>
                </a:solidFill>
              </a:rPr>
              <a:t>End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75267A02-37B0-DF4E-4A03-FA0F2B3868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3689507"/>
              </p:ext>
            </p:extLst>
          </p:nvPr>
        </p:nvGraphicFramePr>
        <p:xfrm>
          <a:off x="327025" y="2160588"/>
          <a:ext cx="5667374" cy="421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383">
                  <a:extLst>
                    <a:ext uri="{9D8B030D-6E8A-4147-A177-3AD203B41FA5}">
                      <a16:colId xmlns:a16="http://schemas.microsoft.com/office/drawing/2014/main" val="1271462172"/>
                    </a:ext>
                  </a:extLst>
                </a:gridCol>
                <a:gridCol w="3872991">
                  <a:extLst>
                    <a:ext uri="{9D8B030D-6E8A-4147-A177-3AD203B41FA5}">
                      <a16:colId xmlns:a16="http://schemas.microsoft.com/office/drawing/2014/main" val="1397838310"/>
                    </a:ext>
                  </a:extLst>
                </a:gridCol>
              </a:tblGrid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bg1"/>
                          </a:solidFill>
                        </a:rPr>
                        <a:t>Interfaz de usuario.</a:t>
                      </a:r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29834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7526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bg1"/>
                          </a:solidFill>
                        </a:rPr>
                        <a:t>Manipulación de datos.</a:t>
                      </a:r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97098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bg1"/>
                          </a:solidFill>
                        </a:rPr>
                        <a:t>Creación de gráficos.</a:t>
                      </a:r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789313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endParaRPr lang="es-SV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379711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Servidores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Apache, MySQL (</a:t>
                      </a:r>
                      <a:r>
                        <a:rPr lang="es-ES" sz="2000" dirty="0" err="1">
                          <a:solidFill>
                            <a:schemeClr val="bg1"/>
                          </a:solidFill>
                        </a:rPr>
                        <a:t>MariaDB</a:t>
                      </a:r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99468"/>
                  </a:ext>
                </a:extLst>
              </a:tr>
            </a:tbl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511DF1-0D2F-BCE2-D0A1-B26B28C2A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Back </a:t>
            </a:r>
            <a:r>
              <a:rPr lang="es-ES" dirty="0" err="1">
                <a:solidFill>
                  <a:schemeClr val="bg1"/>
                </a:solidFill>
              </a:rPr>
              <a:t>End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F228AEE0-F91F-32EF-7BBC-8385266E25D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75314511"/>
              </p:ext>
            </p:extLst>
          </p:nvPr>
        </p:nvGraphicFramePr>
        <p:xfrm>
          <a:off x="6170613" y="2160588"/>
          <a:ext cx="56673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683">
                  <a:extLst>
                    <a:ext uri="{9D8B030D-6E8A-4147-A177-3AD203B41FA5}">
                      <a16:colId xmlns:a16="http://schemas.microsoft.com/office/drawing/2014/main" val="3089267825"/>
                    </a:ext>
                  </a:extLst>
                </a:gridCol>
                <a:gridCol w="3754691">
                  <a:extLst>
                    <a:ext uri="{9D8B030D-6E8A-4147-A177-3AD203B41FA5}">
                      <a16:colId xmlns:a16="http://schemas.microsoft.com/office/drawing/2014/main" val="2712135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Lenguaje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es-SV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06827"/>
                  </a:ext>
                </a:extLst>
              </a:tr>
            </a:tbl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58544406-9A9D-AA84-C5BF-6D0CC2B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Tecnologías Seleccionadas: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1026" name="Picture 2" descr="Informática AN: Los conceptos de programación">
            <a:extLst>
              <a:ext uri="{FF2B5EF4-FFF2-40B4-BE49-F238E27FC236}">
                <a16:creationId xmlns:a16="http://schemas.microsoft.com/office/drawing/2014/main" id="{772EBF7E-A9A1-872D-68F2-3AE992F6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66" y="3514129"/>
            <a:ext cx="4455414" cy="286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4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AF426-4562-97F8-C173-B588F2BA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Modelo: Regresión Lineal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1796C6B-C6C2-DA29-7E5A-02BD4E31E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672498"/>
              </p:ext>
            </p:extLst>
          </p:nvPr>
        </p:nvGraphicFramePr>
        <p:xfrm>
          <a:off x="290513" y="1255713"/>
          <a:ext cx="1161097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325">
                  <a:extLst>
                    <a:ext uri="{9D8B030D-6E8A-4147-A177-3AD203B41FA5}">
                      <a16:colId xmlns:a16="http://schemas.microsoft.com/office/drawing/2014/main" val="4197569446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879700677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96418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endParaRPr lang="en-US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Arreglos.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8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sklearn.linear_model</a:t>
                      </a:r>
                      <a:endParaRPr lang="en-US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Regresión Lineal.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5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sklearn.metrics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r2_score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mean_absolute_error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mean_squared_error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mean_squared_error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s-ES" sz="28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MSE </a:t>
                      </a:r>
                    </a:p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RMSE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713839"/>
                  </a:ext>
                </a:extLst>
              </a:tr>
            </a:tbl>
          </a:graphicData>
        </a:graphic>
      </p:graphicFrame>
      <p:pic>
        <p:nvPicPr>
          <p:cNvPr id="1026" name="Picture 2" descr="Rmse">
            <a:extLst>
              <a:ext uri="{FF2B5EF4-FFF2-40B4-BE49-F238E27FC236}">
                <a16:creationId xmlns:a16="http://schemas.microsoft.com/office/drawing/2014/main" id="{F130186E-6D01-1088-5103-7ABA6581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250053"/>
            <a:ext cx="3836010" cy="11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72E230C-3261-625A-DBFC-5569CB03B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85" y="4350665"/>
            <a:ext cx="6168902" cy="24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C337B-AA61-8955-DC1F-0E22DFC11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CC189-F9C8-4DBE-3201-6CCFDD01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 Caso 1: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8B5DBB-748F-CFFD-742A-E3842A59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27" y="1207008"/>
            <a:ext cx="878714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B8C02-F00F-1267-0254-29D2DF75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4ED2D-F13C-817D-1E3B-E21D99A2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 Caso 1: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571FFC-CF1E-CB3D-AE10-43A8F548A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93" y="1207008"/>
            <a:ext cx="877241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28982-FE07-451F-0F01-8B7DA5D5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EAA96-ADD6-43D1-89B9-C567C38E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 Caso 2: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84419F-68C9-CE7A-4DD2-A11C0C7E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7" y="1182624"/>
            <a:ext cx="880540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260</Words>
  <Application>Microsoft Office PowerPoint</Application>
  <PresentationFormat>Panorámica</PresentationFormat>
  <Paragraphs>97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Trade Gothic Next Heavy</vt:lpstr>
      <vt:lpstr>Tema de Office</vt:lpstr>
      <vt:lpstr>Desarrollo de un prototipo de alerta temprana en pacientes hipertensos aplicando inteligencia artificial.</vt:lpstr>
      <vt:lpstr>Introducción:</vt:lpstr>
      <vt:lpstr>Descripción del modelo:</vt:lpstr>
      <vt:lpstr>Tecnologías Disponibles:</vt:lpstr>
      <vt:lpstr>Tecnologías Seleccionadas:</vt:lpstr>
      <vt:lpstr>Modelo: Regresión Lineal</vt:lpstr>
      <vt:lpstr>Resultados Caso 1:</vt:lpstr>
      <vt:lpstr>Resultados Caso 1:</vt:lpstr>
      <vt:lpstr>Resultados Caso 2:</vt:lpstr>
      <vt:lpstr>Resultados Caso 2:</vt:lpstr>
      <vt:lpstr>Conclusiones: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HERNANDEZ ORTIZ JOSE ALFREDO</dc:creator>
  <cp:lastModifiedBy>HERNANDEZ ORTIZ JOSE ALFREDO</cp:lastModifiedBy>
  <cp:revision>1</cp:revision>
  <dcterms:created xsi:type="dcterms:W3CDTF">2024-11-26T14:18:13Z</dcterms:created>
  <dcterms:modified xsi:type="dcterms:W3CDTF">2024-11-30T06:13:34Z</dcterms:modified>
</cp:coreProperties>
</file>