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DC6EE-4441-43B3-A2D4-A9EF12BB6989}" v="117" dt="2024-11-18T16:46:22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ORTIZ JOSE ALFREDO" userId="6190f617-08f2-4ebb-a74d-41f293cab510" providerId="ADAL" clId="{861DC6EE-4441-43B3-A2D4-A9EF12BB6989}"/>
    <pc:docChg chg="undo custSel addSld modSld sldOrd modMainMaster">
      <pc:chgData name="HERNANDEZ ORTIZ JOSE ALFREDO" userId="6190f617-08f2-4ebb-a74d-41f293cab510" providerId="ADAL" clId="{861DC6EE-4441-43B3-A2D4-A9EF12BB6989}" dt="2024-11-18T16:46:22.731" v="1245"/>
      <pc:docMkLst>
        <pc:docMk/>
      </pc:docMkLst>
      <pc:sldChg chg="addSp delSp modSp mod modTransition setBg">
        <pc:chgData name="HERNANDEZ ORTIZ JOSE ALFREDO" userId="6190f617-08f2-4ebb-a74d-41f293cab510" providerId="ADAL" clId="{861DC6EE-4441-43B3-A2D4-A9EF12BB6989}" dt="2024-11-18T16:46:22.731" v="1245"/>
        <pc:sldMkLst>
          <pc:docMk/>
          <pc:sldMk cId="2175386641" sldId="256"/>
        </pc:sldMkLst>
        <pc:spChg chg="mod">
          <ac:chgData name="HERNANDEZ ORTIZ JOSE ALFREDO" userId="6190f617-08f2-4ebb-a74d-41f293cab510" providerId="ADAL" clId="{861DC6EE-4441-43B3-A2D4-A9EF12BB6989}" dt="2024-11-18T16:18:37.480" v="938" actId="1036"/>
          <ac:spMkLst>
            <pc:docMk/>
            <pc:sldMk cId="2175386641" sldId="256"/>
            <ac:spMk id="2" creationId="{E0D8AD85-CCBE-60FC-6696-943317CB1871}"/>
          </ac:spMkLst>
        </pc:spChg>
        <pc:spChg chg="del mod">
          <ac:chgData name="HERNANDEZ ORTIZ JOSE ALFREDO" userId="6190f617-08f2-4ebb-a74d-41f293cab510" providerId="ADAL" clId="{861DC6EE-4441-43B3-A2D4-A9EF12BB6989}" dt="2024-11-18T16:16:08.239" v="816" actId="478"/>
          <ac:spMkLst>
            <pc:docMk/>
            <pc:sldMk cId="2175386641" sldId="256"/>
            <ac:spMk id="3" creationId="{7B32AE15-1C4A-1DC9-1915-2BE1F4951DCC}"/>
          </ac:spMkLst>
        </pc:spChg>
        <pc:graphicFrameChg chg="add mod modGraphic">
          <ac:chgData name="HERNANDEZ ORTIZ JOSE ALFREDO" userId="6190f617-08f2-4ebb-a74d-41f293cab510" providerId="ADAL" clId="{861DC6EE-4441-43B3-A2D4-A9EF12BB6989}" dt="2024-11-18T16:18:37.480" v="938" actId="1036"/>
          <ac:graphicFrameMkLst>
            <pc:docMk/>
            <pc:sldMk cId="2175386641" sldId="256"/>
            <ac:graphicFrameMk id="6" creationId="{94D9ECBC-FA08-1AEF-F702-A068268EEA64}"/>
          </ac:graphicFrameMkLst>
        </pc:graphicFrameChg>
        <pc:picChg chg="add mod">
          <ac:chgData name="HERNANDEZ ORTIZ JOSE ALFREDO" userId="6190f617-08f2-4ebb-a74d-41f293cab510" providerId="ADAL" clId="{861DC6EE-4441-43B3-A2D4-A9EF12BB6989}" dt="2024-11-18T16:15:02.109" v="795" actId="1036"/>
          <ac:picMkLst>
            <pc:docMk/>
            <pc:sldMk cId="2175386641" sldId="256"/>
            <ac:picMk id="5" creationId="{94070E66-C092-7C27-E7D9-5604419F46D0}"/>
          </ac:picMkLst>
        </pc:picChg>
        <pc:picChg chg="del">
          <ac:chgData name="HERNANDEZ ORTIZ JOSE ALFREDO" userId="6190f617-08f2-4ebb-a74d-41f293cab510" providerId="ADAL" clId="{861DC6EE-4441-43B3-A2D4-A9EF12BB6989}" dt="2024-11-18T14:50:23.918" v="6" actId="478"/>
          <ac:picMkLst>
            <pc:docMk/>
            <pc:sldMk cId="2175386641" sldId="256"/>
            <ac:picMk id="2050" creationId="{F1D6CF14-6B73-72EB-8587-6CDCCF12B0F9}"/>
          </ac:picMkLst>
        </pc:picChg>
      </pc:sldChg>
      <pc:sldChg chg="addSp modSp mod modTransition setBg">
        <pc:chgData name="HERNANDEZ ORTIZ JOSE ALFREDO" userId="6190f617-08f2-4ebb-a74d-41f293cab510" providerId="ADAL" clId="{861DC6EE-4441-43B3-A2D4-A9EF12BB6989}" dt="2024-11-18T16:46:22.731" v="1245"/>
        <pc:sldMkLst>
          <pc:docMk/>
          <pc:sldMk cId="2692265311" sldId="257"/>
        </pc:sldMkLst>
        <pc:spChg chg="mod">
          <ac:chgData name="HERNANDEZ ORTIZ JOSE ALFREDO" userId="6190f617-08f2-4ebb-a74d-41f293cab510" providerId="ADAL" clId="{861DC6EE-4441-43B3-A2D4-A9EF12BB6989}" dt="2024-11-18T14:56:53.675" v="19" actId="207"/>
          <ac:spMkLst>
            <pc:docMk/>
            <pc:sldMk cId="2692265311" sldId="257"/>
            <ac:spMk id="2" creationId="{03DDC505-36F2-AC66-DE18-19BB45E2741C}"/>
          </ac:spMkLst>
        </pc:spChg>
        <pc:spChg chg="mod">
          <ac:chgData name="HERNANDEZ ORTIZ JOSE ALFREDO" userId="6190f617-08f2-4ebb-a74d-41f293cab510" providerId="ADAL" clId="{861DC6EE-4441-43B3-A2D4-A9EF12BB6989}" dt="2024-11-18T16:37:57.479" v="1204" actId="14100"/>
          <ac:spMkLst>
            <pc:docMk/>
            <pc:sldMk cId="2692265311" sldId="257"/>
            <ac:spMk id="6" creationId="{7C470C9A-3984-1FC2-346F-01D74E9C6D6E}"/>
          </ac:spMkLst>
        </pc:spChg>
        <pc:picChg chg="add mod">
          <ac:chgData name="HERNANDEZ ORTIZ JOSE ALFREDO" userId="6190f617-08f2-4ebb-a74d-41f293cab510" providerId="ADAL" clId="{861DC6EE-4441-43B3-A2D4-A9EF12BB6989}" dt="2024-11-18T16:41:11.200" v="1210" actId="14100"/>
          <ac:picMkLst>
            <pc:docMk/>
            <pc:sldMk cId="2692265311" sldId="257"/>
            <ac:picMk id="1026" creationId="{BAEF411D-717C-7496-4A9F-BCFBA91F9A40}"/>
          </ac:picMkLst>
        </pc:picChg>
      </pc:sldChg>
      <pc:sldChg chg="addSp modSp mod modTransition setBg">
        <pc:chgData name="HERNANDEZ ORTIZ JOSE ALFREDO" userId="6190f617-08f2-4ebb-a74d-41f293cab510" providerId="ADAL" clId="{861DC6EE-4441-43B3-A2D4-A9EF12BB6989}" dt="2024-11-18T16:46:22.731" v="1245"/>
        <pc:sldMkLst>
          <pc:docMk/>
          <pc:sldMk cId="10504207" sldId="258"/>
        </pc:sldMkLst>
        <pc:spChg chg="mod">
          <ac:chgData name="HERNANDEZ ORTIZ JOSE ALFREDO" userId="6190f617-08f2-4ebb-a74d-41f293cab510" providerId="ADAL" clId="{861DC6EE-4441-43B3-A2D4-A9EF12BB6989}" dt="2024-11-18T16:41:41.593" v="1216" actId="207"/>
          <ac:spMkLst>
            <pc:docMk/>
            <pc:sldMk cId="10504207" sldId="258"/>
            <ac:spMk id="6" creationId="{86649BC5-C3CA-EF59-DE91-A3B4B253810A}"/>
          </ac:spMkLst>
        </pc:spChg>
        <pc:picChg chg="add mod">
          <ac:chgData name="HERNANDEZ ORTIZ JOSE ALFREDO" userId="6190f617-08f2-4ebb-a74d-41f293cab510" providerId="ADAL" clId="{861DC6EE-4441-43B3-A2D4-A9EF12BB6989}" dt="2024-11-18T16:41:24.347" v="1213" actId="208"/>
          <ac:picMkLst>
            <pc:docMk/>
            <pc:sldMk cId="10504207" sldId="258"/>
            <ac:picMk id="2050" creationId="{5F06D3EF-9E4D-892F-A67A-8824A6414583}"/>
          </ac:picMkLst>
        </pc:picChg>
      </pc:sldChg>
      <pc:sldChg chg="addSp modSp mod modTransition setBg">
        <pc:chgData name="HERNANDEZ ORTIZ JOSE ALFREDO" userId="6190f617-08f2-4ebb-a74d-41f293cab510" providerId="ADAL" clId="{861DC6EE-4441-43B3-A2D4-A9EF12BB6989}" dt="2024-11-18T16:46:22.731" v="1245"/>
        <pc:sldMkLst>
          <pc:docMk/>
          <pc:sldMk cId="764075510" sldId="259"/>
        </pc:sldMkLst>
        <pc:spChg chg="mod">
          <ac:chgData name="HERNANDEZ ORTIZ JOSE ALFREDO" userId="6190f617-08f2-4ebb-a74d-41f293cab510" providerId="ADAL" clId="{861DC6EE-4441-43B3-A2D4-A9EF12BB6989}" dt="2024-11-18T16:42:05.674" v="1219" actId="6549"/>
          <ac:spMkLst>
            <pc:docMk/>
            <pc:sldMk cId="764075510" sldId="259"/>
            <ac:spMk id="6" creationId="{1D3EEF19-C603-196B-12AD-E8C999510AEB}"/>
          </ac:spMkLst>
        </pc:spChg>
        <pc:picChg chg="add mod">
          <ac:chgData name="HERNANDEZ ORTIZ JOSE ALFREDO" userId="6190f617-08f2-4ebb-a74d-41f293cab510" providerId="ADAL" clId="{861DC6EE-4441-43B3-A2D4-A9EF12BB6989}" dt="2024-11-18T16:43:50.284" v="1225" actId="1076"/>
          <ac:picMkLst>
            <pc:docMk/>
            <pc:sldMk cId="764075510" sldId="259"/>
            <ac:picMk id="3074" creationId="{C6B16E56-0285-C8BE-D53A-EB108404136D}"/>
          </ac:picMkLst>
        </pc:picChg>
      </pc:sldChg>
      <pc:sldChg chg="addSp delSp modSp add mod modTransition modClrScheme chgLayout">
        <pc:chgData name="HERNANDEZ ORTIZ JOSE ALFREDO" userId="6190f617-08f2-4ebb-a74d-41f293cab510" providerId="ADAL" clId="{861DC6EE-4441-43B3-A2D4-A9EF12BB6989}" dt="2024-11-18T16:46:22.731" v="1245"/>
        <pc:sldMkLst>
          <pc:docMk/>
          <pc:sldMk cId="4130411227" sldId="260"/>
        </pc:sldMkLst>
        <pc:spChg chg="mod ord">
          <ac:chgData name="HERNANDEZ ORTIZ JOSE ALFREDO" userId="6190f617-08f2-4ebb-a74d-41f293cab510" providerId="ADAL" clId="{861DC6EE-4441-43B3-A2D4-A9EF12BB6989}" dt="2024-11-18T16:03:39.150" v="735" actId="554"/>
          <ac:spMkLst>
            <pc:docMk/>
            <pc:sldMk cId="4130411227" sldId="260"/>
            <ac:spMk id="2" creationId="{8FDFC741-A9E8-6DCD-1416-F9EAE413F785}"/>
          </ac:spMkLst>
        </pc:spChg>
        <pc:spChg chg="add mod ord">
          <ac:chgData name="HERNANDEZ ORTIZ JOSE ALFREDO" userId="6190f617-08f2-4ebb-a74d-41f293cab510" providerId="ADAL" clId="{861DC6EE-4441-43B3-A2D4-A9EF12BB6989}" dt="2024-11-18T16:03:47.219" v="736" actId="1076"/>
          <ac:spMkLst>
            <pc:docMk/>
            <pc:sldMk cId="4130411227" sldId="260"/>
            <ac:spMk id="3" creationId="{0C40C024-1758-B56F-2131-99739E075028}"/>
          </ac:spMkLst>
        </pc:spChg>
        <pc:spChg chg="add mod ord">
          <ac:chgData name="HERNANDEZ ORTIZ JOSE ALFREDO" userId="6190f617-08f2-4ebb-a74d-41f293cab510" providerId="ADAL" clId="{861DC6EE-4441-43B3-A2D4-A9EF12BB6989}" dt="2024-11-18T16:03:53.797" v="737" actId="1076"/>
          <ac:spMkLst>
            <pc:docMk/>
            <pc:sldMk cId="4130411227" sldId="260"/>
            <ac:spMk id="4" creationId="{BA2CBDF2-1ADC-F945-A60E-FE806DB9BC51}"/>
          </ac:spMkLst>
        </pc:spChg>
        <pc:spChg chg="add del mod ord">
          <ac:chgData name="HERNANDEZ ORTIZ JOSE ALFREDO" userId="6190f617-08f2-4ebb-a74d-41f293cab510" providerId="ADAL" clId="{861DC6EE-4441-43B3-A2D4-A9EF12BB6989}" dt="2024-11-18T15:47:27.156" v="505" actId="3680"/>
          <ac:spMkLst>
            <pc:docMk/>
            <pc:sldMk cId="4130411227" sldId="260"/>
            <ac:spMk id="5" creationId="{545C4BE5-2403-2180-24C9-BFCD7F354802}"/>
          </ac:spMkLst>
        </pc:spChg>
        <pc:spChg chg="del mod ord">
          <ac:chgData name="HERNANDEZ ORTIZ JOSE ALFREDO" userId="6190f617-08f2-4ebb-a74d-41f293cab510" providerId="ADAL" clId="{861DC6EE-4441-43B3-A2D4-A9EF12BB6989}" dt="2024-11-18T15:44:52.263" v="470" actId="22"/>
          <ac:spMkLst>
            <pc:docMk/>
            <pc:sldMk cId="4130411227" sldId="260"/>
            <ac:spMk id="6" creationId="{D3C81CCA-1059-DFCF-1435-5579AE180657}"/>
          </ac:spMkLst>
        </pc:spChg>
        <pc:graphicFrameChg chg="add del mod ord modGraphic">
          <ac:chgData name="HERNANDEZ ORTIZ JOSE ALFREDO" userId="6190f617-08f2-4ebb-a74d-41f293cab510" providerId="ADAL" clId="{861DC6EE-4441-43B3-A2D4-A9EF12BB6989}" dt="2024-11-18T15:47:17.506" v="504" actId="3680"/>
          <ac:graphicFrameMkLst>
            <pc:docMk/>
            <pc:sldMk cId="4130411227" sldId="260"/>
            <ac:graphicFrameMk id="9" creationId="{E77B99AA-BC00-925F-CB90-05E7F4D7261F}"/>
          </ac:graphicFrameMkLst>
        </pc:graphicFrameChg>
        <pc:graphicFrameChg chg="add mod ord modGraphic">
          <ac:chgData name="HERNANDEZ ORTIZ JOSE ALFREDO" userId="6190f617-08f2-4ebb-a74d-41f293cab510" providerId="ADAL" clId="{861DC6EE-4441-43B3-A2D4-A9EF12BB6989}" dt="2024-11-18T16:05:22.904" v="762" actId="255"/>
          <ac:graphicFrameMkLst>
            <pc:docMk/>
            <pc:sldMk cId="4130411227" sldId="260"/>
            <ac:graphicFrameMk id="10" creationId="{88156631-7EA7-C587-EB80-CBB62CF88E38}"/>
          </ac:graphicFrameMkLst>
        </pc:graphicFrameChg>
        <pc:picChg chg="add mod ord">
          <ac:chgData name="HERNANDEZ ORTIZ JOSE ALFREDO" userId="6190f617-08f2-4ebb-a74d-41f293cab510" providerId="ADAL" clId="{861DC6EE-4441-43B3-A2D4-A9EF12BB6989}" dt="2024-11-18T16:03:57.982" v="738" actId="1076"/>
          <ac:picMkLst>
            <pc:docMk/>
            <pc:sldMk cId="4130411227" sldId="260"/>
            <ac:picMk id="8" creationId="{A5BB9A93-4E98-7B0E-4F78-D83966A4B932}"/>
          </ac:picMkLst>
        </pc:picChg>
      </pc:sldChg>
      <pc:sldChg chg="addSp delSp modSp add mod ord modTransition">
        <pc:chgData name="HERNANDEZ ORTIZ JOSE ALFREDO" userId="6190f617-08f2-4ebb-a74d-41f293cab510" providerId="ADAL" clId="{861DC6EE-4441-43B3-A2D4-A9EF12BB6989}" dt="2024-11-18T16:46:22.731" v="1245"/>
        <pc:sldMkLst>
          <pc:docMk/>
          <pc:sldMk cId="2151513972" sldId="261"/>
        </pc:sldMkLst>
        <pc:spChg chg="mod">
          <ac:chgData name="HERNANDEZ ORTIZ JOSE ALFREDO" userId="6190f617-08f2-4ebb-a74d-41f293cab510" providerId="ADAL" clId="{861DC6EE-4441-43B3-A2D4-A9EF12BB6989}" dt="2024-11-18T16:24:42.809" v="1038" actId="20577"/>
          <ac:spMkLst>
            <pc:docMk/>
            <pc:sldMk cId="2151513972" sldId="261"/>
            <ac:spMk id="2" creationId="{0B275DEB-5B11-1FA3-3158-7BA784F56C46}"/>
          </ac:spMkLst>
        </pc:spChg>
        <pc:spChg chg="del mod">
          <ac:chgData name="HERNANDEZ ORTIZ JOSE ALFREDO" userId="6190f617-08f2-4ebb-a74d-41f293cab510" providerId="ADAL" clId="{861DC6EE-4441-43B3-A2D4-A9EF12BB6989}" dt="2024-11-18T16:23:01.925" v="1002" actId="478"/>
          <ac:spMkLst>
            <pc:docMk/>
            <pc:sldMk cId="2151513972" sldId="261"/>
            <ac:spMk id="6" creationId="{889F9CBC-8AB5-73E2-F6DC-A5020D0F1970}"/>
          </ac:spMkLst>
        </pc:spChg>
        <pc:graphicFrameChg chg="add mod modGraphic">
          <ac:chgData name="HERNANDEZ ORTIZ JOSE ALFREDO" userId="6190f617-08f2-4ebb-a74d-41f293cab510" providerId="ADAL" clId="{861DC6EE-4441-43B3-A2D4-A9EF12BB6989}" dt="2024-11-18T16:24:29.520" v="1024" actId="12788"/>
          <ac:graphicFrameMkLst>
            <pc:docMk/>
            <pc:sldMk cId="2151513972" sldId="261"/>
            <ac:graphicFrameMk id="3" creationId="{226CBF3C-063F-684D-C53D-A23158ADF463}"/>
          </ac:graphicFrameMkLst>
        </pc:graphicFrameChg>
      </pc:sldChg>
      <pc:sldChg chg="addSp delSp modSp add mod modTransition">
        <pc:chgData name="HERNANDEZ ORTIZ JOSE ALFREDO" userId="6190f617-08f2-4ebb-a74d-41f293cab510" providerId="ADAL" clId="{861DC6EE-4441-43B3-A2D4-A9EF12BB6989}" dt="2024-11-18T16:46:22.731" v="1245"/>
        <pc:sldMkLst>
          <pc:docMk/>
          <pc:sldMk cId="15955232" sldId="262"/>
        </pc:sldMkLst>
        <pc:spChg chg="mod">
          <ac:chgData name="HERNANDEZ ORTIZ JOSE ALFREDO" userId="6190f617-08f2-4ebb-a74d-41f293cab510" providerId="ADAL" clId="{861DC6EE-4441-43B3-A2D4-A9EF12BB6989}" dt="2024-11-18T16:30:37.721" v="1049" actId="20577"/>
          <ac:spMkLst>
            <pc:docMk/>
            <pc:sldMk cId="15955232" sldId="262"/>
            <ac:spMk id="2" creationId="{07A55C00-3D8D-D5D3-EAE9-0082ED3FFE3B}"/>
          </ac:spMkLst>
        </pc:spChg>
        <pc:graphicFrameChg chg="del">
          <ac:chgData name="HERNANDEZ ORTIZ JOSE ALFREDO" userId="6190f617-08f2-4ebb-a74d-41f293cab510" providerId="ADAL" clId="{861DC6EE-4441-43B3-A2D4-A9EF12BB6989}" dt="2024-11-18T16:30:42.596" v="1050" actId="478"/>
          <ac:graphicFrameMkLst>
            <pc:docMk/>
            <pc:sldMk cId="15955232" sldId="262"/>
            <ac:graphicFrameMk id="3" creationId="{CF167519-979C-2000-CE71-C8C45A056663}"/>
          </ac:graphicFrameMkLst>
        </pc:graphicFrameChg>
        <pc:picChg chg="add mod">
          <ac:chgData name="HERNANDEZ ORTIZ JOSE ALFREDO" userId="6190f617-08f2-4ebb-a74d-41f293cab510" providerId="ADAL" clId="{861DC6EE-4441-43B3-A2D4-A9EF12BB6989}" dt="2024-11-18T16:31:11.982" v="1099" actId="1036"/>
          <ac:picMkLst>
            <pc:docMk/>
            <pc:sldMk cId="15955232" sldId="262"/>
            <ac:picMk id="5" creationId="{D89ACF78-916A-2690-27CA-4C4209E7F05A}"/>
          </ac:picMkLst>
        </pc:picChg>
      </pc:sldChg>
      <pc:sldChg chg="addSp delSp modSp add mod modTransition">
        <pc:chgData name="HERNANDEZ ORTIZ JOSE ALFREDO" userId="6190f617-08f2-4ebb-a74d-41f293cab510" providerId="ADAL" clId="{861DC6EE-4441-43B3-A2D4-A9EF12BB6989}" dt="2024-11-18T16:46:22.731" v="1245"/>
        <pc:sldMkLst>
          <pc:docMk/>
          <pc:sldMk cId="3340336367" sldId="263"/>
        </pc:sldMkLst>
        <pc:picChg chg="add mod">
          <ac:chgData name="HERNANDEZ ORTIZ JOSE ALFREDO" userId="6190f617-08f2-4ebb-a74d-41f293cab510" providerId="ADAL" clId="{861DC6EE-4441-43B3-A2D4-A9EF12BB6989}" dt="2024-11-18T16:33:35.502" v="1132" actId="1036"/>
          <ac:picMkLst>
            <pc:docMk/>
            <pc:sldMk cId="3340336367" sldId="263"/>
            <ac:picMk id="4" creationId="{8BC3F551-C329-E2C8-F01E-AFE299816DDA}"/>
          </ac:picMkLst>
        </pc:picChg>
        <pc:picChg chg="del mod">
          <ac:chgData name="HERNANDEZ ORTIZ JOSE ALFREDO" userId="6190f617-08f2-4ebb-a74d-41f293cab510" providerId="ADAL" clId="{861DC6EE-4441-43B3-A2D4-A9EF12BB6989}" dt="2024-11-18T16:33:17.283" v="1102" actId="478"/>
          <ac:picMkLst>
            <pc:docMk/>
            <pc:sldMk cId="3340336367" sldId="263"/>
            <ac:picMk id="5" creationId="{28E0446A-669A-F3E5-22A7-73373E879E63}"/>
          </ac:picMkLst>
        </pc:picChg>
      </pc:sldChg>
      <pc:sldMasterChg chg="modTransition setBg modSldLayout">
        <pc:chgData name="HERNANDEZ ORTIZ JOSE ALFREDO" userId="6190f617-08f2-4ebb-a74d-41f293cab510" providerId="ADAL" clId="{861DC6EE-4441-43B3-A2D4-A9EF12BB6989}" dt="2024-11-18T16:46:22.731" v="1245"/>
        <pc:sldMasterMkLst>
          <pc:docMk/>
          <pc:sldMasterMk cId="2775035862" sldId="2147483648"/>
        </pc:sldMasterMkLst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4137694620" sldId="2147483649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4052033321" sldId="2147483650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2638593763" sldId="2147483651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2734544267" sldId="2147483652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2838727657" sldId="2147483653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3559370408" sldId="2147483654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4118624788" sldId="2147483655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2294438497" sldId="2147483656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690373449" sldId="2147483657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2349843706" sldId="2147483658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402448509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F517-4625-072D-DBDE-4498949D8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57C592-9064-9271-8E31-68BF55F4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305EB-7611-EA73-8BE0-C324D91F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18/11/2024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550CBC-E67F-876A-E7D6-753EB710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B7843-5713-25A9-7CC1-53D7B133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37694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98080-4828-2E62-FC97-9519D38B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84CBB7-B76C-0251-5FAD-6C35B6F71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FDE86-BBA0-2339-C21B-E7FDBF55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18/11/2024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8A02D-8608-37A8-B458-2A0EE1F2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C7CBD-65F8-8738-B053-3BA184EB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4984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4F2BC0-BA39-1EFC-5524-D23E05A7E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15C4E3-C45E-592E-15A5-A8E2A78AB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FABDB1-DC6C-E7CD-78B1-FCD6927F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18/11/2024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ED8F3-EE24-3DFB-5DBA-F85ECC9F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87C301-0342-A6E1-960C-67694946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24485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64E92-4ABE-133F-EE26-CCB083F9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97313-14C9-4E41-0FC2-87406FDD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90A74-22D5-7FE8-A15F-4A9BE3AB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18/11/2024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FB86A1-939B-936C-9AE1-1F5774AC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06343-97EA-111C-6D4F-C58C7F9F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5203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5B7A-9B2D-2F6A-B756-F1B8D859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9AC5C8-6194-0527-7C0A-17ACA691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D369F-0596-1CCA-6090-8A962AB0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18/11/2024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4D3B8-13B7-4256-4DBF-4FB3FF69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C4DE6-5DAE-681E-80F5-11F85AF8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3859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302AB-6CB0-40F9-C7C2-9E85CCFC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66DE5-A08C-881D-0ED7-6FCBBC2B5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206B0F-F4F1-16C5-6677-55A906A00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539257-98FF-4D8D-E30B-8F8B36A7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18/11/2024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B5868D-694C-C03F-3820-32000DD7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7EA7A2-A93A-0297-5970-0D726A46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3454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31961-255D-3C4A-2F22-85FDB5E6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4FF30A-A023-D7E1-3772-80DC731B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DCB6D2-4BCD-2D59-13C1-EC36DB19B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EF2AE7-DCC0-9E08-3D3D-325008337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0405F4-B873-87AC-CD06-80AA7E941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DDFDC5-1693-C799-CCC5-0B791C15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18/11/2024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DDBC99-714C-7831-BB24-538DF924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0EEC5F-4306-E334-DEE7-15DA8BBE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3872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A495E-B801-C62B-6084-831F9683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1BD1B0-F158-574F-285D-6831A0EA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18/11/2024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FCF410-F9F3-7EB8-BCC7-E0C50002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8C2588-098C-345F-942C-3CB52F89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937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C58906-5AE3-DAB6-8E83-BBA4D1D9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18/11/2024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387C0C-4F79-789E-5FF6-04A7E825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427B86-0836-55A1-F5A9-CDEB9337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8624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23CC9-C779-5260-9A6B-515DB10A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2AE39-4B77-9436-65E1-2FFF2D374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6FE5EF-AD6D-0E91-652D-D5C14801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74B8C3-4E0B-3A85-0C16-AF2C189D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18/11/2024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0DF83B-5E4B-51D1-9230-6B6BCB6E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20C1F1-ADE9-3FDE-206F-542A5C15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443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055E4-5A3C-3724-935A-CF6C10D2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38B398-9679-823B-B2F2-5572360F7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74B34E-C16F-5436-F110-12DE66B2F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059C4-AA13-8FE1-52E3-254350AD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18/11/2024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A5B851-607B-ED20-BAFE-597CE5D9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84AAD4-523E-C3B6-2622-031CD9D4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9037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80CBF4-B975-C904-EDD6-53447A64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1D32F0-FBB5-B8DA-13F4-9585BCAC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8ACFE-9F2A-3AA0-4EE2-D9176C181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31A3F-3C23-4511-878C-E6587D1245BF}" type="datetimeFigureOut">
              <a:rPr lang="es-SV" smtClean="0"/>
              <a:t>18/11/2024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8367D9-2555-0D7F-2B3A-CE4AF5750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06053-14D5-00AB-DF97-78B68FF09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7503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8AD85-CCBE-60FC-6696-943317CB1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781" y="3417836"/>
            <a:ext cx="4857135" cy="846087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FF00"/>
                </a:solidFill>
                <a:latin typeface="Arial Black" panose="020B0A04020102020204" pitchFamily="34" charset="0"/>
              </a:rPr>
              <a:t>Grupo 15</a:t>
            </a:r>
            <a:endParaRPr lang="es-SV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n 4" descr="Texto">
            <a:extLst>
              <a:ext uri="{FF2B5EF4-FFF2-40B4-BE49-F238E27FC236}">
                <a16:creationId xmlns:a16="http://schemas.microsoft.com/office/drawing/2014/main" id="{94070E66-C092-7C27-E7D9-5604419F4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1402"/>
            <a:ext cx="11880000" cy="2652474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4D9ECBC-FA08-1AEF-F702-A068268EE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981634"/>
              </p:ext>
            </p:extLst>
          </p:nvPr>
        </p:nvGraphicFramePr>
        <p:xfrm>
          <a:off x="5801031" y="3417836"/>
          <a:ext cx="5909188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479">
                  <a:extLst>
                    <a:ext uri="{9D8B030D-6E8A-4147-A177-3AD203B41FA5}">
                      <a16:colId xmlns:a16="http://schemas.microsoft.com/office/drawing/2014/main" val="2966301162"/>
                    </a:ext>
                  </a:extLst>
                </a:gridCol>
                <a:gridCol w="4178709">
                  <a:extLst>
                    <a:ext uri="{9D8B030D-6E8A-4147-A177-3AD203B41FA5}">
                      <a16:colId xmlns:a16="http://schemas.microsoft.com/office/drawing/2014/main" val="1718687314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FFFF00"/>
                          </a:solidFill>
                        </a:rPr>
                        <a:t>CARNET</a:t>
                      </a:r>
                      <a:endParaRPr lang="es-SV" sz="2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FFFF00"/>
                          </a:solidFill>
                        </a:rPr>
                        <a:t>NOMBRE</a:t>
                      </a:r>
                      <a:endParaRPr lang="es-SV" sz="2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024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rgbClr val="FFFF00"/>
                          </a:solidFill>
                        </a:rPr>
                        <a:t>17-1673-2000</a:t>
                      </a:r>
                      <a:endParaRPr lang="es-SV" sz="2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rgbClr val="FFFF00"/>
                          </a:solidFill>
                        </a:rPr>
                        <a:t>Hernández Ortiz, José Alfredo</a:t>
                      </a:r>
                      <a:endParaRPr lang="es-SV" sz="2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803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s-SV" sz="20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25-1014-2019</a:t>
                      </a:r>
                      <a:r>
                        <a:rPr lang="es-SV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Reyes Márquez, Roberto Enrique</a:t>
                      </a:r>
                      <a:r>
                        <a:rPr lang="es-SV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9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38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DC505-36F2-AC66-DE18-19BB45E2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sz="5000" b="1" dirty="0">
                <a:solidFill>
                  <a:srgbClr val="FFC000"/>
                </a:solidFill>
              </a:rPr>
              <a:t>Tema</a:t>
            </a:r>
            <a:endParaRPr lang="es-SV" sz="5000" b="1" dirty="0">
              <a:solidFill>
                <a:srgbClr val="FFC00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C470C9A-3984-1FC2-346F-01D74E9C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902962"/>
            <a:ext cx="6480000" cy="3600000"/>
          </a:xfrm>
          <a:solidFill>
            <a:schemeClr val="bg1"/>
          </a:solidFill>
          <a:ln>
            <a:solidFill>
              <a:srgbClr val="002060"/>
            </a:solidFill>
          </a:ln>
        </p:spPr>
        <p:txBody>
          <a:bodyPr tIns="90000" bIns="90000" anchor="ctr" anchorCtr="0">
            <a:normAutofit/>
          </a:bodyPr>
          <a:lstStyle/>
          <a:p>
            <a:pPr marL="0" indent="0" algn="ctr">
              <a:buNone/>
            </a:pPr>
            <a:r>
              <a:rPr lang="es-ES" sz="4000" b="1" i="0" dirty="0">
                <a:effectLst/>
                <a:latin typeface="Trade Gothic Next Heavy" panose="020F0502020204030204" pitchFamily="34" charset="0"/>
              </a:rPr>
              <a:t>Desarrollo de un prototipo de alerta temprana en pacientes hipertensos aplicando inteligencia artificial.</a:t>
            </a:r>
            <a:endParaRPr lang="es-SV" sz="4000" b="1" dirty="0">
              <a:latin typeface="Trade Gothic Next Heavy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F411D-717C-7496-4A9F-BCFBA91F9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07" y="902962"/>
            <a:ext cx="4320000" cy="35841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6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04247-ACF7-B198-89F2-BB6B0BC47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3991B-60D9-5AE5-1423-8EA9D137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sz="5000" b="1" dirty="0">
                <a:solidFill>
                  <a:srgbClr val="FFFF00"/>
                </a:solidFill>
              </a:rPr>
              <a:t>Especificaciones</a:t>
            </a:r>
            <a:endParaRPr lang="es-SV" sz="5000" b="1" dirty="0">
              <a:solidFill>
                <a:srgbClr val="FFFF0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6649BC5-C3CA-EF59-DE91-A3B4B253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882895"/>
            <a:ext cx="6480000" cy="5400000"/>
          </a:xfrm>
          <a:noFill/>
          <a:ln>
            <a:solidFill>
              <a:schemeClr val="accent1"/>
            </a:solidFill>
          </a:ln>
        </p:spPr>
        <p:txBody>
          <a:bodyPr tIns="90000" bIns="90000" anchor="t" anchorCtr="0">
            <a:normAutofit/>
          </a:bodyPr>
          <a:lstStyle/>
          <a:p>
            <a:r>
              <a:rPr lang="es-ES" sz="4000" b="1" dirty="0">
                <a:latin typeface="Trade Gothic Next Heavy" panose="020F0502020204030204" pitchFamily="34" charset="0"/>
              </a:rPr>
              <a:t>Antecedentes</a:t>
            </a:r>
          </a:p>
          <a:p>
            <a:pPr lvl="1"/>
            <a:r>
              <a:rPr lang="es-ES" sz="3600" b="1" dirty="0">
                <a:solidFill>
                  <a:srgbClr val="FF0000"/>
                </a:solidFill>
                <a:latin typeface="Trade Gothic Next Heavy" panose="020F0502020204030204" pitchFamily="34" charset="0"/>
              </a:rPr>
              <a:t>(HTA)</a:t>
            </a:r>
          </a:p>
          <a:p>
            <a:r>
              <a:rPr lang="es-ES" sz="4000" b="1" dirty="0">
                <a:latin typeface="Trade Gothic Next Heavy" panose="020F0502020204030204" pitchFamily="34" charset="0"/>
              </a:rPr>
              <a:t>Descripción del problema </a:t>
            </a:r>
          </a:p>
          <a:p>
            <a:pPr lvl="1"/>
            <a:r>
              <a:rPr lang="es-ES" sz="3600" b="1" dirty="0">
                <a:solidFill>
                  <a:srgbClr val="FF0000"/>
                </a:solidFill>
                <a:latin typeface="Trade Gothic Next Heavy" panose="020F0502020204030204" pitchFamily="34" charset="0"/>
              </a:rPr>
              <a:t>(Limitaciones del médico)</a:t>
            </a:r>
          </a:p>
          <a:p>
            <a:r>
              <a:rPr lang="es-ES" sz="4000" b="1" dirty="0">
                <a:latin typeface="Trade Gothic Next Heavy" panose="020F0502020204030204" pitchFamily="34" charset="0"/>
              </a:rPr>
              <a:t>Alcances </a:t>
            </a:r>
          </a:p>
          <a:p>
            <a:pPr lvl="1"/>
            <a:r>
              <a:rPr lang="es-ES" sz="3600" b="1" dirty="0">
                <a:solidFill>
                  <a:srgbClr val="FF0000"/>
                </a:solidFill>
                <a:latin typeface="Trade Gothic Next Heavy" panose="020F0502020204030204" pitchFamily="34" charset="0"/>
              </a:rPr>
              <a:t>(Generales, Factores, TA)</a:t>
            </a:r>
            <a:endParaRPr lang="es-SV" sz="3600" b="1" dirty="0">
              <a:solidFill>
                <a:srgbClr val="FF0000"/>
              </a:solidFill>
              <a:latin typeface="Trade Gothic Next Heavy" panose="020F0502020204030204" pitchFamily="34" charset="0"/>
            </a:endParaRPr>
          </a:p>
        </p:txBody>
      </p:sp>
      <p:pic>
        <p:nvPicPr>
          <p:cNvPr id="2050" name="Picture 2" descr="Médico tomando una presión arterial pacientes 2024">
            <a:extLst>
              <a:ext uri="{FF2B5EF4-FFF2-40B4-BE49-F238E27FC236}">
                <a16:creationId xmlns:a16="http://schemas.microsoft.com/office/drawing/2014/main" id="{5F06D3EF-9E4D-892F-A67A-8824A641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00" y="882895"/>
            <a:ext cx="4320000" cy="32433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B194D-CF8C-7F28-664D-8C63F4A04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68066-4DEE-35ED-C479-B6AB249C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sz="5000" b="1" dirty="0">
                <a:solidFill>
                  <a:srgbClr val="FFFF00"/>
                </a:solidFill>
              </a:rPr>
              <a:t>Análisis y Diseño</a:t>
            </a:r>
            <a:endParaRPr lang="es-SV" sz="5000" b="1" dirty="0">
              <a:solidFill>
                <a:srgbClr val="FFFF0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D3EEF19-C603-196B-12AD-E8C99951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1059873"/>
            <a:ext cx="6480000" cy="5400000"/>
          </a:xfrm>
          <a:noFill/>
          <a:ln>
            <a:solidFill>
              <a:schemeClr val="accent1"/>
            </a:solidFill>
          </a:ln>
        </p:spPr>
        <p:txBody>
          <a:bodyPr tIns="90000" bIns="90000" anchor="t" anchorCtr="0">
            <a:normAutofit fontScale="92500" lnSpcReduction="20000"/>
          </a:bodyPr>
          <a:lstStyle/>
          <a:p>
            <a:r>
              <a:rPr lang="es-ES" sz="3500" b="1" i="0" dirty="0">
                <a:ln w="3175"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Descripción de la propuesta de solución</a:t>
            </a:r>
          </a:p>
          <a:p>
            <a:pPr lvl="1"/>
            <a:r>
              <a:rPr lang="es-ES" sz="3100" b="1" dirty="0">
                <a:ln w="3175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(Dificultad para analizar la tendencia de TA)</a:t>
            </a:r>
            <a:endParaRPr lang="es-ES" sz="3100" b="1" i="0" dirty="0">
              <a:ln w="3175"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500" b="1" i="0" dirty="0">
                <a:ln w="3175"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Descripción de la tecnología a utilizar</a:t>
            </a:r>
          </a:p>
          <a:p>
            <a:pPr lvl="1"/>
            <a:r>
              <a:rPr lang="es-ES" sz="3100" b="1" dirty="0">
                <a:ln w="3175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(Plataforma, Entorno, Back </a:t>
            </a:r>
            <a:r>
              <a:rPr lang="es-ES" sz="3100" b="1" dirty="0" err="1">
                <a:ln w="3175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s-ES" sz="3100" b="1" dirty="0">
                <a:ln w="3175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Front </a:t>
            </a:r>
            <a:r>
              <a:rPr lang="es-ES" sz="3100" b="1" dirty="0" err="1">
                <a:ln w="3175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s-ES" sz="3100" b="1" dirty="0">
                <a:ln w="3175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3100" b="1" i="0" dirty="0">
              <a:ln w="3175"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500" b="1" i="0" dirty="0">
                <a:ln w="3175"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Evaluación de las tecnologías disponibles</a:t>
            </a:r>
          </a:p>
          <a:p>
            <a:pPr lvl="1"/>
            <a:r>
              <a:rPr lang="es-ES" sz="3100" b="1" dirty="0">
                <a:ln w="3175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(Lenguajes: C#, Java, Julia)</a:t>
            </a:r>
          </a:p>
          <a:p>
            <a:pPr lvl="1"/>
            <a:r>
              <a:rPr lang="es-ES" sz="3100" b="1" i="0" dirty="0">
                <a:ln w="3175"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(DB: SQL, Oracle, MongoDB, </a:t>
            </a:r>
            <a:r>
              <a:rPr lang="es-ES" sz="3100" b="1" i="0" dirty="0" err="1">
                <a:ln w="3175"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es-ES" sz="3100" b="1" i="0" dirty="0">
                <a:ln w="3175"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074" name="Picture 2" descr="Premium AI Image | Aipowered language translation and communication">
            <a:extLst>
              <a:ext uri="{FF2B5EF4-FFF2-40B4-BE49-F238E27FC236}">
                <a16:creationId xmlns:a16="http://schemas.microsoft.com/office/drawing/2014/main" id="{C6B16E56-0285-C8BE-D53A-EB1084041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03"/>
          <a:stretch/>
        </p:blipFill>
        <p:spPr bwMode="auto">
          <a:xfrm>
            <a:off x="7455562" y="1059873"/>
            <a:ext cx="4320000" cy="436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07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C9869-F768-5B37-F2D4-93E4D5F18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FC741-A9E8-6DCD-1416-F9EAE413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" y="0"/>
            <a:ext cx="12193200" cy="7200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sz="5000" b="1" dirty="0">
                <a:solidFill>
                  <a:srgbClr val="FFFF00"/>
                </a:solidFill>
              </a:rPr>
              <a:t>Análisis y Diseño</a:t>
            </a:r>
            <a:endParaRPr lang="es-SV" sz="5000" b="1" dirty="0">
              <a:solidFill>
                <a:srgbClr val="FFFF0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40C024-1758-B56F-2131-99739E07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337" y="857251"/>
            <a:ext cx="5157787" cy="823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sz="2400" b="1" i="0" dirty="0">
                <a:ln w="3175"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Diagrama arquitectónico de la solución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5BB9A93-4E98-7B0E-4F78-D83966A4B9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337" y="1818414"/>
            <a:ext cx="5189006" cy="3909144"/>
          </a:xfrm>
          <a:noFill/>
          <a:ln>
            <a:solidFill>
              <a:schemeClr val="accent1"/>
            </a:solidFill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2CBDF2-1ADC-F945-A60E-FE806DB9B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6878" y="852534"/>
            <a:ext cx="5183188" cy="823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sz="2400" b="1" i="0" dirty="0">
                <a:ln w="3175"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Descripción de los componentes de la solución</a:t>
            </a:r>
            <a:r>
              <a:rPr lang="es-ES" sz="2400" b="1" dirty="0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SV" sz="2400" b="1" dirty="0">
              <a:ln w="3175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88156631-7EA7-C587-EB80-CBB62CF88E3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382612"/>
              </p:ext>
            </p:extLst>
          </p:nvPr>
        </p:nvGraphicFramePr>
        <p:xfrm>
          <a:off x="6636878" y="1818414"/>
          <a:ext cx="518318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129">
                  <a:extLst>
                    <a:ext uri="{9D8B030D-6E8A-4147-A177-3AD203B41FA5}">
                      <a16:colId xmlns:a16="http://schemas.microsoft.com/office/drawing/2014/main" val="4107996330"/>
                    </a:ext>
                  </a:extLst>
                </a:gridCol>
                <a:gridCol w="3696059">
                  <a:extLst>
                    <a:ext uri="{9D8B030D-6E8A-4147-A177-3AD203B41FA5}">
                      <a16:colId xmlns:a16="http://schemas.microsoft.com/office/drawing/2014/main" val="234613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Interfaz de usuario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77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Estética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9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PHP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Manipulación de datos.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64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Creación de gráficos.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2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Herramientas de IA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9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48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Apache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Servidor Web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10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MySQL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Servidor DB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42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Código Python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959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41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24646-9EA5-4A58-1D66-0BEBDA2BF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75DEB-5B11-1FA3-3158-7BA784F5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sz="5000" b="1" dirty="0">
                <a:solidFill>
                  <a:srgbClr val="FFFF00"/>
                </a:solidFill>
              </a:rPr>
              <a:t>Tecnologías Utilizadas</a:t>
            </a:r>
            <a:endParaRPr lang="es-SV" sz="5000" b="1" dirty="0">
              <a:solidFill>
                <a:srgbClr val="FFFF00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26CBF3C-063F-684D-C53D-A23158ADF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5704"/>
              </p:ext>
            </p:extLst>
          </p:nvPr>
        </p:nvGraphicFramePr>
        <p:xfrm>
          <a:off x="336000" y="1259091"/>
          <a:ext cx="11520000" cy="3332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000">
                  <a:extLst>
                    <a:ext uri="{9D8B030D-6E8A-4147-A177-3AD203B41FA5}">
                      <a16:colId xmlns:a16="http://schemas.microsoft.com/office/drawing/2014/main" val="2102503778"/>
                    </a:ext>
                  </a:extLst>
                </a:gridCol>
                <a:gridCol w="3840000">
                  <a:extLst>
                    <a:ext uri="{9D8B030D-6E8A-4147-A177-3AD203B41FA5}">
                      <a16:colId xmlns:a16="http://schemas.microsoft.com/office/drawing/2014/main" val="4257791943"/>
                    </a:ext>
                  </a:extLst>
                </a:gridCol>
                <a:gridCol w="3840000">
                  <a:extLst>
                    <a:ext uri="{9D8B030D-6E8A-4147-A177-3AD203B41FA5}">
                      <a16:colId xmlns:a16="http://schemas.microsoft.com/office/drawing/2014/main" val="519280575"/>
                    </a:ext>
                  </a:extLst>
                </a:gridCol>
              </a:tblGrid>
              <a:tr h="55542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500" b="0" kern="100" dirty="0">
                          <a:solidFill>
                            <a:schemeClr val="tx1"/>
                          </a:solidFill>
                          <a:effectLst/>
                          <a:latin typeface="Tisa Offc Serif Pro" panose="02010504030101020102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HTML, CSS, PHP, JavaScript, (Python, MySQL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SV" sz="1000" kern="100" dirty="0">
                        <a:solidFill>
                          <a:srgbClr val="FFFF00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SV" sz="1000" b="0" kern="100" dirty="0">
                        <a:solidFill>
                          <a:srgbClr val="FFFF00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202979"/>
                  </a:ext>
                </a:extLst>
              </a:tr>
              <a:tr h="555429">
                <a:tc>
                  <a:txBody>
                    <a:bodyPr/>
                    <a:lstStyle/>
                    <a:p>
                      <a:r>
                        <a:rPr lang="es-SV" sz="25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numpy</a:t>
                      </a:r>
                      <a:endParaRPr lang="es-SV" sz="25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25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SV" sz="2500" b="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Arrays</a:t>
                      </a:r>
                      <a:endParaRPr lang="es-SV" sz="2500" b="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772669"/>
                  </a:ext>
                </a:extLst>
              </a:tr>
              <a:tr h="555429">
                <a:tc>
                  <a:txBody>
                    <a:bodyPr/>
                    <a:lstStyle/>
                    <a:p>
                      <a:r>
                        <a:rPr lang="es-SV" sz="25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sklearn.ensemble</a:t>
                      </a:r>
                      <a:r>
                        <a:rPr lang="es-SV" sz="25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SV" sz="25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SV" sz="25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RandomForestRegressor</a:t>
                      </a:r>
                      <a:endParaRPr lang="es-SV" sz="25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5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Mejorar precisión</a:t>
                      </a:r>
                      <a:endParaRPr lang="es-SV" sz="25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31588"/>
                  </a:ext>
                </a:extLst>
              </a:tr>
              <a:tr h="555429">
                <a:tc>
                  <a:txBody>
                    <a:bodyPr/>
                    <a:lstStyle/>
                    <a:p>
                      <a:r>
                        <a:rPr lang="es-SV" sz="25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sklearn.metrics</a:t>
                      </a:r>
                      <a:r>
                        <a:rPr lang="es-SV" sz="25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SV" sz="25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5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s-SV" sz="2500" kern="100" baseline="300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SV" sz="25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,  MSE, MAE, RMSE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5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Evaluar precisión</a:t>
                      </a:r>
                      <a:endParaRPr lang="es-SV" sz="25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2911"/>
                  </a:ext>
                </a:extLst>
              </a:tr>
              <a:tr h="555429">
                <a:tc>
                  <a:txBody>
                    <a:bodyPr/>
                    <a:lstStyle/>
                    <a:p>
                      <a:r>
                        <a:rPr lang="es-SV" sz="25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sklearn.model_selection</a:t>
                      </a:r>
                      <a:r>
                        <a:rPr lang="es-SV" sz="25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SV" sz="25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SV" sz="25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train_test_split</a:t>
                      </a:r>
                      <a:endParaRPr lang="es-SV" sz="25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5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Entrenamiento</a:t>
                      </a:r>
                      <a:endParaRPr lang="es-SV" sz="25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455328"/>
                  </a:ext>
                </a:extLst>
              </a:tr>
              <a:tr h="555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5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pickle</a:t>
                      </a:r>
                      <a:endParaRPr lang="es-SV" sz="25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25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5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Memoria entrenamiento</a:t>
                      </a:r>
                      <a:endParaRPr lang="es-SV" sz="25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23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51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7E665-A60F-D89D-B8E5-2BE3D2EB6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55C00-3D8D-D5D3-EAE9-0082ED3F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sz="5000" b="1" dirty="0">
                <a:solidFill>
                  <a:srgbClr val="FFFF00"/>
                </a:solidFill>
              </a:rPr>
              <a:t>Resultados</a:t>
            </a:r>
            <a:endParaRPr lang="es-SV" sz="5000" b="1" dirty="0">
              <a:solidFill>
                <a:srgbClr val="FFFF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ACF78-916A-2690-27CA-4C4209E7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89" y="857649"/>
            <a:ext cx="935042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F5BCA-92FB-C8D7-E688-EB566C42F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5EBFB-BDF8-303F-1DE6-490267CA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sz="5000" b="1" dirty="0">
                <a:solidFill>
                  <a:srgbClr val="FFFF00"/>
                </a:solidFill>
              </a:rPr>
              <a:t>Resultados</a:t>
            </a:r>
            <a:endParaRPr lang="es-SV" sz="5000" b="1" dirty="0">
              <a:solidFill>
                <a:srgbClr val="FFFF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C3F551-C329-E2C8-F01E-AFE29981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34" y="884904"/>
            <a:ext cx="936733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3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207</Words>
  <Application>Microsoft Office PowerPoint</Application>
  <PresentationFormat>Panorámica</PresentationFormat>
  <Paragraphs>60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Arial Black</vt:lpstr>
      <vt:lpstr>Tisa Offc Serif Pro</vt:lpstr>
      <vt:lpstr>Trade Gothic Next Heavy</vt:lpstr>
      <vt:lpstr>Tema de Office</vt:lpstr>
      <vt:lpstr>Grupo 15</vt:lpstr>
      <vt:lpstr>Tema</vt:lpstr>
      <vt:lpstr>Especificaciones</vt:lpstr>
      <vt:lpstr>Análisis y Diseño</vt:lpstr>
      <vt:lpstr>Análisis y Diseño</vt:lpstr>
      <vt:lpstr>Tecnologías Utilizadas</vt:lpstr>
      <vt:lpstr>Resultados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HERNANDEZ ORTIZ JOSE ALFREDO</dc:creator>
  <cp:lastModifiedBy>HERNANDEZ ORTIZ JOSE ALFREDO</cp:lastModifiedBy>
  <cp:revision>1</cp:revision>
  <dcterms:created xsi:type="dcterms:W3CDTF">2024-11-17T21:28:41Z</dcterms:created>
  <dcterms:modified xsi:type="dcterms:W3CDTF">2024-11-18T16:46:29Z</dcterms:modified>
</cp:coreProperties>
</file>