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DEZ ORTIZ JOSE ALFREDO" userId="6190f617-08f2-4ebb-a74d-41f293cab510" providerId="ADAL" clId="{28DA792A-7D39-47BE-B06B-F613DE89D9DA}"/>
    <pc:docChg chg="undo custSel modSld">
      <pc:chgData name="HERNANDEZ ORTIZ JOSE ALFREDO" userId="6190f617-08f2-4ebb-a74d-41f293cab510" providerId="ADAL" clId="{28DA792A-7D39-47BE-B06B-F613DE89D9DA}" dt="2024-08-30T16:22:50.215" v="25" actId="26606"/>
      <pc:docMkLst>
        <pc:docMk/>
      </pc:docMkLst>
      <pc:sldChg chg="addSp delSp modSp mod setBg addAnim delAnim">
        <pc:chgData name="HERNANDEZ ORTIZ JOSE ALFREDO" userId="6190f617-08f2-4ebb-a74d-41f293cab510" providerId="ADAL" clId="{28DA792A-7D39-47BE-B06B-F613DE89D9DA}" dt="2024-08-30T16:21:25.543" v="10" actId="26606"/>
        <pc:sldMkLst>
          <pc:docMk/>
          <pc:sldMk cId="2671778472" sldId="256"/>
        </pc:sldMkLst>
        <pc:spChg chg="mo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2" creationId="{F38A24AF-C6A0-CFE0-D1C7-5EB81E8F9662}"/>
          </ac:spMkLst>
        </pc:spChg>
        <pc:spChg chg="mo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3" creationId="{8254165D-F69C-3C8F-88C8-636545C7AB7E}"/>
          </ac:spMkLst>
        </pc:spChg>
        <pc:spChg chg="add del">
          <ac:chgData name="HERNANDEZ ORTIZ JOSE ALFREDO" userId="6190f617-08f2-4ebb-a74d-41f293cab510" providerId="ADAL" clId="{28DA792A-7D39-47BE-B06B-F613DE89D9DA}" dt="2024-08-30T16:20:42.887" v="1" actId="26606"/>
          <ac:spMkLst>
            <pc:docMk/>
            <pc:sldMk cId="2671778472" sldId="256"/>
            <ac:spMk id="8" creationId="{5E7AA7E8-8006-4E1F-A566-FCF37EE6F35D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12" creationId="{9C682A1A-5B2D-4111-BBD6-620165633E5B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13" creationId="{489B7BFD-8F45-4093-AD9C-91B15B0503D9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14" creationId="{498F8FF6-43B4-494A-AF8F-123A4983EDF7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16" creationId="{2B06059C-C357-4011-82B9-9C0106301384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18" creationId="{5AFEC601-A132-47EE-B0C2-B38ACD9FCE6F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20" creationId="{279CAF82-0ECF-42BE-8F37-F71941E5D410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22" creationId="{218E095B-4870-4AD5-9C41-C16D59523501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31" creationId="{033BC44A-0661-43B4-9C14-FD5963C226AE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33" creationId="{BE8CB2F0-2F5A-4EBD-B214-E0309C31F578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35" creationId="{FFD3887D-244B-4EC4-9208-E304984C5D0F}"/>
          </ac:spMkLst>
        </pc:spChg>
        <pc:spChg chg="add del">
          <ac:chgData name="HERNANDEZ ORTIZ JOSE ALFREDO" userId="6190f617-08f2-4ebb-a74d-41f293cab510" providerId="ADAL" clId="{28DA792A-7D39-47BE-B06B-F613DE89D9DA}" dt="2024-08-30T16:20:50.965" v="3" actId="26606"/>
          <ac:spMkLst>
            <pc:docMk/>
            <pc:sldMk cId="2671778472" sldId="256"/>
            <ac:spMk id="37" creationId="{97224C31-855E-4593-8A58-5B2B0CC4F537}"/>
          </ac:spMkLst>
        </pc:spChg>
        <pc:spChg chg="add del">
          <ac:chgData name="HERNANDEZ ORTIZ JOSE ALFREDO" userId="6190f617-08f2-4ebb-a74d-41f293cab510" providerId="ADAL" clId="{28DA792A-7D39-47BE-B06B-F613DE89D9DA}" dt="2024-08-30T16:20:59.205" v="5" actId="26606"/>
          <ac:spMkLst>
            <pc:docMk/>
            <pc:sldMk cId="2671778472" sldId="256"/>
            <ac:spMk id="39" creationId="{C7D023E4-8DE1-436E-9847-ED6A4B4B04FD}"/>
          </ac:spMkLst>
        </pc:spChg>
        <pc:spChg chg="add del">
          <ac:chgData name="HERNANDEZ ORTIZ JOSE ALFREDO" userId="6190f617-08f2-4ebb-a74d-41f293cab510" providerId="ADAL" clId="{28DA792A-7D39-47BE-B06B-F613DE89D9DA}" dt="2024-08-30T16:20:59.205" v="5" actId="26606"/>
          <ac:spMkLst>
            <pc:docMk/>
            <pc:sldMk cId="2671778472" sldId="256"/>
            <ac:spMk id="40" creationId="{63C1F321-BB96-4700-B3CE-1A6156067F44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49" creationId="{4E1BEB12-92AF-4445-98AD-4C7756E7C93B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50" creationId="{D0522C2C-7B5C-48A7-A969-03941E5D2E76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51" creationId="{D6EE29F2-D77F-4BD0-A20B-334D316A1C9D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52" creationId="{22D09ED2-868F-42C6-866E-F92E0CEF314F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57" creationId="{1A3C89F8-0D2F-47FF-B903-151248265F47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59" creationId="{C5CB530E-515E-412C-9DF1-5F8FFBD6F383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61" creationId="{712D4376-A578-4FF1-94FC-245E7A6A489F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63" creationId="{AEA7509D-F04F-40CB-A0B3-EEF16499CC9F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67" creationId="{508BEF50-7B1E-49A4-BC19-5F4F1D755E64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69" creationId="{3FBAD350-5664-4811-A208-657FB882D350}"/>
          </ac:spMkLst>
        </pc:spChg>
        <pc:spChg chg="add del">
          <ac:chgData name="HERNANDEZ ORTIZ JOSE ALFREDO" userId="6190f617-08f2-4ebb-a74d-41f293cab510" providerId="ADAL" clId="{28DA792A-7D39-47BE-B06B-F613DE89D9DA}" dt="2024-08-30T16:21:25.543" v="9" actId="26606"/>
          <ac:spMkLst>
            <pc:docMk/>
            <pc:sldMk cId="2671778472" sldId="256"/>
            <ac:spMk id="71" creationId="{C39ADB8F-D187-49D7-BDCF-C1B6DC727068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3" creationId="{8C790BE2-4E4F-4AAF-81A2-4A6F4885EBE6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4" creationId="{D28B54C3-B57B-472A-B96E-1FCB67093DC2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5" creationId="{7DB3C429-F8DA-49B9-AF84-21996FCF78B5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6" creationId="{E12088DD-B1AD-40E0-8B86-1D87A2CCD9BE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7" creationId="{C4C9F2B0-1044-46EB-8AEB-C3BFFDE6C2CC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8" creationId="{0C395952-4E26-45A2-8756-2ADFD6E53C6E}"/>
          </ac:spMkLst>
        </pc:spChg>
        <pc:spChg chg="add">
          <ac:chgData name="HERNANDEZ ORTIZ JOSE ALFREDO" userId="6190f617-08f2-4ebb-a74d-41f293cab510" providerId="ADAL" clId="{28DA792A-7D39-47BE-B06B-F613DE89D9DA}" dt="2024-08-30T16:21:25.543" v="10" actId="26606"/>
          <ac:spMkLst>
            <pc:docMk/>
            <pc:sldMk cId="2671778472" sldId="256"/>
            <ac:spMk id="79" creationId="{4734BADF-9461-4621-B112-2D7BABEA7DD0}"/>
          </ac:spMkLst>
        </pc:spChg>
        <pc:grpChg chg="add del">
          <ac:chgData name="HERNANDEZ ORTIZ JOSE ALFREDO" userId="6190f617-08f2-4ebb-a74d-41f293cab510" providerId="ADAL" clId="{28DA792A-7D39-47BE-B06B-F613DE89D9DA}" dt="2024-08-30T16:20:50.965" v="3" actId="26606"/>
          <ac:grpSpMkLst>
            <pc:docMk/>
            <pc:sldMk cId="2671778472" sldId="256"/>
            <ac:grpSpMk id="15" creationId="{042BC7E5-76DB-4826-8C07-4A49B6353F76}"/>
          </ac:grpSpMkLst>
        </pc:grpChg>
        <pc:grpChg chg="add del">
          <ac:chgData name="HERNANDEZ ORTIZ JOSE ALFREDO" userId="6190f617-08f2-4ebb-a74d-41f293cab510" providerId="ADAL" clId="{28DA792A-7D39-47BE-B06B-F613DE89D9DA}" dt="2024-08-30T16:20:50.965" v="3" actId="26606"/>
          <ac:grpSpMkLst>
            <pc:docMk/>
            <pc:sldMk cId="2671778472" sldId="256"/>
            <ac:grpSpMk id="24" creationId="{FB9739EB-7F66-433D-841F-AB3CD18700B7}"/>
          </ac:grpSpMkLst>
        </pc:grpChg>
        <pc:grpChg chg="add del">
          <ac:chgData name="HERNANDEZ ORTIZ JOSE ALFREDO" userId="6190f617-08f2-4ebb-a74d-41f293cab510" providerId="ADAL" clId="{28DA792A-7D39-47BE-B06B-F613DE89D9DA}" dt="2024-08-30T16:20:59.205" v="5" actId="26606"/>
          <ac:grpSpMkLst>
            <pc:docMk/>
            <pc:sldMk cId="2671778472" sldId="256"/>
            <ac:grpSpMk id="41" creationId="{3FA1AD64-F15F-417D-956C-B2C211FC905E}"/>
          </ac:grpSpMkLst>
        </pc:grpChg>
        <pc:grpChg chg="add del">
          <ac:chgData name="HERNANDEZ ORTIZ JOSE ALFREDO" userId="6190f617-08f2-4ebb-a74d-41f293cab510" providerId="ADAL" clId="{28DA792A-7D39-47BE-B06B-F613DE89D9DA}" dt="2024-08-30T16:20:59.205" v="5" actId="26606"/>
          <ac:grpSpMkLst>
            <pc:docMk/>
            <pc:sldMk cId="2671778472" sldId="256"/>
            <ac:grpSpMk id="44" creationId="{43F5E015-E085-4624-B431-B42414448684}"/>
          </ac:grpSpMkLst>
        </pc:grpChg>
        <pc:cxnChg chg="add del">
          <ac:chgData name="HERNANDEZ ORTIZ JOSE ALFREDO" userId="6190f617-08f2-4ebb-a74d-41f293cab510" providerId="ADAL" clId="{28DA792A-7D39-47BE-B06B-F613DE89D9DA}" dt="2024-08-30T16:20:42.887" v="1" actId="26606"/>
          <ac:cxnSpMkLst>
            <pc:docMk/>
            <pc:sldMk cId="2671778472" sldId="256"/>
            <ac:cxnSpMk id="10" creationId="{56020367-4FD5-4596-8E10-C5F095CD8DBF}"/>
          </ac:cxnSpMkLst>
        </pc:cxnChg>
        <pc:cxnChg chg="add del">
          <ac:chgData name="HERNANDEZ ORTIZ JOSE ALFREDO" userId="6190f617-08f2-4ebb-a74d-41f293cab510" providerId="ADAL" clId="{28DA792A-7D39-47BE-B06B-F613DE89D9DA}" dt="2024-08-30T16:21:25.543" v="9" actId="26606"/>
          <ac:cxnSpMkLst>
            <pc:docMk/>
            <pc:sldMk cId="2671778472" sldId="256"/>
            <ac:cxnSpMk id="65" creationId="{56020367-4FD5-4596-8E10-C5F095CD8DBF}"/>
          </ac:cxnSpMkLst>
        </pc:cxnChg>
      </pc:sldChg>
      <pc:sldChg chg="addSp delSp modSp mod setBg">
        <pc:chgData name="HERNANDEZ ORTIZ JOSE ALFREDO" userId="6190f617-08f2-4ebb-a74d-41f293cab510" providerId="ADAL" clId="{28DA792A-7D39-47BE-B06B-F613DE89D9DA}" dt="2024-08-30T16:22:11.213" v="17" actId="26606"/>
        <pc:sldMkLst>
          <pc:docMk/>
          <pc:sldMk cId="3814339352" sldId="257"/>
        </pc:sldMkLst>
        <pc:spChg chg="mo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2" creationId="{DA02615E-08B2-ABEB-5133-31E3454C467D}"/>
          </ac:spMkLst>
        </pc:spChg>
        <pc:spChg chg="mo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3" creationId="{1B98CF61-74DC-A894-3034-738143093286}"/>
          </ac:spMkLst>
        </pc:spChg>
        <pc:spChg chg="add del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8" creationId="{70DFC902-7D23-471A-B557-B6B6917D7A0D}"/>
          </ac:spMkLst>
        </pc:spChg>
        <pc:spChg chg="add del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10" creationId="{A55D5633-D557-4DCA-982C-FF36EB7A1C00}"/>
          </ac:spMkLst>
        </pc:spChg>
        <pc:spChg chg="add del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12" creationId="{450D3AD2-FA80-415F-A9CE-54D884561CD7}"/>
          </ac:spMkLst>
        </pc:spChg>
        <pc:spChg chg="ad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17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19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21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23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11.213" v="17" actId="26606"/>
          <ac:spMkLst>
            <pc:docMk/>
            <pc:sldMk cId="3814339352" sldId="257"/>
            <ac:spMk id="25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1:52.649" v="12" actId="26606"/>
        <pc:sldMkLst>
          <pc:docMk/>
          <pc:sldMk cId="3597631249" sldId="258"/>
        </pc:sldMkLst>
        <pc:spChg chg="mo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2" creationId="{6737593B-8D39-31AF-485E-23BE8144E29E}"/>
          </ac:spMkLst>
        </pc:spChg>
        <pc:spChg chg="mo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3" creationId="{36FC1464-FA83-0BCD-A8CA-CC0E8E54F4FF}"/>
          </ac:spMkLst>
        </pc:spChg>
        <pc:spChg chg="ad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1:52.649" v="12" actId="26606"/>
          <ac:spMkLst>
            <pc:docMk/>
            <pc:sldMk cId="3597631249" sldId="258"/>
            <ac:spMk id="16" creationId="{53E5B1A8-3AC9-4BD1-9BBC-78CA94F2D1BA}"/>
          </ac:spMkLst>
        </pc:spChg>
      </pc:sldChg>
      <pc:sldChg chg="addSp delSp modSp mod setBg">
        <pc:chgData name="HERNANDEZ ORTIZ JOSE ALFREDO" userId="6190f617-08f2-4ebb-a74d-41f293cab510" providerId="ADAL" clId="{28DA792A-7D39-47BE-B06B-F613DE89D9DA}" dt="2024-08-30T16:22:17.900" v="18" actId="26606"/>
        <pc:sldMkLst>
          <pc:docMk/>
          <pc:sldMk cId="3030895166" sldId="259"/>
        </pc:sldMkLst>
        <pc:spChg chg="mo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2" creationId="{38FA2624-C1CB-9C0B-CEAD-5D059FF6413B}"/>
          </ac:spMkLst>
        </pc:spChg>
        <pc:spChg chg="mo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3" creationId="{3CD1696C-68F3-10C7-5C37-AA16B92D9F06}"/>
          </ac:spMkLst>
        </pc:spChg>
        <pc:spChg chg="add del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8" creationId="{70DFC902-7D23-471A-B557-B6B6917D7A0D}"/>
          </ac:spMkLst>
        </pc:spChg>
        <pc:spChg chg="add del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10" creationId="{A55D5633-D557-4DCA-982C-FF36EB7A1C00}"/>
          </ac:spMkLst>
        </pc:spChg>
        <pc:spChg chg="add del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12" creationId="{450D3AD2-FA80-415F-A9CE-54D884561CD7}"/>
          </ac:spMkLst>
        </pc:spChg>
        <pc:spChg chg="ad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17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19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21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23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17.900" v="18" actId="26606"/>
          <ac:spMkLst>
            <pc:docMk/>
            <pc:sldMk cId="3030895166" sldId="259"/>
            <ac:spMk id="25" creationId="{53E5B1A8-3AC9-4BD1-9BBC-78CA94F2D1BA}"/>
          </ac:spMkLst>
        </pc:spChg>
      </pc:sldChg>
      <pc:sldChg chg="addSp delSp modSp mod setBg">
        <pc:chgData name="HERNANDEZ ORTIZ JOSE ALFREDO" userId="6190f617-08f2-4ebb-a74d-41f293cab510" providerId="ADAL" clId="{28DA792A-7D39-47BE-B06B-F613DE89D9DA}" dt="2024-08-30T16:22:23.885" v="19" actId="26606"/>
        <pc:sldMkLst>
          <pc:docMk/>
          <pc:sldMk cId="2760594863" sldId="260"/>
        </pc:sldMkLst>
        <pc:spChg chg="mo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" creationId="{F9E8322F-F78E-5EC3-5CCD-09768B3BB5CD}"/>
          </ac:spMkLst>
        </pc:spChg>
        <pc:spChg chg="mo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3" creationId="{60F83AC9-30CA-BBAC-367C-D5BF616BDFD9}"/>
          </ac:spMkLst>
        </pc:spChg>
        <pc:spChg chg="add del">
          <ac:chgData name="HERNANDEZ ORTIZ JOSE ALFREDO" userId="6190f617-08f2-4ebb-a74d-41f293cab510" providerId="ADAL" clId="{28DA792A-7D39-47BE-B06B-F613DE89D9DA}" dt="2024-08-30T16:22:02.514" v="15" actId="26606"/>
          <ac:spMkLst>
            <pc:docMk/>
            <pc:sldMk cId="2760594863" sldId="260"/>
            <ac:spMk id="8" creationId="{70DFC902-7D23-471A-B557-B6B6917D7A0D}"/>
          </ac:spMkLst>
        </pc:spChg>
        <pc:spChg chg="add del">
          <ac:chgData name="HERNANDEZ ORTIZ JOSE ALFREDO" userId="6190f617-08f2-4ebb-a74d-41f293cab510" providerId="ADAL" clId="{28DA792A-7D39-47BE-B06B-F613DE89D9DA}" dt="2024-08-30T16:22:02.514" v="15" actId="26606"/>
          <ac:spMkLst>
            <pc:docMk/>
            <pc:sldMk cId="2760594863" sldId="260"/>
            <ac:spMk id="10" creationId="{A55D5633-D557-4DCA-982C-FF36EB7A1C00}"/>
          </ac:spMkLst>
        </pc:spChg>
        <pc:spChg chg="add del">
          <ac:chgData name="HERNANDEZ ORTIZ JOSE ALFREDO" userId="6190f617-08f2-4ebb-a74d-41f293cab510" providerId="ADAL" clId="{28DA792A-7D39-47BE-B06B-F613DE89D9DA}" dt="2024-08-30T16:22:02.514" v="15" actId="26606"/>
          <ac:spMkLst>
            <pc:docMk/>
            <pc:sldMk cId="2760594863" sldId="260"/>
            <ac:spMk id="12" creationId="{450D3AD2-FA80-415F-A9CE-54D884561CD7}"/>
          </ac:spMkLst>
        </pc:spChg>
        <pc:spChg chg="add del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14" creationId="{70DFC902-7D23-471A-B557-B6B6917D7A0D}"/>
          </ac:spMkLst>
        </pc:spChg>
        <pc:spChg chg="add del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15" creationId="{A55D5633-D557-4DCA-982C-FF36EB7A1C00}"/>
          </ac:spMkLst>
        </pc:spChg>
        <pc:spChg chg="add del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16" creationId="{450D3AD2-FA80-415F-A9CE-54D884561CD7}"/>
          </ac:spMkLst>
        </pc:spChg>
        <pc:spChg chg="ad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1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3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5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7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23.885" v="19" actId="26606"/>
          <ac:spMkLst>
            <pc:docMk/>
            <pc:sldMk cId="2760594863" sldId="260"/>
            <ac:spMk id="29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30.846" v="20" actId="26606"/>
        <pc:sldMkLst>
          <pc:docMk/>
          <pc:sldMk cId="1219548415" sldId="261"/>
        </pc:sldMkLst>
        <pc:spChg chg="mo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2" creationId="{656783D0-79B5-E86D-80B5-676BF6B1FFEA}"/>
          </ac:spMkLst>
        </pc:spChg>
        <pc:spChg chg="mo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3" creationId="{C795053C-65BD-6A97-3971-29EDD902E2AE}"/>
          </ac:spMkLst>
        </pc:spChg>
        <pc:spChg chg="ad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30.846" v="20" actId="26606"/>
          <ac:spMkLst>
            <pc:docMk/>
            <pc:sldMk cId="1219548415" sldId="261"/>
            <ac:spMk id="16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34.154" v="21" actId="26606"/>
        <pc:sldMkLst>
          <pc:docMk/>
          <pc:sldMk cId="3261906285" sldId="262"/>
        </pc:sldMkLst>
        <pc:spChg chg="mo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2" creationId="{410E74E7-A4C8-49A5-F858-70C3A33A39B9}"/>
          </ac:spMkLst>
        </pc:spChg>
        <pc:spChg chg="mo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3" creationId="{60D7660C-FE0C-2BC9-B341-E8F920A1BC2C}"/>
          </ac:spMkLst>
        </pc:spChg>
        <pc:spChg chg="ad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34.154" v="21" actId="26606"/>
          <ac:spMkLst>
            <pc:docMk/>
            <pc:sldMk cId="3261906285" sldId="262"/>
            <ac:spMk id="16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37.693" v="22" actId="26606"/>
        <pc:sldMkLst>
          <pc:docMk/>
          <pc:sldMk cId="1068644601" sldId="263"/>
        </pc:sldMkLst>
        <pc:spChg chg="mo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2" creationId="{CB8C5922-DA9F-3AAA-98EF-E306B61DA098}"/>
          </ac:spMkLst>
        </pc:spChg>
        <pc:spChg chg="mo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3" creationId="{C44EA95D-2DB9-CA21-46C9-342A06F960C4}"/>
          </ac:spMkLst>
        </pc:spChg>
        <pc:spChg chg="ad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37.693" v="22" actId="26606"/>
          <ac:spMkLst>
            <pc:docMk/>
            <pc:sldMk cId="1068644601" sldId="263"/>
            <ac:spMk id="16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40.589" v="23" actId="26606"/>
        <pc:sldMkLst>
          <pc:docMk/>
          <pc:sldMk cId="3002375102" sldId="264"/>
        </pc:sldMkLst>
        <pc:spChg chg="mo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2" creationId="{4F289A8A-4D10-B3BB-F809-79887BE4CA46}"/>
          </ac:spMkLst>
        </pc:spChg>
        <pc:spChg chg="mo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3" creationId="{CD4AB163-AD83-895C-31ED-44518B4365AD}"/>
          </ac:spMkLst>
        </pc:spChg>
        <pc:spChg chg="ad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40.589" v="23" actId="26606"/>
          <ac:spMkLst>
            <pc:docMk/>
            <pc:sldMk cId="3002375102" sldId="264"/>
            <ac:spMk id="16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47.866" v="24" actId="26606"/>
        <pc:sldMkLst>
          <pc:docMk/>
          <pc:sldMk cId="3550121511" sldId="265"/>
        </pc:sldMkLst>
        <pc:spChg chg="mo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2" creationId="{B5C425C2-2C62-1676-6150-A30409029F04}"/>
          </ac:spMkLst>
        </pc:spChg>
        <pc:spChg chg="mo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3" creationId="{C1BBF220-6743-9CBA-A117-128533907E97}"/>
          </ac:spMkLst>
        </pc:spChg>
        <pc:spChg chg="ad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47.866" v="24" actId="26606"/>
          <ac:spMkLst>
            <pc:docMk/>
            <pc:sldMk cId="3550121511" sldId="265"/>
            <ac:spMk id="16" creationId="{53E5B1A8-3AC9-4BD1-9BBC-78CA94F2D1BA}"/>
          </ac:spMkLst>
        </pc:spChg>
      </pc:sldChg>
      <pc:sldChg chg="addSp modSp mod setBg">
        <pc:chgData name="HERNANDEZ ORTIZ JOSE ALFREDO" userId="6190f617-08f2-4ebb-a74d-41f293cab510" providerId="ADAL" clId="{28DA792A-7D39-47BE-B06B-F613DE89D9DA}" dt="2024-08-30T16:22:50.215" v="25" actId="26606"/>
        <pc:sldMkLst>
          <pc:docMk/>
          <pc:sldMk cId="3223615961" sldId="266"/>
        </pc:sldMkLst>
        <pc:spChg chg="mo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2" creationId="{1D2C77D9-BC1A-52DC-0E97-33C58F28C8E0}"/>
          </ac:spMkLst>
        </pc:spChg>
        <pc:spChg chg="mo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3" creationId="{333D9FFD-9655-4BEC-7C83-EC58CD6D5F75}"/>
          </ac:spMkLst>
        </pc:spChg>
        <pc:spChg chg="ad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8" creationId="{1B15ED52-F352-441B-82BF-E0EA34836D08}"/>
          </ac:spMkLst>
        </pc:spChg>
        <pc:spChg chg="ad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10" creationId="{3B2E3793-BFE6-45A2-9B7B-E18844431C99}"/>
          </ac:spMkLst>
        </pc:spChg>
        <pc:spChg chg="ad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12" creationId="{BC4C4868-CB8F-4AF9-9CDB-8108F2C19B67}"/>
          </ac:spMkLst>
        </pc:spChg>
        <pc:spChg chg="ad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14" creationId="{375E0459-6403-40CD-989D-56A4407CA12E}"/>
          </ac:spMkLst>
        </pc:spChg>
        <pc:spChg chg="add">
          <ac:chgData name="HERNANDEZ ORTIZ JOSE ALFREDO" userId="6190f617-08f2-4ebb-a74d-41f293cab510" providerId="ADAL" clId="{28DA792A-7D39-47BE-B06B-F613DE89D9DA}" dt="2024-08-30T16:22:50.215" v="25" actId="26606"/>
          <ac:spMkLst>
            <pc:docMk/>
            <pc:sldMk cId="3223615961" sldId="266"/>
            <ac:spMk id="16" creationId="{53E5B1A8-3AC9-4BD1-9BBC-78CA94F2D1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D648C7-14EF-CD16-FDDB-E0D6FE832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F11829-BD79-8AA9-9310-66E2F4E5E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6C02C-828C-BDF1-4846-3B986693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9C6B8-E0FC-21EB-B73E-4F57D4C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972DF-6E95-93D7-0AE1-123C968E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072685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2443F-C478-CC65-7EFF-ACF9D097F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61FF69-2DC5-6E35-7FB3-33FCF2A10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2C373-B73B-A81D-7127-5D2C9E2B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5682E6-BEA6-1066-81DB-F78CACF40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023CD3-6D1E-37A7-689F-015D52A1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82035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26623C-7243-4EF5-05B1-5500ADE1A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67D9D-AA62-7076-CC8F-042084802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FB60F-6A58-3FF7-5499-7688230A7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9CCD17-CD0A-D184-0866-5A49A3423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4EBF17-1BF5-54F9-A3CD-9EDA57DE7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90855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981B81-C8FB-9DF7-C1E3-FBEB804E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98C5B9-725A-F748-323D-2E5A99E3C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CD39D-24A7-449B-E995-D8534DD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ED306F-B826-465E-B7E4-637822F8F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522EDD-76BB-F64C-56EB-D0EAF36D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8755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C8A12-DE3F-4CDA-561D-91B6538D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12F2F2-9D7D-FB71-8FA1-F33F15789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E0F8E5-C148-C23D-9AF2-67DB56E9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36632D-FFA8-C228-5E04-E97B2870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7DD9B8-34B1-CA52-F2DA-370FACA9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11934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CDAA7-6F13-E8C6-8E8C-81AF59FA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3B44E-B410-50C0-0EFC-8F740873D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A06390-DD94-9BBA-9FF5-8D0DFEE46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04E3C0-9CF2-4FC1-A0A6-5F5D4594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2B22C6-FFD6-0E0F-DDCE-4744C96AD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2686CD-E2F4-F59A-37BC-41111D55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25323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2D84E-7764-A12E-6B98-76BBA139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9C1CE9-7FFF-4612-38A7-16A64F0EB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56CD5D-C790-41F8-64B5-1F596DC5A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2DFD95-E1B2-B839-1C11-592C44E7C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24A824-4D1A-C4BB-5476-39A3DAE4D3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FF7E2D-E57B-1D1A-5795-EDDAD488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5B45D7-07FD-4763-7AB5-795CF402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3E41AA-978A-73B5-21DE-E5A75DB0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37631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47D6F-1CA7-D0BD-38F0-FA4EDD75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58763E-3B35-2C1C-EE2C-33A284738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6269B25-85F4-F729-B858-F4CDD951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136B9AB-EE7B-6669-3F7D-6F048B16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47421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5216CC-28F9-186C-C878-C64CA916F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9DEF4D-A1C1-964F-ADDD-78029EE4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4DAD4B-CB14-816D-E5B0-23497350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3062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73BE-C95B-5106-9DC8-8F4FF593F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A0E1-15BB-FFBA-F376-FCBE24856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584850-88E4-9EA4-FD85-57F8EE15A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AA046C-D8A8-2DA5-E2F8-1774CA02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800659-5357-1449-2DB6-E667DDB6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6903D3-8E49-D37A-0A73-E425537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44992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A9DD4-066D-7D68-8053-54D00E32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A277BC-066B-DE14-9EE6-A21542C1C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695D91-47E0-8ADB-C380-BD0F69EFF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C187A0-CF6E-03CB-43F5-C2B5B46E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0CD461-1268-9B2A-CD1D-A2BCA4E2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D0E37C-7840-0E11-7613-26A867EE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477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DEB432-19EA-9AA6-1A48-C5BAB426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5899FB-0730-C295-24AC-8CAEFEC9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96969-D2C6-C7FD-C4E9-53EAB16F6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9AC55-292D-40C0-A24F-C03A81E5CF30}" type="datetimeFigureOut">
              <a:rPr lang="es-SV" smtClean="0"/>
              <a:t>30/8/2024</a:t>
            </a:fld>
            <a:endParaRPr lang="es-SV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33B04A-77D9-333A-614B-0F935CF81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AC4480-F46B-C760-5903-D2F7A4AFE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EBCD3-6762-4F9C-9390-11AF463EC487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8248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5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5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6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6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6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8A24AF-C6A0-CFE0-D1C7-5EB81E8F9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endParaRPr lang="es-SV" sz="480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54165D-F69C-3C8F-88C8-636545C7A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s-ES" b="0" i="0">
                <a:solidFill>
                  <a:srgbClr val="FFFFFF"/>
                </a:solidFill>
                <a:effectLst/>
                <a:highlight>
                  <a:srgbClr val="F3F3F3"/>
                </a:highlight>
                <a:latin typeface="-apple-system"/>
              </a:rPr>
              <a:t>Título del proyecto, tu nombre, fecha y logo de la institución.</a:t>
            </a:r>
            <a:endParaRPr lang="es-SV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7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C425C2-2C62-1676-6150-A304090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BBF220-6743-9CBA-A117-12853390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11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Resumen de los puntos clave y conclusiones finales.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55012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2C77D9-BC1A-52DC-0E97-33C58F28C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3D9FFD-9655-4BEC-7C83-EC58CD6D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12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Espacio para preguntas y respuestas, con un agradecimiento al público.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22361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02615E-08B2-ABEB-5133-31E3454C4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8CF61-74DC-A894-3034-73814309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2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Lista de las secciones principales de la presentación.</a:t>
            </a:r>
          </a:p>
          <a:p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81433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7593B-8D39-31AF-485E-23BE8144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1464-FA83-0BCD-A8CA-CC0E8E54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3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Breve introducción al tema del proyecto.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59763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FA2624-C1CB-9C0B-CEAD-5D059FF6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D1696C-68F3-10C7-5C37-AA16B92D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4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Descripción del objetivo principal del proyecto.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03089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E8322F-F78E-5EC3-5CCD-09768B3B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F83AC9-30CA-BBAC-367C-D5BF616BD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5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Lista y breve descripción de las tecnologías y herramientas utilizadas (e.g., Python, Scikit-learn, PHP).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276059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6783D0-79B5-E86D-80B5-676BF6B1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95053C-65BD-6A97-3971-29EDD902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6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Definición del problema y recopilación de datos.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1219548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0E74E7-A4C8-49A5-F858-70C3A33A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660C-FE0C-2BC9-B341-E8F920A1B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 7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Preprocesamiento de datos y selección del modelo de IA.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26190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8C5922-DA9F-3AAA-98EF-E306B61D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4EA95D-2DB9-CA21-46C9-342A06F96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1143000" lvl="2" indent="-228600">
              <a:buFont typeface="+mj-lt"/>
              <a:buAutoNum type="arabicPeriod"/>
            </a:pPr>
            <a:r>
              <a:rPr lang="es-ES" b="1" i="0">
                <a:effectLst/>
                <a:highlight>
                  <a:srgbClr val="F3F3F3"/>
                </a:highlight>
                <a:latin typeface="-apple-system"/>
              </a:rPr>
              <a:t>Diapositiva 8</a:t>
            </a:r>
            <a:r>
              <a:rPr lang="es-ES" b="0" i="0">
                <a:effectLst/>
                <a:highlight>
                  <a:srgbClr val="F3F3F3"/>
                </a:highlight>
                <a:latin typeface="-apple-system"/>
              </a:rPr>
              <a:t>: Desarrollo de la interfaz de usuario y pruebas del prototipo.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106864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89A8A-4D10-B3BB-F809-79887BE4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endParaRPr lang="es-SV" sz="4000">
              <a:solidFill>
                <a:srgbClr val="FFFFFF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4AB163-AD83-895C-31ED-44518B436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endParaRPr lang="es-ES" sz="2000" b="0" i="0">
              <a:effectLst/>
              <a:highlight>
                <a:srgbClr val="F3F3F3"/>
              </a:highlight>
              <a:latin typeface="-apple-system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s-ES" sz="2000" b="1" i="0">
                <a:effectLst/>
                <a:highlight>
                  <a:srgbClr val="F3F3F3"/>
                </a:highlight>
                <a:latin typeface="-apple-system"/>
              </a:rPr>
              <a:t>Diapositivas 9-10</a:t>
            </a:r>
            <a:r>
              <a:rPr lang="es-ES" sz="2000" b="0" i="0">
                <a:effectLst/>
                <a:highlight>
                  <a:srgbClr val="F3F3F3"/>
                </a:highlight>
                <a:latin typeface="-apple-system"/>
              </a:rPr>
              <a:t>: Presentación de los resultados obtenidos y análisis de los mismos.</a:t>
            </a:r>
          </a:p>
          <a:p>
            <a:br>
              <a:rPr lang="es-ES" sz="2000"/>
            </a:br>
            <a:endParaRPr lang="es-SV" sz="2000"/>
          </a:p>
        </p:txBody>
      </p:sp>
    </p:spTree>
    <p:extLst>
      <p:ext uri="{BB962C8B-B14F-4D97-AF65-F5344CB8AC3E}">
        <p14:creationId xmlns:p14="http://schemas.microsoft.com/office/powerpoint/2010/main" val="30023751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158</Words>
  <Application>Microsoft Office PowerPoint</Application>
  <PresentationFormat>Panorámica</PresentationFormat>
  <Paragraphs>27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HERNANDEZ ORTIZ JOSE ALFREDO</dc:creator>
  <cp:lastModifiedBy>HERNANDEZ ORTIZ JOSE ALFREDO</cp:lastModifiedBy>
  <cp:revision>1</cp:revision>
  <dcterms:created xsi:type="dcterms:W3CDTF">2024-08-30T16:16:39Z</dcterms:created>
  <dcterms:modified xsi:type="dcterms:W3CDTF">2024-08-30T16:22:59Z</dcterms:modified>
</cp:coreProperties>
</file>