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2" r:id="rId6"/>
    <p:sldId id="261" r:id="rId7"/>
    <p:sldId id="264" r:id="rId8"/>
    <p:sldId id="258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A882B8-CA83-4D0E-8526-5DFE329AF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A881DE1-2899-4B29-B90C-C96EBE74D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C9BFEE-D148-41EB-99DC-B2262B153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88A4-7452-479E-9D8C-AFD5FD2A5E89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BD5EBF-A0EA-441A-AEB4-96AE7EFF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3ED423-98B4-40D9-B2C5-221202BE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2A030-E87B-407E-AE42-453945DB7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807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823BA0-CF77-4FA4-B2DD-361CA24F1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49AF6B-C0FE-4999-A7B7-F6FCA236A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74C17F-720F-4D17-BDDE-0B38D7FB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88A4-7452-479E-9D8C-AFD5FD2A5E89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397A9C-6D20-48D1-B834-699B3A24F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CDE436-9A57-4EFB-87F5-AF976807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2A030-E87B-407E-AE42-453945DB7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2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44E4BC5-C52F-44E8-81B3-366ABDE8E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26CAC23-8CF6-4E08-B0A7-8F55FB464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F696CE-0964-48E9-81CC-5D87DAF4B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88A4-7452-479E-9D8C-AFD5FD2A5E89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75C4DE-4917-43FB-BCC4-2802997CC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265ACB-C63F-4BC6-BD90-317145484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2A030-E87B-407E-AE42-453945DB7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52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ACC575-D688-497B-961D-B243C7735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7AA5C5-CC14-4C73-A213-E6DD52C20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5197B6-319C-423F-8591-38E064A13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88A4-7452-479E-9D8C-AFD5FD2A5E89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87D292-E605-42BF-A6C2-C095E89DF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A2D9C3-4511-4BFF-9B0D-2FA701DC8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2A030-E87B-407E-AE42-453945DB7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48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C4609C-4267-4DA7-AB2E-46603030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005456-F36C-4BCC-8A82-2AF90E795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9404AA-DE43-427A-8C9D-5A1EAC6BD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88A4-7452-479E-9D8C-AFD5FD2A5E89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E46BCE-2802-4047-9F4A-D630907FA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62C5B4-F117-4335-91B4-298FD8548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2A030-E87B-407E-AE42-453945DB7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491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589A46-92E4-43DB-9537-24D86076D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4C0FA7-ACC0-4796-923E-3D793F598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FBCF1B0-0AEB-4AD9-A648-AF582DFEC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4C2629-5A5D-4953-8AC0-A4C2729A9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88A4-7452-479E-9D8C-AFD5FD2A5E89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FA9741-E4D4-4623-9706-920429FC4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631716B-E65D-41DB-B24F-75E2C3765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2A030-E87B-407E-AE42-453945DB7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13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1AA512-D383-472A-BE32-4AC1967BB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182AD3-0320-41F1-B39B-60B51572D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0E4ABB6-16B3-4707-B9D5-226F7412A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E6814CA-A44B-4A5E-AA75-DDFDF915A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6D0E872-19F2-4200-AFCE-6A61516D2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5ADDFEF-A3CC-456F-97DE-DCA45EFE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88A4-7452-479E-9D8C-AFD5FD2A5E89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619DDD7-65F4-406D-ACEB-B9BE2D08E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3DDB283-176E-4E57-991D-6A56A4171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2A030-E87B-407E-AE42-453945DB7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62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6F06E8-8692-4A6D-90FE-7786CF12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16A4EBC-8E38-4753-969B-ABB2B1B8D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88A4-7452-479E-9D8C-AFD5FD2A5E89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7FA2D33-B155-43C6-B2CF-D7B54E280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DD7642D-2393-44EC-B151-D11D2492C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2A030-E87B-407E-AE42-453945DB7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028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102923E-4FA6-4E46-B889-B776A7E35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88A4-7452-479E-9D8C-AFD5FD2A5E89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B3CD730-FAFE-4663-9322-4AB2EEF0A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0342F1-80A5-4493-8631-FAF77756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2A030-E87B-407E-AE42-453945DB7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772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54285E-AA60-4E19-A7B8-D7E873ED2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95E201-C1A5-480E-A557-0FE3828F7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805D19F-643A-49EB-A0C5-5216F6651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6DE0F6-F08C-4972-86CB-E7F2E414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88A4-7452-479E-9D8C-AFD5FD2A5E89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9D37E40-88DD-44D0-97B0-9F42467DC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9BF63D-20FE-4FF9-A4B4-54BB08E4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2A030-E87B-407E-AE42-453945DB7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7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094DEA-B64D-4595-9B85-DEE3E802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A624D6E-EA88-430A-B0C2-01B5A0412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4D36476-D297-4E7E-ACBB-0CA7A1B69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9FEAF0A-707E-4C85-8AD9-FAF980E61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88A4-7452-479E-9D8C-AFD5FD2A5E89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D56742A-7326-4149-A216-1E1023C5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621221-5E3C-4EE3-9013-40DF813D2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2A030-E87B-407E-AE42-453945DB7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817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8D7711A-7B10-4236-B864-0C2A95472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06B80D-DBAF-4AD1-A698-8BE9ED693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01B8A2-6667-45E7-A79F-7A11882361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988A4-7452-479E-9D8C-AFD5FD2A5E89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47F3D6-E40A-4357-8F41-0B5CEEE48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9786C3-FF5A-47BF-9F87-4E4461385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2A030-E87B-407E-AE42-453945DB7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69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CA13B5-EAE1-4885-B47F-608029D12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Backend final project:</a:t>
            </a:r>
            <a:br>
              <a:rPr lang="en-US" altLang="zh-TW" dirty="0"/>
            </a:br>
            <a:r>
              <a:rPr lang="en-US" altLang="zh-TW" dirty="0"/>
              <a:t>AI Web Chatbot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DDD2EAE-E16F-4BFC-A8DC-0EFA5B1D2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蔡譯慶、陳晉祿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55925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5B13E5-D4D6-4F81-9118-5BB84A9E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Implementation: CORS setting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0BDC80-5C96-41AA-B6B7-89D32BDCB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When a </a:t>
            </a:r>
            <a:r>
              <a:rPr lang="en-US" altLang="zh-TW" dirty="0">
                <a:solidFill>
                  <a:srgbClr val="FF0000"/>
                </a:solidFill>
              </a:rPr>
              <a:t>frontend app </a:t>
            </a:r>
            <a:r>
              <a:rPr lang="en-US" altLang="zh-TW" dirty="0"/>
              <a:t>(e.g., http://localhost:3000) tries to </a:t>
            </a:r>
            <a:r>
              <a:rPr lang="en-US" altLang="zh-TW" dirty="0">
                <a:solidFill>
                  <a:srgbClr val="FF0000"/>
                </a:solidFill>
              </a:rPr>
              <a:t>fetch data from a backend server</a:t>
            </a:r>
            <a:r>
              <a:rPr lang="en-US" altLang="zh-TW" dirty="0"/>
              <a:t> (e.g., http://127.0.0.1:8000), the browser treats it as a cross-origin request.</a:t>
            </a:r>
            <a:r>
              <a:rPr lang="zh-TW" altLang="en-US" dirty="0"/>
              <a:t> </a:t>
            </a:r>
            <a:r>
              <a:rPr lang="en-US" altLang="zh-TW" dirty="0"/>
              <a:t>If the backend doesn't explicitly allow it, the browser will block the request for security reasons.</a:t>
            </a:r>
          </a:p>
          <a:p>
            <a:pPr lvl="1"/>
            <a:endParaRPr lang="en-US" altLang="zh-TW" dirty="0"/>
          </a:p>
          <a:p>
            <a:r>
              <a:rPr lang="en-US" altLang="zh-TW" dirty="0" err="1"/>
              <a:t>Allow_origins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Allows requests from any origin (domain, port, protocol).</a:t>
            </a:r>
          </a:p>
          <a:p>
            <a:r>
              <a:rPr lang="en-US" altLang="zh-TW" dirty="0" err="1"/>
              <a:t>Allow_credentials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allows the browser to send cookies, authorization headers, or TLS client certificates along with requests to your backend.</a:t>
            </a:r>
          </a:p>
          <a:p>
            <a:r>
              <a:rPr lang="en-US" altLang="zh-TW" dirty="0" err="1"/>
              <a:t>Allow_methods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Allows all HTTP methods (GET, POST, PUT, DELETE, etc.).</a:t>
            </a:r>
          </a:p>
          <a:p>
            <a:r>
              <a:rPr lang="en-US" altLang="zh-TW" dirty="0" err="1"/>
              <a:t>Allow_headers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Allows any custom headers in requests (e.g., Authorization, Content-Type).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44DF58A-EB0B-4595-8A56-CC738878E4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647" r="62946" b="31022"/>
          <a:stretch/>
        </p:blipFill>
        <p:spPr>
          <a:xfrm>
            <a:off x="8249896" y="142411"/>
            <a:ext cx="2322275" cy="154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45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5B13E5-D4D6-4F81-9118-5BB84A9E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Implementation: Create session (POST)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0BDC80-5C96-41AA-B6B7-89D32BDCB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73400" cy="809613"/>
          </a:xfrm>
        </p:spPr>
        <p:txBody>
          <a:bodyPr>
            <a:normAutofit/>
          </a:bodyPr>
          <a:lstStyle/>
          <a:p>
            <a:r>
              <a:rPr lang="en-US" altLang="zh-TW" dirty="0"/>
              <a:t>Frontend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A9DB327-D93E-4D9C-8D52-168DEB931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73291"/>
            <a:ext cx="5944430" cy="213389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06A391D-CC05-403C-835B-4904A2F58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00" y="2473291"/>
            <a:ext cx="5477639" cy="2295845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31B1068-DF62-4552-85B3-D7CD17ABB67D}"/>
              </a:ext>
            </a:extLst>
          </p:cNvPr>
          <p:cNvSpPr txBox="1">
            <a:spLocks/>
          </p:cNvSpPr>
          <p:nvPr/>
        </p:nvSpPr>
        <p:spPr>
          <a:xfrm>
            <a:off x="6096000" y="1825624"/>
            <a:ext cx="3073400" cy="809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Backend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6408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5B13E5-D4D6-4F81-9118-5BB84A9E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Implementation: List sessions (GET)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0BDC80-5C96-41AA-B6B7-89D32BDCB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73400" cy="809613"/>
          </a:xfrm>
        </p:spPr>
        <p:txBody>
          <a:bodyPr>
            <a:normAutofit/>
          </a:bodyPr>
          <a:lstStyle/>
          <a:p>
            <a:r>
              <a:rPr lang="en-US" altLang="zh-TW" dirty="0"/>
              <a:t>Frontend</a:t>
            </a:r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31B1068-DF62-4552-85B3-D7CD17ABB67D}"/>
              </a:ext>
            </a:extLst>
          </p:cNvPr>
          <p:cNvSpPr txBox="1">
            <a:spLocks/>
          </p:cNvSpPr>
          <p:nvPr/>
        </p:nvSpPr>
        <p:spPr>
          <a:xfrm>
            <a:off x="6096000" y="1825624"/>
            <a:ext cx="3073400" cy="809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Backend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4A91145-8BE3-4DF7-A10C-53F78ECA7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577" y="2473291"/>
            <a:ext cx="6087325" cy="147658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CF7E727-B50F-44E1-915A-4B5EB601A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00" y="2473291"/>
            <a:ext cx="4934639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88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5B13E5-D4D6-4F81-9118-5BB84A9E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Implementation: delete session (DELETE)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0BDC80-5C96-41AA-B6B7-89D32BDCB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73400" cy="809613"/>
          </a:xfrm>
        </p:spPr>
        <p:txBody>
          <a:bodyPr>
            <a:normAutofit/>
          </a:bodyPr>
          <a:lstStyle/>
          <a:p>
            <a:r>
              <a:rPr lang="en-US" altLang="zh-TW" dirty="0"/>
              <a:t>Frontend</a:t>
            </a:r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31B1068-DF62-4552-85B3-D7CD17ABB67D}"/>
              </a:ext>
            </a:extLst>
          </p:cNvPr>
          <p:cNvSpPr txBox="1">
            <a:spLocks/>
          </p:cNvSpPr>
          <p:nvPr/>
        </p:nvSpPr>
        <p:spPr>
          <a:xfrm>
            <a:off x="6096000" y="1825624"/>
            <a:ext cx="3073400" cy="809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Backend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BB9225F-C532-40F2-8AEB-A37DC9F11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814" y="2473291"/>
            <a:ext cx="6445514" cy="201742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648D7B3-D586-4561-A214-EC879090C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77" y="2380406"/>
            <a:ext cx="4420217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43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5B13E5-D4D6-4F81-9118-5BB84A9E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Implementation: edit the title of session(PUT)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0BDC80-5C96-41AA-B6B7-89D32BDCB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73400" cy="809613"/>
          </a:xfrm>
        </p:spPr>
        <p:txBody>
          <a:bodyPr>
            <a:normAutofit/>
          </a:bodyPr>
          <a:lstStyle/>
          <a:p>
            <a:r>
              <a:rPr lang="en-US" altLang="zh-TW" dirty="0"/>
              <a:t>Frontend</a:t>
            </a:r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31B1068-DF62-4552-85B3-D7CD17ABB67D}"/>
              </a:ext>
            </a:extLst>
          </p:cNvPr>
          <p:cNvSpPr txBox="1">
            <a:spLocks/>
          </p:cNvSpPr>
          <p:nvPr/>
        </p:nvSpPr>
        <p:spPr>
          <a:xfrm>
            <a:off x="6096000" y="1825624"/>
            <a:ext cx="3073400" cy="809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Backend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327AC6A-CD91-4CD1-AF6A-31E7EB3AF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80406"/>
            <a:ext cx="5748918" cy="229477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23BCE1C-D3F7-49A4-AC6A-62FB30D5F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82" y="2470621"/>
            <a:ext cx="5563376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66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5B13E5-D4D6-4F81-9118-5BB84A9E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Implementation: (PUT)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0BDC80-5C96-41AA-B6B7-89D32BDCB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73400" cy="809613"/>
          </a:xfrm>
        </p:spPr>
        <p:txBody>
          <a:bodyPr>
            <a:normAutofit/>
          </a:bodyPr>
          <a:lstStyle/>
          <a:p>
            <a:r>
              <a:rPr lang="en-US" altLang="zh-TW" dirty="0"/>
              <a:t>Frontend</a:t>
            </a:r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31B1068-DF62-4552-85B3-D7CD17ABB67D}"/>
              </a:ext>
            </a:extLst>
          </p:cNvPr>
          <p:cNvSpPr txBox="1">
            <a:spLocks/>
          </p:cNvSpPr>
          <p:nvPr/>
        </p:nvSpPr>
        <p:spPr>
          <a:xfrm>
            <a:off x="838200" y="4222763"/>
            <a:ext cx="3073400" cy="809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Backend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F2AD192-1AAD-4502-8AC0-3ED6EF26D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19638"/>
            <a:ext cx="10022942" cy="156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91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5B13E5-D4D6-4F81-9118-5BB84A9E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Implementation: edit the title of session(PUT)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0BDC80-5C96-41AA-B6B7-89D32BDCB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73400" cy="809613"/>
          </a:xfrm>
        </p:spPr>
        <p:txBody>
          <a:bodyPr>
            <a:normAutofit/>
          </a:bodyPr>
          <a:lstStyle/>
          <a:p>
            <a:r>
              <a:rPr lang="en-US" altLang="zh-TW" dirty="0"/>
              <a:t>Frontend</a:t>
            </a:r>
            <a:endParaRPr lang="zh-TW" altLang="en-US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31B1068-DF62-4552-85B3-D7CD17ABB67D}"/>
              </a:ext>
            </a:extLst>
          </p:cNvPr>
          <p:cNvSpPr txBox="1">
            <a:spLocks/>
          </p:cNvSpPr>
          <p:nvPr/>
        </p:nvSpPr>
        <p:spPr>
          <a:xfrm>
            <a:off x="6096000" y="1825624"/>
            <a:ext cx="3073400" cy="809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Backend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327AC6A-CD91-4CD1-AF6A-31E7EB3AF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80406"/>
            <a:ext cx="5748918" cy="229477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23BCE1C-D3F7-49A4-AC6A-62FB30D5F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82" y="2470621"/>
            <a:ext cx="5563376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56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884DC6-7101-49CB-B20F-9C9E078E6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Introduction: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A975C6D-7E34-4937-A23F-ED33333F6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709" y="2833635"/>
            <a:ext cx="9064267" cy="4024365"/>
          </a:xfr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39EF844-EE83-411C-AA31-58AD1F0CDF4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Use a local GPT package </a:t>
            </a:r>
            <a:r>
              <a:rPr lang="en-US" altLang="zh-TW" dirty="0" err="1"/>
              <a:t>Ollama</a:t>
            </a:r>
            <a:r>
              <a:rPr lang="en-US" altLang="zh-TW" dirty="0"/>
              <a:t>, combine with frontend and backend to implement a chatbot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5234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884DC6-7101-49CB-B20F-9C9E078E6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A975C6D-7E34-4937-A23F-ED33333F6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741" y="2614508"/>
            <a:ext cx="9064267" cy="4024365"/>
          </a:xfr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39EF844-EE83-411C-AA31-58AD1F0CDF4D}"/>
              </a:ext>
            </a:extLst>
          </p:cNvPr>
          <p:cNvSpPr txBox="1">
            <a:spLocks/>
          </p:cNvSpPr>
          <p:nvPr/>
        </p:nvSpPr>
        <p:spPr>
          <a:xfrm>
            <a:off x="5605586" y="1917065"/>
            <a:ext cx="2890520" cy="788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altLang="zh-TW" dirty="0"/>
              <a:t>Conversation</a:t>
            </a:r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566163C-DF0C-4660-A306-6943A59F271B}"/>
              </a:ext>
            </a:extLst>
          </p:cNvPr>
          <p:cNvSpPr/>
          <p:nvPr/>
        </p:nvSpPr>
        <p:spPr>
          <a:xfrm>
            <a:off x="2401276" y="2614508"/>
            <a:ext cx="7389448" cy="159512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36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39EF844-EE83-411C-AA31-58AD1F0CDF4D}"/>
              </a:ext>
            </a:extLst>
          </p:cNvPr>
          <p:cNvSpPr txBox="1">
            <a:spLocks/>
          </p:cNvSpPr>
          <p:nvPr/>
        </p:nvSpPr>
        <p:spPr>
          <a:xfrm>
            <a:off x="295155" y="4278731"/>
            <a:ext cx="6022526" cy="788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Delete session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DA5B9DD-43B7-4348-A62F-E9A30C52A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223" y="1090741"/>
            <a:ext cx="5210902" cy="2162477"/>
          </a:xfrm>
          <a:prstGeom prst="rect">
            <a:avLst/>
          </a:prstGeom>
        </p:spPr>
      </p:pic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4BC64352-F02B-41B5-81DB-9FAC789F2C3A}"/>
              </a:ext>
            </a:extLst>
          </p:cNvPr>
          <p:cNvSpPr txBox="1">
            <a:spLocks/>
          </p:cNvSpPr>
          <p:nvPr/>
        </p:nvSpPr>
        <p:spPr>
          <a:xfrm>
            <a:off x="335795" y="108504"/>
            <a:ext cx="6022526" cy="788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Create session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F0678F7-BA0C-4671-A4BD-643EE405B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159" y="4799270"/>
            <a:ext cx="5182323" cy="159089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FC73681-3BD5-4F97-8D5F-006F421A1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276" y="1018544"/>
            <a:ext cx="1845796" cy="2543530"/>
          </a:xfrm>
          <a:prstGeom prst="rect">
            <a:avLst/>
          </a:prstGeom>
        </p:spPr>
      </p:pic>
      <p:sp>
        <p:nvSpPr>
          <p:cNvPr id="13" name="橢圓 12">
            <a:extLst>
              <a:ext uri="{FF2B5EF4-FFF2-40B4-BE49-F238E27FC236}">
                <a16:creationId xmlns:a16="http://schemas.microsoft.com/office/drawing/2014/main" id="{B834F886-195B-40BB-8997-93B8047C692C}"/>
              </a:ext>
            </a:extLst>
          </p:cNvPr>
          <p:cNvSpPr/>
          <p:nvPr/>
        </p:nvSpPr>
        <p:spPr>
          <a:xfrm>
            <a:off x="867116" y="2956178"/>
            <a:ext cx="2050804" cy="63871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EDB06E4E-5730-4278-97C6-C22FA5BB4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4290" y="0"/>
            <a:ext cx="1845796" cy="3192583"/>
          </a:xfrm>
          <a:prstGeom prst="rect">
            <a:avLst/>
          </a:prstGeom>
        </p:spPr>
      </p:pic>
      <p:sp>
        <p:nvSpPr>
          <p:cNvPr id="16" name="橢圓 15">
            <a:extLst>
              <a:ext uri="{FF2B5EF4-FFF2-40B4-BE49-F238E27FC236}">
                <a16:creationId xmlns:a16="http://schemas.microsoft.com/office/drawing/2014/main" id="{F2BF24F3-B573-4990-8F0C-BB6DCC92A5D7}"/>
              </a:ext>
            </a:extLst>
          </p:cNvPr>
          <p:cNvSpPr/>
          <p:nvPr/>
        </p:nvSpPr>
        <p:spPr>
          <a:xfrm>
            <a:off x="8949482" y="2379839"/>
            <a:ext cx="2452479" cy="68854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EB05FA77-B475-4A6B-8D6D-CE612FC627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903" y="5061600"/>
            <a:ext cx="3191320" cy="695422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D590298B-47BC-4921-BBF0-0926B574F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6418" y="4085691"/>
            <a:ext cx="1845796" cy="2495578"/>
          </a:xfrm>
          <a:prstGeom prst="rect">
            <a:avLst/>
          </a:prstGeom>
        </p:spPr>
      </p:pic>
      <p:sp>
        <p:nvSpPr>
          <p:cNvPr id="20" name="橢圓 19">
            <a:extLst>
              <a:ext uri="{FF2B5EF4-FFF2-40B4-BE49-F238E27FC236}">
                <a16:creationId xmlns:a16="http://schemas.microsoft.com/office/drawing/2014/main" id="{F097D20C-F0A5-42BA-B286-4EFE0414A0B8}"/>
              </a:ext>
            </a:extLst>
          </p:cNvPr>
          <p:cNvSpPr/>
          <p:nvPr/>
        </p:nvSpPr>
        <p:spPr>
          <a:xfrm>
            <a:off x="2475985" y="5155948"/>
            <a:ext cx="1104238" cy="51273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F139A9AF-466F-40BE-8C1F-6995EB496CAD}"/>
              </a:ext>
            </a:extLst>
          </p:cNvPr>
          <p:cNvSpPr/>
          <p:nvPr/>
        </p:nvSpPr>
        <p:spPr>
          <a:xfrm>
            <a:off x="109966" y="5216151"/>
            <a:ext cx="1104238" cy="51273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3413440B-6C7F-4334-B656-21E90738B760}"/>
              </a:ext>
            </a:extLst>
          </p:cNvPr>
          <p:cNvSpPr/>
          <p:nvPr/>
        </p:nvSpPr>
        <p:spPr>
          <a:xfrm>
            <a:off x="8842950" y="5500652"/>
            <a:ext cx="2292410" cy="127606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575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39EF844-EE83-411C-AA31-58AD1F0CDF4D}"/>
              </a:ext>
            </a:extLst>
          </p:cNvPr>
          <p:cNvSpPr txBox="1">
            <a:spLocks/>
          </p:cNvSpPr>
          <p:nvPr/>
        </p:nvSpPr>
        <p:spPr>
          <a:xfrm>
            <a:off x="568960" y="3937034"/>
            <a:ext cx="6022526" cy="788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Change the model of Chatbot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111917E-CA51-4011-9B8F-7308CDE1C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46" y="4826898"/>
            <a:ext cx="2734057" cy="1619476"/>
          </a:xfrm>
          <a:prstGeom prst="rect">
            <a:avLst/>
          </a:prstGeom>
        </p:spPr>
      </p:pic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4BC64352-F02B-41B5-81DB-9FAC789F2C3A}"/>
              </a:ext>
            </a:extLst>
          </p:cNvPr>
          <p:cNvSpPr txBox="1">
            <a:spLocks/>
          </p:cNvSpPr>
          <p:nvPr/>
        </p:nvSpPr>
        <p:spPr>
          <a:xfrm>
            <a:off x="396240" y="411626"/>
            <a:ext cx="6022526" cy="788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Change the title of session</a:t>
            </a:r>
            <a:endParaRPr lang="zh-TW" altLang="en-US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01D07EEE-8694-49EC-8827-6F0F7B9B0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223" y="1200509"/>
            <a:ext cx="5258534" cy="2000529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B8C83239-EB2C-4FDC-8691-C75D5E7D6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2515" y="1784938"/>
            <a:ext cx="2905530" cy="666843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340678E9-0777-4478-A0A2-8AE297E2AD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310" y="1617373"/>
            <a:ext cx="2905530" cy="638264"/>
          </a:xfrm>
          <a:prstGeom prst="rect">
            <a:avLst/>
          </a:prstGeom>
        </p:spPr>
      </p:pic>
      <p:sp>
        <p:nvSpPr>
          <p:cNvPr id="25" name="橢圓 24">
            <a:extLst>
              <a:ext uri="{FF2B5EF4-FFF2-40B4-BE49-F238E27FC236}">
                <a16:creationId xmlns:a16="http://schemas.microsoft.com/office/drawing/2014/main" id="{D993CD49-34AD-455E-BC61-273BDA509AA9}"/>
              </a:ext>
            </a:extLst>
          </p:cNvPr>
          <p:cNvSpPr/>
          <p:nvPr/>
        </p:nvSpPr>
        <p:spPr>
          <a:xfrm>
            <a:off x="1664446" y="1688034"/>
            <a:ext cx="1104238" cy="51273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AB8D3AD1-7B24-494E-9D57-B6D566B652FD}"/>
              </a:ext>
            </a:extLst>
          </p:cNvPr>
          <p:cNvSpPr/>
          <p:nvPr/>
        </p:nvSpPr>
        <p:spPr>
          <a:xfrm>
            <a:off x="8674846" y="1784938"/>
            <a:ext cx="2125234" cy="66684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8139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A6653AC0-D6E7-4156-AF6B-C066ABEB7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120" y="4068379"/>
            <a:ext cx="12192000" cy="257532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E864CA5-F6D5-4119-A77D-9FE8CB0604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523"/>
          <a:stretch/>
        </p:blipFill>
        <p:spPr>
          <a:xfrm>
            <a:off x="20320" y="1396696"/>
            <a:ext cx="12192000" cy="1668967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39EF844-EE83-411C-AA31-58AD1F0CDF4D}"/>
              </a:ext>
            </a:extLst>
          </p:cNvPr>
          <p:cNvSpPr txBox="1">
            <a:spLocks/>
          </p:cNvSpPr>
          <p:nvPr/>
        </p:nvSpPr>
        <p:spPr>
          <a:xfrm>
            <a:off x="1635760" y="316483"/>
            <a:ext cx="6022526" cy="788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Switch between different session</a:t>
            </a:r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566163C-DF0C-4660-A306-6943A59F271B}"/>
              </a:ext>
            </a:extLst>
          </p:cNvPr>
          <p:cNvSpPr/>
          <p:nvPr/>
        </p:nvSpPr>
        <p:spPr>
          <a:xfrm>
            <a:off x="-71120" y="1105366"/>
            <a:ext cx="2052320" cy="242786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5A416F80-6745-4BC4-8D00-C248DB69D450}"/>
              </a:ext>
            </a:extLst>
          </p:cNvPr>
          <p:cNvSpPr/>
          <p:nvPr/>
        </p:nvSpPr>
        <p:spPr>
          <a:xfrm>
            <a:off x="0" y="3894517"/>
            <a:ext cx="2052320" cy="292304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2145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39EF844-EE83-411C-AA31-58AD1F0CDF4D}"/>
              </a:ext>
            </a:extLst>
          </p:cNvPr>
          <p:cNvSpPr txBox="1">
            <a:spLocks/>
          </p:cNvSpPr>
          <p:nvPr/>
        </p:nvSpPr>
        <p:spPr>
          <a:xfrm>
            <a:off x="894080" y="1376714"/>
            <a:ext cx="6022526" cy="788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Make the conversation be stateful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D12BFFB-A2AE-4914-B0E2-45E2B939F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314" y="2713700"/>
            <a:ext cx="4591691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75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F836AC-B51A-44D3-85B6-AE66BEFA4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86FA63-6B74-475B-BA01-0CCB380E4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Frontend: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altLang="zh-TW" dirty="0"/>
              <a:t>HTML</a:t>
            </a:r>
          </a:p>
          <a:p>
            <a:pPr lvl="1"/>
            <a:r>
              <a:rPr lang="en-US" altLang="zh-TW" dirty="0"/>
              <a:t>CSS</a:t>
            </a:r>
          </a:p>
          <a:p>
            <a:pPr lvl="1"/>
            <a:r>
              <a:rPr lang="en-US" altLang="zh-TW" dirty="0" err="1"/>
              <a:t>Javascript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Backend:</a:t>
            </a:r>
          </a:p>
          <a:p>
            <a:pPr lvl="1"/>
            <a:r>
              <a:rPr lang="en-US" altLang="zh-TW" dirty="0"/>
              <a:t>python</a:t>
            </a:r>
          </a:p>
          <a:p>
            <a:pPr lvl="1"/>
            <a:r>
              <a:rPr lang="en-US" altLang="zh-TW" dirty="0" err="1"/>
              <a:t>Ollama</a:t>
            </a:r>
            <a:endParaRPr lang="en-US" altLang="zh-TW" dirty="0"/>
          </a:p>
          <a:p>
            <a:pPr lvl="1"/>
            <a:r>
              <a:rPr lang="en-US" altLang="zh-TW" dirty="0" err="1"/>
              <a:t>FastAPI</a:t>
            </a:r>
            <a:endParaRPr lang="en-US" altLang="zh-TW" dirty="0"/>
          </a:p>
          <a:p>
            <a:pPr lvl="1"/>
            <a:r>
              <a:rPr lang="en-US" altLang="zh-TW" dirty="0"/>
              <a:t>SQLite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2028B36-1674-45FA-A2E5-AECB92419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788" y="2240949"/>
            <a:ext cx="2229318" cy="323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75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5B13E5-D4D6-4F81-9118-5BB84A9E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0BDC80-5C96-41AA-B6B7-89D32BDCB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packages</a:t>
            </a:r>
            <a:endParaRPr lang="zh-TW" altLang="en-US" dirty="0"/>
          </a:p>
        </p:txBody>
      </p:sp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C6DF0970-A693-4FDF-BF6D-5EE281EE5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598" y="3018606"/>
            <a:ext cx="9154803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590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271</Words>
  <Application>Microsoft Office PowerPoint</Application>
  <PresentationFormat>寬螢幕</PresentationFormat>
  <Paragraphs>50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佈景主題</vt:lpstr>
      <vt:lpstr>Backend final project: AI Web Chatbot</vt:lpstr>
      <vt:lpstr>Introduction:</vt:lpstr>
      <vt:lpstr>Functions</vt:lpstr>
      <vt:lpstr>PowerPoint 簡報</vt:lpstr>
      <vt:lpstr>PowerPoint 簡報</vt:lpstr>
      <vt:lpstr>PowerPoint 簡報</vt:lpstr>
      <vt:lpstr>PowerPoint 簡報</vt:lpstr>
      <vt:lpstr>Architecture</vt:lpstr>
      <vt:lpstr>Implementation</vt:lpstr>
      <vt:lpstr>Implementation: CORS setting</vt:lpstr>
      <vt:lpstr>Implementation: Create session (POST)</vt:lpstr>
      <vt:lpstr>Implementation: List sessions (GET)</vt:lpstr>
      <vt:lpstr>Implementation: delete session (DELETE)</vt:lpstr>
      <vt:lpstr>Implementation: edit the title of session(PUT)</vt:lpstr>
      <vt:lpstr>Implementation: (PUT)</vt:lpstr>
      <vt:lpstr>Implementation: edit the title of session(PUT)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Web Chatbot</dc:title>
  <dc:creator>譯慶 蔡</dc:creator>
  <cp:lastModifiedBy>譯慶 蔡</cp:lastModifiedBy>
  <cp:revision>29</cp:revision>
  <dcterms:created xsi:type="dcterms:W3CDTF">2025-05-14T11:02:29Z</dcterms:created>
  <dcterms:modified xsi:type="dcterms:W3CDTF">2025-05-14T11:59:28Z</dcterms:modified>
</cp:coreProperties>
</file>