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25"/>
  </p:handoutMasterIdLst>
  <p:sldIdLst>
    <p:sldId id="257" r:id="rId3"/>
    <p:sldId id="261" r:id="rId4"/>
    <p:sldId id="262" r:id="rId5"/>
    <p:sldId id="278" r:id="rId6"/>
    <p:sldId id="279" r:id="rId7"/>
    <p:sldId id="280" r:id="rId8"/>
    <p:sldId id="281" r:id="rId10"/>
    <p:sldId id="298" r:id="rId11"/>
    <p:sldId id="263" r:id="rId12"/>
    <p:sldId id="264" r:id="rId13"/>
    <p:sldId id="286" r:id="rId14"/>
    <p:sldId id="283" r:id="rId15"/>
    <p:sldId id="282" r:id="rId16"/>
    <p:sldId id="265" r:id="rId17"/>
    <p:sldId id="284" r:id="rId18"/>
    <p:sldId id="287" r:id="rId19"/>
    <p:sldId id="288" r:id="rId20"/>
    <p:sldId id="285" r:id="rId21"/>
    <p:sldId id="267" r:id="rId22"/>
    <p:sldId id="266" r:id="rId23"/>
    <p:sldId id="28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43de78d-dc47-4501-8e3f-de7280a04013}">
          <p14:sldIdLst>
            <p14:sldId id="257"/>
          </p14:sldIdLst>
        </p14:section>
        <p14:section name="价值主张设计" id="{3ad3fa38-9004-46fd-a8bf-6470e7f5468b}">
          <p14:sldIdLst>
            <p14:sldId id="261"/>
            <p14:sldId id="262"/>
            <p14:sldId id="263"/>
            <p14:sldId id="298"/>
            <p14:sldId id="278"/>
            <p14:sldId id="279"/>
            <p14:sldId id="280"/>
            <p14:sldId id="281"/>
          </p14:sldIdLst>
        </p14:section>
        <p14:section name="原型" id="{b028e9c3-138c-4d9b-ad3a-f035cdb41662}">
          <p14:sldIdLst>
            <p14:sldId id="264"/>
            <p14:sldId id="286"/>
            <p14:sldId id="283"/>
            <p14:sldId id="282"/>
            <p14:sldId id="265"/>
            <p14:sldId id="284"/>
            <p14:sldId id="287"/>
            <p14:sldId id="288"/>
          </p14:sldIdLst>
        </p14:section>
        <p14:section name="代码" id="{30259bd8-d039-4dbd-9470-c985dc31e4af}">
          <p14:sldIdLst>
            <p14:sldId id="285"/>
            <p14:sldId id="267"/>
            <p14:sldId id="266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Rg st="1" end="20"/>
  </p:showPr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4232" y="2588281"/>
            <a:ext cx="10852237" cy="899167"/>
          </a:xfrm>
        </p:spPr>
        <p:txBody>
          <a:bodyPr/>
          <a:p>
            <a:r>
              <a:rPr lang="zh-CN" altLang="en-US"/>
              <a:t>有声信</a:t>
            </a:r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4232" y="3646170"/>
            <a:ext cx="10852237" cy="950984"/>
          </a:xfrm>
        </p:spPr>
        <p:txBody>
          <a:bodyPr/>
          <a:p>
            <a:r>
              <a:rPr lang="zh-CN"/>
              <a:t>一封有声音的信</a:t>
            </a:r>
            <a:endParaRPr lang="zh-CN"/>
          </a:p>
        </p:txBody>
      </p:sp>
      <p:pic>
        <p:nvPicPr>
          <p:cNvPr id="4" name="图片 3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2745" y="2271395"/>
            <a:ext cx="1495425" cy="1533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交互及界面设计  </a:t>
            </a:r>
            <a:endParaRPr lang="zh-CN" altLang="en-US"/>
          </a:p>
        </p:txBody>
      </p:sp>
      <p:pic>
        <p:nvPicPr>
          <p:cNvPr id="4" name="内容占位符 3" descr="首界面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1860" y="1412240"/>
            <a:ext cx="2609850" cy="4867275"/>
          </a:xfrm>
          <a:prstGeom prst="rect">
            <a:avLst/>
          </a:prstGeom>
        </p:spPr>
      </p:pic>
      <p:pic>
        <p:nvPicPr>
          <p:cNvPr id="5" name="图片 4" descr="语音输入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605" y="3315335"/>
            <a:ext cx="8134350" cy="2790825"/>
          </a:xfrm>
          <a:prstGeom prst="rect">
            <a:avLst/>
          </a:prstGeom>
        </p:spPr>
      </p:pic>
      <p:pic>
        <p:nvPicPr>
          <p:cNvPr id="7" name="图片 6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0" y="1412240"/>
            <a:ext cx="1495425" cy="1533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交互及界面设计  </a:t>
            </a:r>
            <a:endParaRPr lang="zh-CN" altLang="en-US"/>
          </a:p>
        </p:txBody>
      </p:sp>
      <p:pic>
        <p:nvPicPr>
          <p:cNvPr id="4" name="内容占位符 3" descr="ui设计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962785"/>
            <a:ext cx="11209655" cy="3842385"/>
          </a:xfrm>
          <a:prstGeom prst="rect">
            <a:avLst/>
          </a:prstGeom>
        </p:spPr>
      </p:pic>
      <p:sp>
        <p:nvSpPr>
          <p:cNvPr id="7" name="内容占位符 6"/>
          <p:cNvSpPr/>
          <p:nvPr/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交互的</a:t>
            </a:r>
            <a:r>
              <a:rPr lang="en-US" altLang="zh-CN"/>
              <a:t>UI</a:t>
            </a:r>
            <a:r>
              <a:t>设计（随着时间的流逝，信的样式变黄、变旧）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交互及界面设计  </a:t>
            </a:r>
            <a:endParaRPr lang="zh-CN" altLang="en-US"/>
          </a:p>
        </p:txBody>
      </p:sp>
      <p:pic>
        <p:nvPicPr>
          <p:cNvPr id="6" name="内容占位符 3" descr="APP样式设置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34865" y="1287780"/>
            <a:ext cx="6346190" cy="4885055"/>
          </a:xfrm>
          <a:prstGeom prst="rect">
            <a:avLst/>
          </a:prstGeom>
        </p:spPr>
      </p:pic>
      <p:sp>
        <p:nvSpPr>
          <p:cNvPr id="7" name="内容占位符 6"/>
          <p:cNvSpPr/>
          <p:nvPr/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设置界面样式（颜色）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信息设计  </a:t>
            </a:r>
            <a:endParaRPr lang="zh-CN" altLang="en-US"/>
          </a:p>
        </p:txBody>
      </p:sp>
      <p:pic>
        <p:nvPicPr>
          <p:cNvPr id="5" name="图片 4" descr="语音输入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2134235"/>
            <a:ext cx="11207750" cy="3845560"/>
          </a:xfrm>
          <a:prstGeom prst="rect">
            <a:avLst/>
          </a:prstGeom>
        </p:spPr>
      </p:pic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zh-CN" altLang="en-US"/>
              <a:t>语音识别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信息设计</a:t>
            </a:r>
            <a:endParaRPr lang="zh-CN" altLang="en-US"/>
          </a:p>
        </p:txBody>
      </p:sp>
      <p:pic>
        <p:nvPicPr>
          <p:cNvPr id="5" name="图片 4" descr="导出文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2006600"/>
            <a:ext cx="9597390" cy="4602480"/>
          </a:xfrm>
          <a:prstGeom prst="rect">
            <a:avLst/>
          </a:prstGeom>
        </p:spPr>
      </p:pic>
      <p:sp>
        <p:nvSpPr>
          <p:cNvPr id="7" name="内容占位符 6"/>
          <p:cNvSpPr/>
          <p:nvPr>
            <p:ph idx="1"/>
          </p:nvPr>
        </p:nvSpPr>
        <p:spPr/>
        <p:txBody>
          <a:bodyPr/>
          <a:p>
            <a:r>
              <a:t>导出为文档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信息设计</a:t>
            </a:r>
            <a:endParaRPr lang="zh-CN" altLang="en-US"/>
          </a:p>
        </p:txBody>
      </p:sp>
      <p:pic>
        <p:nvPicPr>
          <p:cNvPr id="6" name="内容占位符 5" descr="扫描二维码工具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795" y="2172335"/>
            <a:ext cx="11457305" cy="4377055"/>
          </a:xfrm>
          <a:prstGeom prst="rect">
            <a:avLst/>
          </a:prstGeom>
        </p:spPr>
      </p:pic>
      <p:sp>
        <p:nvSpPr>
          <p:cNvPr id="4" name="内容占位符 5"/>
          <p:cNvSpPr/>
          <p:nvPr/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扫描二维码工具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口头操作说明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如何用有声信APP做一封有声音的信：</a:t>
            </a:r>
            <a:endParaRPr lang="zh-CN" altLang="en-US"/>
          </a:p>
          <a:p>
            <a:r>
              <a:rPr lang="zh-CN" altLang="en-US"/>
              <a:t>用户点击有声信APP的麦克风图标，可以选择现在录音或者是以链接分享给友人邀请他们录音。录音可以说任何你想说的话，对自己或者对某人的祝福，调侃，录音时间在1min之内，录音结束后就可以查看通过语音识别技术转为文字的信，包括你刚刚的录音。你也可以编辑信的内容，添加图片等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口头操作说明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如何查看纸质版上的音频：</a:t>
            </a:r>
            <a:endParaRPr lang="zh-CN" altLang="en-US"/>
          </a:p>
          <a:p>
            <a:r>
              <a:rPr lang="zh-CN" altLang="en-US"/>
              <a:t>用户点击我的-扫一扫，扫面纸质版信上的二维码，即可跳转到这封信的查看界面，选择保存为我的信，就可以一边看信一边收听音频。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百度语音识别</a:t>
            </a:r>
            <a:r>
              <a:rPr lang="en-US" altLang="zh-CN"/>
              <a:t>API</a:t>
            </a:r>
            <a:r>
              <a:t>代码输入及输出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6165" y="1296035"/>
            <a:ext cx="7519035" cy="5041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百度语音识别与讯飞语音听写使用比较分析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不管是讯飞还是百度AI都推荐使用pmc格式的音频文件与ffmpeg音频转换工具。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200" y="2113915"/>
            <a:ext cx="9283065" cy="366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手写的信件让大家认为更有价值的原因是：</a:t>
            </a:r>
            <a:endParaRPr lang="zh-CN" altLang="en-US"/>
          </a:p>
          <a:p>
            <a:endParaRPr lang="zh-CN" altLang="en-US"/>
          </a:p>
          <a:p>
            <a:r>
              <a:rPr>
                <a:sym typeface="+mn-ea"/>
              </a:rPr>
              <a:t>因为故事，因为信在从前当下被人认真对待，一笔一字的写下文字。</a:t>
            </a:r>
            <a:endParaRPr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信件因为时间的流逝而产生的痕迹，发黄、变皱、变旧。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使用后风险报告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未来市场可观，而语音识别仍需“做事”</a:t>
            </a:r>
            <a:endParaRPr lang="zh-CN" altLang="en-US"/>
          </a:p>
          <a:p>
            <a:r>
              <a:rPr lang="zh-CN" altLang="en-US"/>
              <a:t>核心技术突破点：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对象识别的准确性</a:t>
            </a:r>
            <a:endParaRPr lang="zh-CN" altLang="en-US"/>
          </a:p>
          <a:p>
            <a:r>
              <a:rPr lang="zh-CN" altLang="en-US"/>
              <a:t>周边环境的干扰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参看文献：   </a:t>
            </a:r>
            <a:endParaRPr lang="zh-CN" altLang="en-US"/>
          </a:p>
          <a:p>
            <a:r>
              <a:rPr lang="zh-CN" altLang="en-US"/>
              <a:t>[语音识别：市场前景可观，但核心技术仍需突破](https://yq.aliyun.com/articles/584773)   </a:t>
            </a:r>
            <a:endParaRPr lang="zh-CN" altLang="en-US"/>
          </a:p>
          <a:p>
            <a:r>
              <a:rPr lang="zh-CN" altLang="en-US"/>
              <a:t>[2018年智能语音行业发展现状及趋势分析 中国市场发展机遇与挑战并存](https://bg.qianzhan.com/report/detail/459/190203-4d8a0a01.html)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谢谢，请多指教！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4834212" y="5768975"/>
            <a:ext cx="10852237" cy="950984"/>
          </a:xfrm>
        </p:spPr>
        <p:txBody>
          <a:bodyPr/>
          <a:p>
            <a:r>
              <a:rPr lang="en-US" altLang="zh-CN"/>
              <a:t>2019.12.25</a:t>
            </a:r>
            <a:endParaRPr lang="en-US" altLang="zh-CN"/>
          </a:p>
          <a:p>
            <a:r>
              <a:rPr lang="zh-CN" altLang="en-US">
                <a:sym typeface="+mn-ea"/>
              </a:rPr>
              <a:t>陈咏琴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价值主张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一分钟60s版本 (图文线上可阅读含可查连结)</a:t>
            </a:r>
            <a:endParaRPr lang="zh-CN" altLang="en-US"/>
          </a:p>
          <a:p>
            <a:r>
              <a:rPr>
                <a:sym typeface="+mn-ea"/>
              </a:rPr>
              <a:t>有声信可以从一定程度上取代书信的留念价值。有声信运用讯飞AI的人工智能语音识别技术，用户需输入1分钟的语音，有声信可以将语音转换为文字并排版为信的格式，最后将语音与文字相结合输出一封有声音的信，支持图文编辑，同时辅以交互的UI设计，最大程度的保留故事与模拟时间给书信带来的痕迹(发黄、变旧)。不需要传统的书写，只需语音输入，以界面的变化与录音者的声音取代书信的留念价值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用户痛点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用户痛点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如何记录当下，留念。</a:t>
            </a:r>
            <a:endParaRPr lang="zh-CN" altLang="en-US"/>
          </a:p>
          <a:p>
            <a:r>
              <a:rPr lang="zh-CN" altLang="en-US"/>
              <a:t>有意义的纪念品（手写信的取代品，便捷但有价值的。除纪念品之外，可选择的一个象征物，对方的声音）</a:t>
            </a:r>
            <a:endParaRPr lang="zh-CN" altLang="en-US"/>
          </a:p>
          <a:p>
            <a:r>
              <a:rPr lang="zh-CN" altLang="en-US"/>
              <a:t>可分享的，社交。</a:t>
            </a:r>
            <a:endParaRPr lang="zh-CN" altLang="en-US"/>
          </a:p>
          <a:p>
            <a:r>
              <a:rPr lang="zh-CN" altLang="en-US"/>
              <a:t>对于更喜欢单纯用文字表达的用户，可自由选择语音输入或者文字输入，可添加背景音乐。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加值宣言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通过人工智能的语音识别技术，将说话者的语音转为文字，同时保留音频，将文字自动排版为信的格式。添加纠错机制，可编辑，可添加图片。</a:t>
            </a:r>
            <a:endParaRPr lang="zh-CN" altLang="en-US"/>
          </a:p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加值宣言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2.</a:t>
            </a:r>
            <a:r>
              <a:rPr>
                <a:sym typeface="+mn-ea"/>
              </a:rPr>
              <a:t>界面的交互，随着时间流逝，查看信的界面会发生变化，变黄、变旧。</a:t>
            </a:r>
            <a:endParaRPr lang="zh-CN" altLang="en-US"/>
          </a:p>
          <a:p>
            <a:pPr lvl="1"/>
            <a:r>
              <a:rPr>
                <a:sym typeface="+mn-ea"/>
              </a:rPr>
              <a:t>可以将信送给别人，也可以邀请别人做这封信</a:t>
            </a:r>
            <a:endParaRPr lang="zh-CN" altLang="en-US"/>
          </a:p>
          <a:p>
            <a:pPr lvl="1"/>
            <a:r>
              <a:rPr>
                <a:sym typeface="+mn-ea"/>
              </a:rPr>
              <a:t>不需要传统的书写，只需语音输入。 相较于传统书信，情感更加丰富。 不需要如书写信一样非常正式</a:t>
            </a:r>
            <a:endParaRPr lang="zh-CN" altLang="en-US"/>
          </a:p>
          <a:p>
            <a:endParaRPr lang="zh-CN" altLang="en-US"/>
          </a:p>
          <a:p>
            <a:r>
              <a:rPr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通过自然语言处理API的词法分析，将文字内容进行分词、词性标注、命名实体识别。将返回的结果用pyecharts绘制出文字云。可分享，可做表，统计可交互。（暂不做）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加值宣言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3.</a:t>
            </a:r>
            <a:r>
              <a:rPr>
                <a:sym typeface="+mn-ea"/>
              </a:rPr>
              <a:t>可保存为文档，可打印，旁边附上二维码，使用APP内附扫码工具，扫描二维码即可跳转到语音输入后生成的页面，可以边听边看的信</a:t>
            </a:r>
            <a:endParaRPr lang="zh-CN" altLang="en-US"/>
          </a:p>
          <a:p>
            <a:pPr marL="0" indent="0">
              <a:buNone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  <a:p>
            <a:pPr lvl="0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运用人工智能语音识别技术，将语音与文字相结合做出一封有声音的书信，语用语音取代手写字迹的故事性象征。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zh-CN" altLang="en-US"/>
              <a:t>同时辅以交互的UI设计，最大程度的保留故事与模拟时间给书信带来的痕迹。这是有声信可以给用户带来的价值。</a:t>
            </a:r>
            <a:endParaRPr lang="zh-CN" altLang="en-US"/>
          </a:p>
          <a:p>
            <a:pPr lvl="0"/>
            <a:r>
              <a:rPr lang="zh-CN" altLang="en-US"/>
              <a:t>可分享链接邀请他人留言，也可留言后将文字打印出来（附二维码，扫码可听语音），送给他人。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需求列表与人工智能API加值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3795" y="1778000"/>
            <a:ext cx="9506585" cy="3896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1540</Words>
  <Application>WPS 演示</Application>
  <PresentationFormat>宽屏</PresentationFormat>
  <Paragraphs>115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 Unicode MS</vt:lpstr>
      <vt:lpstr>Office 主题​​</vt:lpstr>
      <vt:lpstr>有声信APP</vt:lpstr>
      <vt:lpstr>价值主张</vt:lpstr>
      <vt:lpstr>价值主张</vt:lpstr>
      <vt:lpstr>用户痛点</vt:lpstr>
      <vt:lpstr>加值宣言</vt:lpstr>
      <vt:lpstr>加值宣言</vt:lpstr>
      <vt:lpstr>加值宣言</vt:lpstr>
      <vt:lpstr>动机</vt:lpstr>
      <vt:lpstr>需求列表与人工智能API加值</vt:lpstr>
      <vt:lpstr>交互及界面设计  </vt:lpstr>
      <vt:lpstr>交互及界面设计  </vt:lpstr>
      <vt:lpstr>交互及界面设计  </vt:lpstr>
      <vt:lpstr>信息设计  </vt:lpstr>
      <vt:lpstr>信息设计</vt:lpstr>
      <vt:lpstr>信息设计</vt:lpstr>
      <vt:lpstr>口头操作说明</vt:lpstr>
      <vt:lpstr>口头操作说明</vt:lpstr>
      <vt:lpstr>百度语音识别API代码输入及输出</vt:lpstr>
      <vt:lpstr>百度语音识别与讯飞语音听写使用比较分析</vt:lpstr>
      <vt:lpstr>使用后风险报告</vt:lpstr>
      <vt:lpstr>谢谢，请多指教！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如梦令</cp:lastModifiedBy>
  <cp:revision>29</cp:revision>
  <dcterms:created xsi:type="dcterms:W3CDTF">2019-06-19T02:08:00Z</dcterms:created>
  <dcterms:modified xsi:type="dcterms:W3CDTF">2020-01-09T15:20:30Z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