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8" r:id="rId4"/>
    <p:sldId id="279" r:id="rId5"/>
    <p:sldId id="280" r:id="rId6"/>
    <p:sldId id="257" r:id="rId7"/>
    <p:sldId id="276" r:id="rId8"/>
    <p:sldId id="277" r:id="rId9"/>
    <p:sldId id="262" r:id="rId10"/>
    <p:sldId id="258" r:id="rId11"/>
    <p:sldId id="269" r:id="rId12"/>
    <p:sldId id="270" r:id="rId13"/>
    <p:sldId id="259" r:id="rId14"/>
    <p:sldId id="261" r:id="rId15"/>
    <p:sldId id="263" r:id="rId16"/>
    <p:sldId id="264" r:id="rId17"/>
    <p:sldId id="266" r:id="rId18"/>
    <p:sldId id="267" r:id="rId19"/>
    <p:sldId id="268" r:id="rId20"/>
    <p:sldId id="271" r:id="rId21"/>
    <p:sldId id="27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1198880"/>
          </a:xfrm>
          <a:prstGeom prst="rect">
            <a:avLst/>
          </a:prstGeom>
          <a:noFill/>
        </p:spPr>
        <p:txBody>
          <a:bodyPr wrap="square" rtlCol="0">
            <a:spAutoFit/>
          </a:bodyPr>
          <a:p>
            <a:r>
              <a:t>移动互联网用户的普及和流量的增长，使得碎片化时代的触网体验得以保障，用户可以打破时间和空间限制观看浏览视频，因此短视频成为移动互联网时代下更为便捷的内容形式。</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922020"/>
          </a:xfrm>
          <a:prstGeom prst="rect">
            <a:avLst/>
          </a:prstGeom>
          <a:noFill/>
        </p:spPr>
        <p:txBody>
          <a:bodyPr wrap="square" rtlCol="0">
            <a:spAutoFit/>
          </a:bodyPr>
          <a:p>
            <a:r>
              <a:t>从原型中我们可以看到，视频内容分析首先需要载入视频，然后短视频分析助手会对视频进行分析，然后就是将它们归类到不同的标签中，如果识别不了就会显示识别失败</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1198880"/>
          </a:xfrm>
          <a:prstGeom prst="rect">
            <a:avLst/>
          </a:prstGeom>
          <a:noFill/>
        </p:spPr>
        <p:txBody>
          <a:bodyPr wrap="square" rtlCol="0">
            <a:spAutoFit/>
          </a:bodyPr>
          <a:p>
            <a:r>
              <a:rPr>
                <a:sym typeface="+mn-ea"/>
              </a:rPr>
              <a:t>其次是视频内容审核功能，同样先需要载入视频，然后短视频分析助手会对视频进行分析，如果识别到了例如色情，暴恐的内容就会显示出来，如果识别不了就会显示识别失败</a:t>
            </a:r>
            <a:endParaRPr>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1198880"/>
          </a:xfrm>
          <a:prstGeom prst="rect">
            <a:avLst/>
          </a:prstGeom>
          <a:noFill/>
        </p:spPr>
        <p:txBody>
          <a:bodyPr wrap="square" rtlCol="0">
            <a:spAutoFit/>
          </a:bodyPr>
          <a:p>
            <a:r>
              <a:t>人工智能是有一定出错的概率的，这两个接口也是，</a:t>
            </a:r>
            <a:r>
              <a:rPr lang="zh-CN"/>
              <a:t>例如</a:t>
            </a:r>
            <a:r>
              <a:t>视频内容分析：当内容复杂时识别可能会出错，导致分类错误。还有一些特殊物品还无法识别，例如一些药品，水果等</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922020"/>
          </a:xfrm>
          <a:prstGeom prst="rect">
            <a:avLst/>
          </a:prstGeom>
          <a:noFill/>
        </p:spPr>
        <p:txBody>
          <a:bodyPr wrap="square" rtlCol="0">
            <a:spAutoFit/>
          </a:bodyPr>
          <a:p>
            <a:r>
              <a:t>而媒体内容审核出现错误的场景可能是</a:t>
            </a:r>
            <a:r>
              <a:t>当图像场景颜色并不丰富或者遮挡时，尤其出现大块单色物体时，系统将无法识别或者识别错误</a:t>
            </a:r>
            <a:r>
              <a:rPr lang="zh-CN"/>
              <a:t>。</a:t>
            </a:r>
            <a:endParaRPr 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922020"/>
          </a:xfrm>
          <a:prstGeom prst="rect">
            <a:avLst/>
          </a:prstGeom>
          <a:noFill/>
        </p:spPr>
        <p:txBody>
          <a:bodyPr wrap="square" rtlCol="0">
            <a:spAutoFit/>
          </a:bodyPr>
          <a:p>
            <a:r>
              <a:t>现在提供有api接口的互联网企业不在少数，我主要从国内的几家大型互联网企业中挑选，接下来是我调查的百度与腾讯与阿里云三者的比较</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922020"/>
          </a:xfrm>
          <a:prstGeom prst="rect">
            <a:avLst/>
          </a:prstGeom>
          <a:noFill/>
        </p:spPr>
        <p:txBody>
          <a:bodyPr wrap="square" rtlCol="0">
            <a:spAutoFit/>
          </a:bodyPr>
          <a:p>
            <a:r>
              <a:t>在视频内容分析方面，百度是国内首个基于视频内容理解的分析技术，提供独有的场景化服务。经过海量视频数据训练，分析，建模，输出TAG达万级别，识别精度高。</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922020"/>
          </a:xfrm>
          <a:prstGeom prst="rect">
            <a:avLst/>
          </a:prstGeom>
          <a:noFill/>
        </p:spPr>
        <p:txBody>
          <a:bodyPr wrap="square" rtlCol="0">
            <a:spAutoFit/>
          </a:bodyPr>
          <a:p>
            <a:r>
              <a:t>从侧重点方面来看，腾讯云的识别侧重于CMS政务，阿里云侧重于电商，百度云则更侧重于内容发布识别还有人脸识别方面的服务。因此我选用了百度云的api接口</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922020"/>
          </a:xfrm>
          <a:prstGeom prst="rect">
            <a:avLst/>
          </a:prstGeom>
          <a:noFill/>
        </p:spPr>
        <p:txBody>
          <a:bodyPr wrap="square" rtlCol="0">
            <a:spAutoFit/>
          </a:bodyPr>
          <a:p>
            <a:r>
              <a:t>当然本项目也是具有一定的风险的，例如</a:t>
            </a:r>
            <a:r>
              <a:t>人脸识别的仿冒认证。人脸识别系统可以对摄像头采集的人脸图像进行辨认，却无法识别采集的人脸图像是来自真人还是一张照片。</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645160"/>
          </a:xfrm>
          <a:prstGeom prst="rect">
            <a:avLst/>
          </a:prstGeom>
          <a:noFill/>
        </p:spPr>
        <p:txBody>
          <a:bodyPr wrap="square" rtlCol="0">
            <a:spAutoFit/>
          </a:bodyPr>
          <a:p>
            <a:r>
              <a:t>还有人工智能算法主导的视频内容生产与信息分发，带来了信息茧房效应与算法偏见等问题，冲击网络舆论生态。</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1198880"/>
          </a:xfrm>
          <a:prstGeom prst="rect">
            <a:avLst/>
          </a:prstGeom>
          <a:noFill/>
        </p:spPr>
        <p:txBody>
          <a:bodyPr wrap="square" rtlCol="0">
            <a:spAutoFit/>
          </a:bodyPr>
          <a:p>
            <a:r>
              <a:t>未来本项目将会往平台方面发展，形成一个互联网买家和卖家数据分析云平台，透过一个结构化，系统化的短视频大数据分析平台，帮助用户分析热点创意，打造高爆款短视频。</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922020"/>
          </a:xfrm>
          <a:prstGeom prst="rect">
            <a:avLst/>
          </a:prstGeom>
          <a:noFill/>
        </p:spPr>
        <p:txBody>
          <a:bodyPr wrap="square" rtlCol="0">
            <a:spAutoFit/>
          </a:bodyPr>
          <a:p>
            <a:r>
              <a:t>在发展性方面，网络视频已成为网络娱乐产业的核心支柱，未来短视频平台将开放大量的商业化机会，流量变现带来较大的市场规模增长</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922020"/>
          </a:xfrm>
          <a:prstGeom prst="rect">
            <a:avLst/>
          </a:prstGeom>
          <a:noFill/>
        </p:spPr>
        <p:txBody>
          <a:bodyPr wrap="square" rtlCol="0">
            <a:spAutoFit/>
          </a:bodyPr>
          <a:p>
            <a:r>
              <a:t>通过数据分析抢占短视频商业应用的制高点，利用5g，大数据，云计算等新技术手段，在短视频领域进行全生命周期智能化服务是大势所趋。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645160"/>
          </a:xfrm>
          <a:prstGeom prst="rect">
            <a:avLst/>
          </a:prstGeom>
          <a:noFill/>
        </p:spPr>
        <p:txBody>
          <a:bodyPr wrap="square" rtlCol="0">
            <a:spAutoFit/>
          </a:bodyPr>
          <a:p>
            <a:r>
              <a:t>视频内容分析技术已经渗透到了各行各业，例如生物医学图像，机器人视觉感官等领域。</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922020"/>
          </a:xfrm>
          <a:prstGeom prst="rect">
            <a:avLst/>
          </a:prstGeom>
          <a:noFill/>
        </p:spPr>
        <p:txBody>
          <a:bodyPr wrap="square" rtlCol="0">
            <a:spAutoFit/>
          </a:bodyPr>
          <a:p>
            <a:r>
              <a:t>媒体内容审核已在视频标签分类还有视频审核中得到初步应用，未来所有主流的视频平台都将会采用这项技术来提高运作效率。</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75890" y="2135505"/>
            <a:ext cx="6104255" cy="922020"/>
          </a:xfrm>
          <a:prstGeom prst="rect">
            <a:avLst/>
          </a:prstGeom>
          <a:noFill/>
        </p:spPr>
        <p:txBody>
          <a:bodyPr wrap="square" rtlCol="0">
            <a:spAutoFit/>
          </a:bodyPr>
          <a:p>
            <a:r>
              <a:t>基于现在的短视频风口正盛，本项目利用了人工智能技术，分别是视频内容分析,媒体内容审核的api接口来加持短视频分析，做成一个短视频分析助手，解决用户痛点。</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75890" y="2135505"/>
            <a:ext cx="6104255" cy="922020"/>
          </a:xfrm>
          <a:prstGeom prst="rect">
            <a:avLst/>
          </a:prstGeom>
          <a:noFill/>
        </p:spPr>
        <p:txBody>
          <a:bodyPr wrap="square" rtlCol="0">
            <a:spAutoFit/>
          </a:bodyPr>
          <a:p>
            <a:r>
              <a:t>接下来由我为大家做一个介绍，</a:t>
            </a:r>
            <a:r>
              <a:t>视频内容分析是指通过多维AI技术，对视频进行智能分析，输出视频内容的泛标签，从而提高搜索准确度和用户推荐视频的曝光量</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75890" y="2135505"/>
            <a:ext cx="6104255" cy="1198880"/>
          </a:xfrm>
          <a:prstGeom prst="rect">
            <a:avLst/>
          </a:prstGeom>
          <a:noFill/>
        </p:spPr>
        <p:txBody>
          <a:bodyPr wrap="square" rtlCol="0">
            <a:spAutoFit/>
          </a:bodyPr>
          <a:p>
            <a:r>
              <a:t>媒体内容审核是指可对视频、语音、图片、文本等多媒体内容进行审核，可覆盖色情、暴恐、政治敏感、广告、违禁事物等多维度识别，为您大幅降低人工审核的风险和成本。</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1198880"/>
          </a:xfrm>
          <a:prstGeom prst="rect">
            <a:avLst/>
          </a:prstGeom>
          <a:noFill/>
        </p:spPr>
        <p:txBody>
          <a:bodyPr wrap="square" rtlCol="0">
            <a:spAutoFit/>
          </a:bodyPr>
          <a:p>
            <a:r>
              <a:t>在用户痛点方面，现在短视频数量众多，用户无法精准搜索到自己所需的视频内容，发布者的视频曝光量也难以得到提升</a:t>
            </a:r>
            <a:r>
              <a:rPr lang="zh-CN"/>
              <a:t>，</a:t>
            </a:r>
            <a:r>
              <a:t>视频内容发布者要花费大量的时间去审核发布者发布的视频是否符合发布规则</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67635" y="2126615"/>
            <a:ext cx="6104255" cy="922020"/>
          </a:xfrm>
          <a:prstGeom prst="rect">
            <a:avLst/>
          </a:prstGeom>
          <a:noFill/>
        </p:spPr>
        <p:txBody>
          <a:bodyPr wrap="square" rtlCol="0">
            <a:spAutoFit/>
          </a:bodyPr>
          <a:p>
            <a:r>
              <a:t>在核心价值方面，这款app将为视频内容发布者提升视频的曝光量，另外能输出视频内容的泛标签，从而提高用户搜索准确度，还可以帮助视频内容审核者大幅度提高效率。</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1392</Words>
  <Application>WPS 演示</Application>
  <PresentationFormat>宽屏</PresentationFormat>
  <Paragraphs>40</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6</cp:revision>
  <dcterms:created xsi:type="dcterms:W3CDTF">2020-01-09T11:26:00Z</dcterms:created>
  <dcterms:modified xsi:type="dcterms:W3CDTF">2020-01-09T16:19:12Z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