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1" r:id="rId2"/>
  </p:sldMasterIdLst>
  <p:notesMasterIdLst>
    <p:notesMasterId r:id="rId49"/>
  </p:notesMasterIdLst>
  <p:sldIdLst>
    <p:sldId id="256" r:id="rId3"/>
    <p:sldId id="257" r:id="rId4"/>
    <p:sldId id="284" r:id="rId5"/>
    <p:sldId id="290" r:id="rId6"/>
    <p:sldId id="291" r:id="rId7"/>
    <p:sldId id="292" r:id="rId8"/>
    <p:sldId id="293" r:id="rId9"/>
    <p:sldId id="294" r:id="rId10"/>
    <p:sldId id="258" r:id="rId11"/>
    <p:sldId id="295" r:id="rId12"/>
    <p:sldId id="300" r:id="rId13"/>
    <p:sldId id="301" r:id="rId14"/>
    <p:sldId id="302" r:id="rId15"/>
    <p:sldId id="303" r:id="rId16"/>
    <p:sldId id="306" r:id="rId17"/>
    <p:sldId id="308" r:id="rId18"/>
    <p:sldId id="309" r:id="rId19"/>
    <p:sldId id="310" r:id="rId20"/>
    <p:sldId id="305" r:id="rId21"/>
    <p:sldId id="304" r:id="rId22"/>
    <p:sldId id="296" r:id="rId23"/>
    <p:sldId id="297" r:id="rId24"/>
    <p:sldId id="298" r:id="rId25"/>
    <p:sldId id="299" r:id="rId26"/>
    <p:sldId id="260" r:id="rId27"/>
    <p:sldId id="261" r:id="rId28"/>
    <p:sldId id="262" r:id="rId29"/>
    <p:sldId id="280" r:id="rId30"/>
    <p:sldId id="285" r:id="rId31"/>
    <p:sldId id="281" r:id="rId32"/>
    <p:sldId id="282" r:id="rId33"/>
    <p:sldId id="283" r:id="rId34"/>
    <p:sldId id="263" r:id="rId35"/>
    <p:sldId id="259" r:id="rId36"/>
    <p:sldId id="286" r:id="rId37"/>
    <p:sldId id="264" r:id="rId38"/>
    <p:sldId id="265" r:id="rId39"/>
    <p:sldId id="266" r:id="rId40"/>
    <p:sldId id="268" r:id="rId41"/>
    <p:sldId id="270" r:id="rId42"/>
    <p:sldId id="287" r:id="rId43"/>
    <p:sldId id="271" r:id="rId44"/>
    <p:sldId id="273" r:id="rId45"/>
    <p:sldId id="275" r:id="rId46"/>
    <p:sldId id="288" r:id="rId47"/>
    <p:sldId id="289" r:id="rId48"/>
  </p:sldIdLst>
  <p:sldSz cx="9001125" cy="5040313"/>
  <p:notesSz cx="6858000" cy="9144000"/>
  <p:custDataLst>
    <p:tags r:id="rId50"/>
  </p:custDataLst>
  <p:defaultText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8">
          <p15:clr>
            <a:srgbClr val="A4A3A4"/>
          </p15:clr>
        </p15:guide>
        <p15:guide id="2" pos="2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4EE"/>
    <a:srgbClr val="2E97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62" y="240"/>
      </p:cViewPr>
      <p:guideLst>
        <p:guide orient="horz" pos="1588"/>
        <p:guide pos="28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tags" Target="tags/tag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rgbClr val="2E97BC"/>
              </a:solidFill>
            </c:spPr>
            <c:extLst>
              <c:ext xmlns:c16="http://schemas.microsoft.com/office/drawing/2014/chart" uri="{C3380CC4-5D6E-409C-BE32-E72D297353CC}">
                <c16:uniqueId val="{00000001-C8A9-40D8-A933-FC7C4A8D66DF}"/>
              </c:ext>
            </c:extLst>
          </c:dPt>
          <c:dPt>
            <c:idx val="1"/>
            <c:bubble3D val="0"/>
            <c:spPr>
              <a:pattFill prst="dkDnDiag">
                <a:fgClr>
                  <a:schemeClr val="bg1">
                    <a:lumMod val="85000"/>
                  </a:schemeClr>
                </a:fgClr>
                <a:bgClr>
                  <a:schemeClr val="bg2"/>
                </a:bgClr>
              </a:pattFill>
            </c:spPr>
            <c:extLst>
              <c:ext xmlns:c16="http://schemas.microsoft.com/office/drawing/2014/chart" uri="{C3380CC4-5D6E-409C-BE32-E72D297353CC}">
                <c16:uniqueId val="{00000003-C8A9-40D8-A933-FC7C4A8D66DF}"/>
              </c:ext>
            </c:extLst>
          </c:dPt>
          <c:val>
            <c:numRef>
              <c:f>Sheet1!$B$2:$B$3</c:f>
              <c:numCache>
                <c:formatCode>General</c:formatCode>
                <c:ptCount val="2"/>
                <c:pt idx="0">
                  <c:v>73</c:v>
                </c:pt>
                <c:pt idx="1">
                  <c:v>27</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numRef>
                    <c:extLst>
                      <c:ext uri="{02D57815-91ED-43cb-92C2-25804820EDAC}">
                        <c15:formulaRef>
                          <c15:sqref>Sheet1!$A$2:$A$3</c15:sqref>
                        </c15:formulaRef>
                      </c:ext>
                    </c:extLst>
                    <c:numCache>
                      <c:formatCode>General</c:formatCode>
                      <c:ptCount val="2"/>
                    </c:numCache>
                  </c:numRef>
                </c15:cat>
              </c15:filteredCategoryTitle>
            </c:ext>
            <c:ext xmlns:c16="http://schemas.microsoft.com/office/drawing/2014/chart" uri="{C3380CC4-5D6E-409C-BE32-E72D297353CC}">
              <c16:uniqueId val="{00000004-C8A9-40D8-A933-FC7C4A8D66DF}"/>
            </c:ext>
          </c:extLst>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latin typeface="+mn-lt"/>
          <a:ea typeface="+mn-ea"/>
          <a:cs typeface="+mn-ea"/>
          <a:sym typeface="+mn-lt"/>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spPr>
            <a:solidFill>
              <a:srgbClr val="2E97BC"/>
            </a:solidFill>
          </c:spPr>
          <c:dPt>
            <c:idx val="0"/>
            <c:bubble3D val="0"/>
            <c:extLst>
              <c:ext xmlns:c16="http://schemas.microsoft.com/office/drawing/2014/chart" uri="{C3380CC4-5D6E-409C-BE32-E72D297353CC}">
                <c16:uniqueId val="{00000001-A527-4FF5-8ECE-32C45CD035A6}"/>
              </c:ext>
            </c:extLst>
          </c:dPt>
          <c:dPt>
            <c:idx val="1"/>
            <c:bubble3D val="0"/>
            <c:extLst>
              <c:ext xmlns:c16="http://schemas.microsoft.com/office/drawing/2014/chart" uri="{C3380CC4-5D6E-409C-BE32-E72D297353CC}">
                <c16:uniqueId val="{00000003-A527-4FF5-8ECE-32C45CD035A6}"/>
              </c:ext>
            </c:extLst>
          </c:dPt>
          <c:val>
            <c:numRef>
              <c:f>Sheet1!$B$2:$B$3</c:f>
              <c:numCache>
                <c:formatCode>General</c:formatCode>
                <c:ptCount val="2"/>
                <c:pt idx="0">
                  <c:v>87</c:v>
                </c:pt>
                <c:pt idx="1">
                  <c:v>13</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numRef>
                    <c:extLst>
                      <c:ext uri="{02D57815-91ED-43cb-92C2-25804820EDAC}">
                        <c15:formulaRef>
                          <c15:sqref>Sheet1!$A$2:$A$3</c15:sqref>
                        </c15:formulaRef>
                      </c:ext>
                    </c:extLst>
                    <c:numCache>
                      <c:formatCode>General</c:formatCode>
                      <c:ptCount val="2"/>
                    </c:numCache>
                  </c:numRef>
                </c15:cat>
              </c15:filteredCategoryTitle>
            </c:ext>
            <c:ext xmlns:c16="http://schemas.microsoft.com/office/drawing/2014/chart" uri="{C3380CC4-5D6E-409C-BE32-E72D297353CC}">
              <c16:uniqueId val="{00000004-A527-4FF5-8ECE-32C45CD035A6}"/>
            </c:ext>
          </c:extLst>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latin typeface="+mn-lt"/>
          <a:ea typeface="+mn-ea"/>
          <a:cs typeface="+mn-ea"/>
          <a:sym typeface="+mn-lt"/>
        </a:defRPr>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spPr>
            <a:solidFill>
              <a:srgbClr val="2E97BC"/>
            </a:solidFill>
          </c:spPr>
          <c:dPt>
            <c:idx val="0"/>
            <c:bubble3D val="0"/>
            <c:extLst>
              <c:ext xmlns:c16="http://schemas.microsoft.com/office/drawing/2014/chart" uri="{C3380CC4-5D6E-409C-BE32-E72D297353CC}">
                <c16:uniqueId val="{00000001-0853-480B-AA20-EE0F9DC0D37E}"/>
              </c:ext>
            </c:extLst>
          </c:dPt>
          <c:dPt>
            <c:idx val="1"/>
            <c:bubble3D val="0"/>
            <c:extLst>
              <c:ext xmlns:c16="http://schemas.microsoft.com/office/drawing/2014/chart" uri="{C3380CC4-5D6E-409C-BE32-E72D297353CC}">
                <c16:uniqueId val="{00000003-0853-480B-AA20-EE0F9DC0D37E}"/>
              </c:ext>
            </c:extLst>
          </c:dPt>
          <c:val>
            <c:numRef>
              <c:f>Sheet1!$B$2:$B$3</c:f>
              <c:numCache>
                <c:formatCode>General</c:formatCode>
                <c:ptCount val="2"/>
                <c:pt idx="0">
                  <c:v>35</c:v>
                </c:pt>
                <c:pt idx="1">
                  <c:v>65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numRef>
                    <c:extLst>
                      <c:ext uri="{02D57815-91ED-43cb-92C2-25804820EDAC}">
                        <c15:formulaRef>
                          <c15:sqref>Sheet1!$A$2:$A$3</c15:sqref>
                        </c15:formulaRef>
                      </c:ext>
                    </c:extLst>
                    <c:numCache>
                      <c:formatCode>General</c:formatCode>
                      <c:ptCount val="2"/>
                    </c:numCache>
                  </c:numRef>
                </c15:cat>
              </c15:filteredCategoryTitle>
            </c:ext>
            <c:ext xmlns:c16="http://schemas.microsoft.com/office/drawing/2014/chart" uri="{C3380CC4-5D6E-409C-BE32-E72D297353CC}">
              <c16:uniqueId val="{00000004-0853-480B-AA20-EE0F9DC0D37E}"/>
            </c:ext>
          </c:extLst>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latin typeface="+mn-lt"/>
          <a:ea typeface="+mn-ea"/>
          <a:cs typeface="+mn-ea"/>
          <a:sym typeface="+mn-lt"/>
        </a:defRPr>
      </a:pPr>
      <a:endParaRPr lang="zh-CN"/>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dPt>
            <c:idx val="0"/>
            <c:bubble3D val="0"/>
            <c:spPr>
              <a:solidFill>
                <a:srgbClr val="2E97BC"/>
              </a:solidFill>
            </c:spPr>
            <c:extLst>
              <c:ext xmlns:c16="http://schemas.microsoft.com/office/drawing/2014/chart" uri="{C3380CC4-5D6E-409C-BE32-E72D297353CC}">
                <c16:uniqueId val="{00000001-E17C-478E-945F-F08B5567586C}"/>
              </c:ext>
            </c:extLst>
          </c:dPt>
          <c:dPt>
            <c:idx val="1"/>
            <c:bubble3D val="0"/>
            <c:spPr>
              <a:pattFill prst="dkDnDiag">
                <a:fgClr>
                  <a:schemeClr val="bg1">
                    <a:lumMod val="85000"/>
                  </a:schemeClr>
                </a:fgClr>
                <a:bgClr>
                  <a:schemeClr val="bg2"/>
                </a:bgClr>
              </a:pattFill>
            </c:spPr>
            <c:extLst>
              <c:ext xmlns:c16="http://schemas.microsoft.com/office/drawing/2014/chart" uri="{C3380CC4-5D6E-409C-BE32-E72D297353CC}">
                <c16:uniqueId val="{00000003-E17C-478E-945F-F08B5567586C}"/>
              </c:ext>
            </c:extLst>
          </c:dPt>
          <c:val>
            <c:numRef>
              <c:f>Sheet1!$B$2:$B$3</c:f>
              <c:numCache>
                <c:formatCode>General</c:formatCode>
                <c:ptCount val="2"/>
                <c:pt idx="0">
                  <c:v>20</c:v>
                </c:pt>
                <c:pt idx="1">
                  <c:v>80</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numRef>
                    <c:extLst>
                      <c:ext uri="{02D57815-91ED-43cb-92C2-25804820EDAC}">
                        <c15:formulaRef>
                          <c15:sqref>Sheet1!$A$2:$A$3</c15:sqref>
                        </c15:formulaRef>
                      </c:ext>
                    </c:extLst>
                    <c:numCache>
                      <c:formatCode>General</c:formatCode>
                      <c:ptCount val="2"/>
                    </c:numCache>
                  </c:numRef>
                </c15:cat>
              </c15:filteredCategoryTitle>
            </c:ext>
            <c:ext xmlns:c16="http://schemas.microsoft.com/office/drawing/2014/chart" uri="{C3380CC4-5D6E-409C-BE32-E72D297353CC}">
              <c16:uniqueId val="{00000004-E17C-478E-945F-F08B5567586C}"/>
            </c:ext>
          </c:extLst>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latin typeface="+mn-lt"/>
          <a:ea typeface="+mn-ea"/>
          <a:cs typeface="+mn-ea"/>
          <a:sym typeface="+mn-lt"/>
        </a:defRPr>
      </a:pPr>
      <a:endParaRPr lang="zh-CN"/>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0DC836-7A35-46A4-A470-24C9B9E76B9A}" type="datetimeFigureOut">
              <a:rPr lang="zh-CN" altLang="en-US" smtClean="0"/>
              <a:t>2021/8/17</a:t>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00D6B5-2467-493D-B634-0D80AF93428C}" type="slidenum">
              <a:rPr lang="zh-CN" altLang="en-US" smtClean="0"/>
              <a:t>‹#›</a:t>
            </a:fld>
            <a:endParaRPr lang="zh-CN" altLang="en-US"/>
          </a:p>
        </p:txBody>
      </p:sp>
    </p:spTree>
    <p:extLst>
      <p:ext uri="{BB962C8B-B14F-4D97-AF65-F5344CB8AC3E}">
        <p14:creationId xmlns:p14="http://schemas.microsoft.com/office/powerpoint/2010/main" val="3257999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1</a:t>
            </a:fld>
            <a:endParaRPr lang="zh-CN" altLang="en-US"/>
          </a:p>
        </p:txBody>
      </p:sp>
    </p:spTree>
    <p:extLst>
      <p:ext uri="{BB962C8B-B14F-4D97-AF65-F5344CB8AC3E}">
        <p14:creationId xmlns:p14="http://schemas.microsoft.com/office/powerpoint/2010/main" val="2052546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10</a:t>
            </a:fld>
            <a:endParaRPr lang="zh-CN" altLang="en-US"/>
          </a:p>
        </p:txBody>
      </p:sp>
    </p:spTree>
    <p:extLst>
      <p:ext uri="{BB962C8B-B14F-4D97-AF65-F5344CB8AC3E}">
        <p14:creationId xmlns:p14="http://schemas.microsoft.com/office/powerpoint/2010/main" val="2599481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11</a:t>
            </a:fld>
            <a:endParaRPr lang="zh-CN" altLang="en-US"/>
          </a:p>
        </p:txBody>
      </p:sp>
    </p:spTree>
    <p:extLst>
      <p:ext uri="{BB962C8B-B14F-4D97-AF65-F5344CB8AC3E}">
        <p14:creationId xmlns:p14="http://schemas.microsoft.com/office/powerpoint/2010/main" val="2001690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12</a:t>
            </a:fld>
            <a:endParaRPr lang="zh-CN" altLang="en-US"/>
          </a:p>
        </p:txBody>
      </p:sp>
    </p:spTree>
    <p:extLst>
      <p:ext uri="{BB962C8B-B14F-4D97-AF65-F5344CB8AC3E}">
        <p14:creationId xmlns:p14="http://schemas.microsoft.com/office/powerpoint/2010/main" val="3709475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13</a:t>
            </a:fld>
            <a:endParaRPr lang="zh-CN" altLang="en-US"/>
          </a:p>
        </p:txBody>
      </p:sp>
    </p:spTree>
    <p:extLst>
      <p:ext uri="{BB962C8B-B14F-4D97-AF65-F5344CB8AC3E}">
        <p14:creationId xmlns:p14="http://schemas.microsoft.com/office/powerpoint/2010/main" val="2337183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14</a:t>
            </a:fld>
            <a:endParaRPr lang="zh-CN" altLang="en-US"/>
          </a:p>
        </p:txBody>
      </p:sp>
    </p:spTree>
    <p:extLst>
      <p:ext uri="{BB962C8B-B14F-4D97-AF65-F5344CB8AC3E}">
        <p14:creationId xmlns:p14="http://schemas.microsoft.com/office/powerpoint/2010/main" val="1474875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15</a:t>
            </a:fld>
            <a:endParaRPr lang="zh-CN" altLang="en-US"/>
          </a:p>
        </p:txBody>
      </p:sp>
    </p:spTree>
    <p:extLst>
      <p:ext uri="{BB962C8B-B14F-4D97-AF65-F5344CB8AC3E}">
        <p14:creationId xmlns:p14="http://schemas.microsoft.com/office/powerpoint/2010/main" val="2130742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16</a:t>
            </a:fld>
            <a:endParaRPr lang="zh-CN" altLang="en-US"/>
          </a:p>
        </p:txBody>
      </p:sp>
    </p:spTree>
    <p:extLst>
      <p:ext uri="{BB962C8B-B14F-4D97-AF65-F5344CB8AC3E}">
        <p14:creationId xmlns:p14="http://schemas.microsoft.com/office/powerpoint/2010/main" val="1129821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17</a:t>
            </a:fld>
            <a:endParaRPr lang="zh-CN" altLang="en-US"/>
          </a:p>
        </p:txBody>
      </p:sp>
    </p:spTree>
    <p:extLst>
      <p:ext uri="{BB962C8B-B14F-4D97-AF65-F5344CB8AC3E}">
        <p14:creationId xmlns:p14="http://schemas.microsoft.com/office/powerpoint/2010/main" val="3951568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18</a:t>
            </a:fld>
            <a:endParaRPr lang="zh-CN" altLang="en-US"/>
          </a:p>
        </p:txBody>
      </p:sp>
    </p:spTree>
    <p:extLst>
      <p:ext uri="{BB962C8B-B14F-4D97-AF65-F5344CB8AC3E}">
        <p14:creationId xmlns:p14="http://schemas.microsoft.com/office/powerpoint/2010/main" val="1274297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19</a:t>
            </a:fld>
            <a:endParaRPr lang="zh-CN" altLang="en-US"/>
          </a:p>
        </p:txBody>
      </p:sp>
    </p:spTree>
    <p:extLst>
      <p:ext uri="{BB962C8B-B14F-4D97-AF65-F5344CB8AC3E}">
        <p14:creationId xmlns:p14="http://schemas.microsoft.com/office/powerpoint/2010/main" val="2244098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2</a:t>
            </a:fld>
            <a:endParaRPr lang="zh-CN" altLang="en-US"/>
          </a:p>
        </p:txBody>
      </p:sp>
    </p:spTree>
    <p:extLst>
      <p:ext uri="{BB962C8B-B14F-4D97-AF65-F5344CB8AC3E}">
        <p14:creationId xmlns:p14="http://schemas.microsoft.com/office/powerpoint/2010/main" val="2152252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20</a:t>
            </a:fld>
            <a:endParaRPr lang="zh-CN" altLang="en-US"/>
          </a:p>
        </p:txBody>
      </p:sp>
    </p:spTree>
    <p:extLst>
      <p:ext uri="{BB962C8B-B14F-4D97-AF65-F5344CB8AC3E}">
        <p14:creationId xmlns:p14="http://schemas.microsoft.com/office/powerpoint/2010/main" val="4102653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21</a:t>
            </a:fld>
            <a:endParaRPr lang="zh-CN" altLang="en-US"/>
          </a:p>
        </p:txBody>
      </p:sp>
    </p:spTree>
    <p:extLst>
      <p:ext uri="{BB962C8B-B14F-4D97-AF65-F5344CB8AC3E}">
        <p14:creationId xmlns:p14="http://schemas.microsoft.com/office/powerpoint/2010/main" val="215604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22</a:t>
            </a:fld>
            <a:endParaRPr lang="zh-CN" altLang="en-US"/>
          </a:p>
        </p:txBody>
      </p:sp>
    </p:spTree>
    <p:extLst>
      <p:ext uri="{BB962C8B-B14F-4D97-AF65-F5344CB8AC3E}">
        <p14:creationId xmlns:p14="http://schemas.microsoft.com/office/powerpoint/2010/main" val="1568912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23</a:t>
            </a:fld>
            <a:endParaRPr lang="zh-CN" altLang="en-US"/>
          </a:p>
        </p:txBody>
      </p:sp>
    </p:spTree>
    <p:extLst>
      <p:ext uri="{BB962C8B-B14F-4D97-AF65-F5344CB8AC3E}">
        <p14:creationId xmlns:p14="http://schemas.microsoft.com/office/powerpoint/2010/main" val="1330198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cs typeface="+mn-ea"/>
                <a:sym typeface="+mn-lt"/>
              </a:rPr>
              <a:t>If a mutation node is added to the original connection, the original connection will be disabled.</a:t>
            </a:r>
          </a:p>
          <a:p>
            <a:endParaRPr lang="zh-CN" altLang="en-US" dirty="0"/>
          </a:p>
        </p:txBody>
      </p:sp>
      <p:sp>
        <p:nvSpPr>
          <p:cNvPr id="4" name="灯片编号占位符 3"/>
          <p:cNvSpPr>
            <a:spLocks noGrp="1"/>
          </p:cNvSpPr>
          <p:nvPr>
            <p:ph type="sldNum" sz="quarter" idx="10"/>
          </p:nvPr>
        </p:nvSpPr>
        <p:spPr/>
        <p:txBody>
          <a:bodyPr/>
          <a:lstStyle/>
          <a:p>
            <a:fld id="{D100D6B5-2467-493D-B634-0D80AF93428C}" type="slidenum">
              <a:rPr lang="zh-CN" altLang="en-US" smtClean="0"/>
              <a:t>24</a:t>
            </a:fld>
            <a:endParaRPr lang="zh-CN" altLang="en-US"/>
          </a:p>
        </p:txBody>
      </p:sp>
    </p:spTree>
    <p:extLst>
      <p:ext uri="{BB962C8B-B14F-4D97-AF65-F5344CB8AC3E}">
        <p14:creationId xmlns:p14="http://schemas.microsoft.com/office/powerpoint/2010/main" val="765452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25</a:t>
            </a:fld>
            <a:endParaRPr lang="zh-CN" altLang="en-US"/>
          </a:p>
        </p:txBody>
      </p:sp>
    </p:spTree>
    <p:extLst>
      <p:ext uri="{BB962C8B-B14F-4D97-AF65-F5344CB8AC3E}">
        <p14:creationId xmlns:p14="http://schemas.microsoft.com/office/powerpoint/2010/main" val="15250674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26</a:t>
            </a:fld>
            <a:endParaRPr lang="zh-CN" altLang="en-US"/>
          </a:p>
        </p:txBody>
      </p:sp>
    </p:spTree>
    <p:extLst>
      <p:ext uri="{BB962C8B-B14F-4D97-AF65-F5344CB8AC3E}">
        <p14:creationId xmlns:p14="http://schemas.microsoft.com/office/powerpoint/2010/main" val="23511672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27</a:t>
            </a:fld>
            <a:endParaRPr lang="zh-CN" altLang="en-US"/>
          </a:p>
        </p:txBody>
      </p:sp>
    </p:spTree>
    <p:extLst>
      <p:ext uri="{BB962C8B-B14F-4D97-AF65-F5344CB8AC3E}">
        <p14:creationId xmlns:p14="http://schemas.microsoft.com/office/powerpoint/2010/main" val="13923638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28</a:t>
            </a:fld>
            <a:endParaRPr lang="zh-CN" altLang="en-US"/>
          </a:p>
        </p:txBody>
      </p:sp>
    </p:spTree>
    <p:extLst>
      <p:ext uri="{BB962C8B-B14F-4D97-AF65-F5344CB8AC3E}">
        <p14:creationId xmlns:p14="http://schemas.microsoft.com/office/powerpoint/2010/main" val="14617518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29</a:t>
            </a:fld>
            <a:endParaRPr lang="zh-CN" altLang="en-US"/>
          </a:p>
        </p:txBody>
      </p:sp>
    </p:spTree>
    <p:extLst>
      <p:ext uri="{BB962C8B-B14F-4D97-AF65-F5344CB8AC3E}">
        <p14:creationId xmlns:p14="http://schemas.microsoft.com/office/powerpoint/2010/main" val="3627050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3</a:t>
            </a:fld>
            <a:endParaRPr lang="zh-CN" altLang="en-US"/>
          </a:p>
        </p:txBody>
      </p:sp>
    </p:spTree>
    <p:extLst>
      <p:ext uri="{BB962C8B-B14F-4D97-AF65-F5344CB8AC3E}">
        <p14:creationId xmlns:p14="http://schemas.microsoft.com/office/powerpoint/2010/main" val="19382478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30</a:t>
            </a:fld>
            <a:endParaRPr lang="zh-CN" altLang="en-US"/>
          </a:p>
        </p:txBody>
      </p:sp>
    </p:spTree>
    <p:extLst>
      <p:ext uri="{BB962C8B-B14F-4D97-AF65-F5344CB8AC3E}">
        <p14:creationId xmlns:p14="http://schemas.microsoft.com/office/powerpoint/2010/main" val="35776493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31</a:t>
            </a:fld>
            <a:endParaRPr lang="zh-CN" altLang="en-US"/>
          </a:p>
        </p:txBody>
      </p:sp>
    </p:spTree>
    <p:extLst>
      <p:ext uri="{BB962C8B-B14F-4D97-AF65-F5344CB8AC3E}">
        <p14:creationId xmlns:p14="http://schemas.microsoft.com/office/powerpoint/2010/main" val="22245039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32</a:t>
            </a:fld>
            <a:endParaRPr lang="zh-CN" altLang="en-US"/>
          </a:p>
        </p:txBody>
      </p:sp>
    </p:spTree>
    <p:extLst>
      <p:ext uri="{BB962C8B-B14F-4D97-AF65-F5344CB8AC3E}">
        <p14:creationId xmlns:p14="http://schemas.microsoft.com/office/powerpoint/2010/main" val="11595109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33</a:t>
            </a:fld>
            <a:endParaRPr lang="zh-CN" altLang="en-US"/>
          </a:p>
        </p:txBody>
      </p:sp>
    </p:spTree>
    <p:extLst>
      <p:ext uri="{BB962C8B-B14F-4D97-AF65-F5344CB8AC3E}">
        <p14:creationId xmlns:p14="http://schemas.microsoft.com/office/powerpoint/2010/main" val="5731375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34</a:t>
            </a:fld>
            <a:endParaRPr lang="zh-CN" altLang="en-US"/>
          </a:p>
        </p:txBody>
      </p:sp>
    </p:spTree>
    <p:extLst>
      <p:ext uri="{BB962C8B-B14F-4D97-AF65-F5344CB8AC3E}">
        <p14:creationId xmlns:p14="http://schemas.microsoft.com/office/powerpoint/2010/main" val="29550287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35</a:t>
            </a:fld>
            <a:endParaRPr lang="zh-CN" altLang="en-US"/>
          </a:p>
        </p:txBody>
      </p:sp>
    </p:spTree>
    <p:extLst>
      <p:ext uri="{BB962C8B-B14F-4D97-AF65-F5344CB8AC3E}">
        <p14:creationId xmlns:p14="http://schemas.microsoft.com/office/powerpoint/2010/main" val="41946271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36</a:t>
            </a:fld>
            <a:endParaRPr lang="zh-CN" altLang="en-US"/>
          </a:p>
        </p:txBody>
      </p:sp>
    </p:spTree>
    <p:extLst>
      <p:ext uri="{BB962C8B-B14F-4D97-AF65-F5344CB8AC3E}">
        <p14:creationId xmlns:p14="http://schemas.microsoft.com/office/powerpoint/2010/main" val="27065934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37</a:t>
            </a:fld>
            <a:endParaRPr lang="zh-CN" altLang="en-US"/>
          </a:p>
        </p:txBody>
      </p:sp>
    </p:spTree>
    <p:extLst>
      <p:ext uri="{BB962C8B-B14F-4D97-AF65-F5344CB8AC3E}">
        <p14:creationId xmlns:p14="http://schemas.microsoft.com/office/powerpoint/2010/main" val="24837254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38</a:t>
            </a:fld>
            <a:endParaRPr lang="zh-CN" altLang="en-US"/>
          </a:p>
        </p:txBody>
      </p:sp>
    </p:spTree>
    <p:extLst>
      <p:ext uri="{BB962C8B-B14F-4D97-AF65-F5344CB8AC3E}">
        <p14:creationId xmlns:p14="http://schemas.microsoft.com/office/powerpoint/2010/main" val="21786904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39</a:t>
            </a:fld>
            <a:endParaRPr lang="zh-CN" altLang="en-US"/>
          </a:p>
        </p:txBody>
      </p:sp>
    </p:spTree>
    <p:extLst>
      <p:ext uri="{BB962C8B-B14F-4D97-AF65-F5344CB8AC3E}">
        <p14:creationId xmlns:p14="http://schemas.microsoft.com/office/powerpoint/2010/main" val="4093768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4</a:t>
            </a:fld>
            <a:endParaRPr lang="zh-CN" altLang="en-US"/>
          </a:p>
        </p:txBody>
      </p:sp>
    </p:spTree>
    <p:extLst>
      <p:ext uri="{BB962C8B-B14F-4D97-AF65-F5344CB8AC3E}">
        <p14:creationId xmlns:p14="http://schemas.microsoft.com/office/powerpoint/2010/main" val="17008030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40</a:t>
            </a:fld>
            <a:endParaRPr lang="zh-CN" altLang="en-US"/>
          </a:p>
        </p:txBody>
      </p:sp>
    </p:spTree>
    <p:extLst>
      <p:ext uri="{BB962C8B-B14F-4D97-AF65-F5344CB8AC3E}">
        <p14:creationId xmlns:p14="http://schemas.microsoft.com/office/powerpoint/2010/main" val="33118395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41</a:t>
            </a:fld>
            <a:endParaRPr lang="zh-CN" altLang="en-US"/>
          </a:p>
        </p:txBody>
      </p:sp>
    </p:spTree>
    <p:extLst>
      <p:ext uri="{BB962C8B-B14F-4D97-AF65-F5344CB8AC3E}">
        <p14:creationId xmlns:p14="http://schemas.microsoft.com/office/powerpoint/2010/main" val="3692938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42</a:t>
            </a:fld>
            <a:endParaRPr lang="zh-CN" altLang="en-US"/>
          </a:p>
        </p:txBody>
      </p:sp>
    </p:spTree>
    <p:extLst>
      <p:ext uri="{BB962C8B-B14F-4D97-AF65-F5344CB8AC3E}">
        <p14:creationId xmlns:p14="http://schemas.microsoft.com/office/powerpoint/2010/main" val="23712839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43</a:t>
            </a:fld>
            <a:endParaRPr lang="zh-CN" altLang="en-US"/>
          </a:p>
        </p:txBody>
      </p:sp>
    </p:spTree>
    <p:extLst>
      <p:ext uri="{BB962C8B-B14F-4D97-AF65-F5344CB8AC3E}">
        <p14:creationId xmlns:p14="http://schemas.microsoft.com/office/powerpoint/2010/main" val="16367011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44</a:t>
            </a:fld>
            <a:endParaRPr lang="zh-CN" altLang="en-US"/>
          </a:p>
        </p:txBody>
      </p:sp>
    </p:spTree>
    <p:extLst>
      <p:ext uri="{BB962C8B-B14F-4D97-AF65-F5344CB8AC3E}">
        <p14:creationId xmlns:p14="http://schemas.microsoft.com/office/powerpoint/2010/main" val="10821398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45</a:t>
            </a:fld>
            <a:endParaRPr lang="zh-CN" altLang="en-US"/>
          </a:p>
        </p:txBody>
      </p:sp>
    </p:spTree>
    <p:extLst>
      <p:ext uri="{BB962C8B-B14F-4D97-AF65-F5344CB8AC3E}">
        <p14:creationId xmlns:p14="http://schemas.microsoft.com/office/powerpoint/2010/main" val="1985967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5</a:t>
            </a:fld>
            <a:endParaRPr lang="zh-CN" altLang="en-US"/>
          </a:p>
        </p:txBody>
      </p:sp>
    </p:spTree>
    <p:extLst>
      <p:ext uri="{BB962C8B-B14F-4D97-AF65-F5344CB8AC3E}">
        <p14:creationId xmlns:p14="http://schemas.microsoft.com/office/powerpoint/2010/main" val="4129270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6</a:t>
            </a:fld>
            <a:endParaRPr lang="zh-CN" altLang="en-US"/>
          </a:p>
        </p:txBody>
      </p:sp>
    </p:spTree>
    <p:extLst>
      <p:ext uri="{BB962C8B-B14F-4D97-AF65-F5344CB8AC3E}">
        <p14:creationId xmlns:p14="http://schemas.microsoft.com/office/powerpoint/2010/main" val="4275570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7</a:t>
            </a:fld>
            <a:endParaRPr lang="zh-CN" altLang="en-US"/>
          </a:p>
        </p:txBody>
      </p:sp>
    </p:spTree>
    <p:extLst>
      <p:ext uri="{BB962C8B-B14F-4D97-AF65-F5344CB8AC3E}">
        <p14:creationId xmlns:p14="http://schemas.microsoft.com/office/powerpoint/2010/main" val="1877338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8</a:t>
            </a:fld>
            <a:endParaRPr lang="zh-CN" altLang="en-US"/>
          </a:p>
        </p:txBody>
      </p:sp>
    </p:spTree>
    <p:extLst>
      <p:ext uri="{BB962C8B-B14F-4D97-AF65-F5344CB8AC3E}">
        <p14:creationId xmlns:p14="http://schemas.microsoft.com/office/powerpoint/2010/main" val="3201197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00D6B5-2467-493D-B634-0D80AF93428C}" type="slidenum">
              <a:rPr lang="zh-CN" altLang="en-US" smtClean="0"/>
              <a:t>9</a:t>
            </a:fld>
            <a:endParaRPr lang="zh-CN" altLang="en-US"/>
          </a:p>
        </p:txBody>
      </p:sp>
    </p:spTree>
    <p:extLst>
      <p:ext uri="{BB962C8B-B14F-4D97-AF65-F5344CB8AC3E}">
        <p14:creationId xmlns:p14="http://schemas.microsoft.com/office/powerpoint/2010/main" val="827304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5085" y="1565764"/>
            <a:ext cx="7650956" cy="1080400"/>
          </a:xfrm>
        </p:spPr>
        <p:txBody>
          <a:bodyPr/>
          <a:lstStyle/>
          <a:p>
            <a:r>
              <a:rPr lang="zh-CN" altLang="en-US"/>
              <a:t>单击此处编辑母版标题样式</a:t>
            </a:r>
          </a:p>
        </p:txBody>
      </p:sp>
      <p:sp>
        <p:nvSpPr>
          <p:cNvPr id="3" name="副标题 2"/>
          <p:cNvSpPr>
            <a:spLocks noGrp="1"/>
          </p:cNvSpPr>
          <p:nvPr>
            <p:ph type="subTitle" idx="1"/>
          </p:nvPr>
        </p:nvSpPr>
        <p:spPr>
          <a:xfrm>
            <a:off x="1350169" y="2856177"/>
            <a:ext cx="6300788" cy="1288080"/>
          </a:xfrm>
        </p:spPr>
        <p:txBody>
          <a:bodyPr/>
          <a:lstStyle>
            <a:lvl1pPr marL="0" indent="0" algn="ctr">
              <a:buNone/>
              <a:defRPr>
                <a:solidFill>
                  <a:schemeClr val="tx1">
                    <a:tint val="75000"/>
                  </a:schemeClr>
                </a:solidFill>
              </a:defRPr>
            </a:lvl1pPr>
            <a:lvl2pPr marL="401147" indent="0" algn="ctr">
              <a:buNone/>
              <a:defRPr>
                <a:solidFill>
                  <a:schemeClr val="tx1">
                    <a:tint val="75000"/>
                  </a:schemeClr>
                </a:solidFill>
              </a:defRPr>
            </a:lvl2pPr>
            <a:lvl3pPr marL="802295" indent="0" algn="ctr">
              <a:buNone/>
              <a:defRPr>
                <a:solidFill>
                  <a:schemeClr val="tx1">
                    <a:tint val="75000"/>
                  </a:schemeClr>
                </a:solidFill>
              </a:defRPr>
            </a:lvl3pPr>
            <a:lvl4pPr marL="1203442" indent="0" algn="ctr">
              <a:buNone/>
              <a:defRPr>
                <a:solidFill>
                  <a:schemeClr val="tx1">
                    <a:tint val="75000"/>
                  </a:schemeClr>
                </a:solidFill>
              </a:defRPr>
            </a:lvl4pPr>
            <a:lvl5pPr marL="1604589" indent="0" algn="ctr">
              <a:buNone/>
              <a:defRPr>
                <a:solidFill>
                  <a:schemeClr val="tx1">
                    <a:tint val="75000"/>
                  </a:schemeClr>
                </a:solidFill>
              </a:defRPr>
            </a:lvl5pPr>
            <a:lvl6pPr marL="2005736" indent="0" algn="ctr">
              <a:buNone/>
              <a:defRPr>
                <a:solidFill>
                  <a:schemeClr val="tx1">
                    <a:tint val="75000"/>
                  </a:schemeClr>
                </a:solidFill>
              </a:defRPr>
            </a:lvl6pPr>
            <a:lvl7pPr marL="2406884" indent="0" algn="ctr">
              <a:buNone/>
              <a:defRPr>
                <a:solidFill>
                  <a:schemeClr val="tx1">
                    <a:tint val="75000"/>
                  </a:schemeClr>
                </a:solidFill>
              </a:defRPr>
            </a:lvl7pPr>
            <a:lvl8pPr marL="2808031" indent="0" algn="ctr">
              <a:buNone/>
              <a:defRPr>
                <a:solidFill>
                  <a:schemeClr val="tx1">
                    <a:tint val="75000"/>
                  </a:schemeClr>
                </a:solidFill>
              </a:defRPr>
            </a:lvl8pPr>
            <a:lvl9pPr marL="32091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64284" y="3528219"/>
            <a:ext cx="5400675" cy="416526"/>
          </a:xfr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1764284" y="450361"/>
            <a:ext cx="5400675" cy="3024188"/>
          </a:xfrm>
        </p:spPr>
        <p:txBody>
          <a:bodyPr/>
          <a:lstStyle>
            <a:lvl1pPr marL="0" indent="0">
              <a:buNone/>
              <a:defRPr sz="2800"/>
            </a:lvl1pPr>
            <a:lvl2pPr marL="401147" indent="0">
              <a:buNone/>
              <a:defRPr sz="2500"/>
            </a:lvl2pPr>
            <a:lvl3pPr marL="802295" indent="0">
              <a:buNone/>
              <a:defRPr sz="2100"/>
            </a:lvl3pPr>
            <a:lvl4pPr marL="1203442" indent="0">
              <a:buNone/>
              <a:defRPr sz="1800"/>
            </a:lvl4pPr>
            <a:lvl5pPr marL="1604589" indent="0">
              <a:buNone/>
              <a:defRPr sz="1800"/>
            </a:lvl5pPr>
            <a:lvl6pPr marL="2005736" indent="0">
              <a:buNone/>
              <a:defRPr sz="1800"/>
            </a:lvl6pPr>
            <a:lvl7pPr marL="2406884" indent="0">
              <a:buNone/>
              <a:defRPr sz="1800"/>
            </a:lvl7pPr>
            <a:lvl8pPr marL="2808031" indent="0">
              <a:buNone/>
              <a:defRPr sz="1800"/>
            </a:lvl8pPr>
            <a:lvl9pPr marL="3209178" indent="0">
              <a:buNone/>
              <a:defRPr sz="1800"/>
            </a:lvl9pPr>
          </a:lstStyle>
          <a:p>
            <a:endParaRPr lang="zh-CN" altLang="en-US"/>
          </a:p>
        </p:txBody>
      </p:sp>
      <p:sp>
        <p:nvSpPr>
          <p:cNvPr id="4" name="文本占位符 3"/>
          <p:cNvSpPr>
            <a:spLocks noGrp="1"/>
          </p:cNvSpPr>
          <p:nvPr>
            <p:ph type="body" sz="half" idx="2"/>
          </p:nvPr>
        </p:nvSpPr>
        <p:spPr>
          <a:xfrm>
            <a:off x="1764284" y="3944746"/>
            <a:ext cx="5400675" cy="591536"/>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2021/8/17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0056" y="201847"/>
            <a:ext cx="5925741" cy="4300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0057" y="201846"/>
            <a:ext cx="8101013" cy="840052"/>
          </a:xfrm>
          <a:prstGeom prst="rect">
            <a:avLst/>
          </a:prstGeom>
        </p:spPr>
        <p:txBody>
          <a:bodyPr lIns="80220" tIns="40110" rIns="80220" bIns="40110"/>
          <a:lstStyle/>
          <a:p>
            <a:r>
              <a:rPr lang="zh-CN" altLang="en-US"/>
              <a:t>单击此处编辑母版标题样式</a:t>
            </a:r>
          </a:p>
        </p:txBody>
      </p:sp>
      <p:sp>
        <p:nvSpPr>
          <p:cNvPr id="3" name="竖排文字占位符 2"/>
          <p:cNvSpPr>
            <a:spLocks noGrp="1"/>
          </p:cNvSpPr>
          <p:nvPr>
            <p:ph type="body" orient="vert" idx="1"/>
          </p:nvPr>
        </p:nvSpPr>
        <p:spPr>
          <a:xfrm>
            <a:off x="450057" y="1176073"/>
            <a:ext cx="8101013" cy="3326374"/>
          </a:xfrm>
          <a:prstGeom prst="rect">
            <a:avLst/>
          </a:prstGeom>
        </p:spPr>
        <p:txBody>
          <a:bodyPr vert="eaVert" lIns="80220" tIns="40110" rIns="80220" bIns="4011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0057" y="4671625"/>
            <a:ext cx="2100263" cy="268350"/>
          </a:xfrm>
          <a:prstGeom prst="rect">
            <a:avLst/>
          </a:prstGeom>
        </p:spPr>
        <p:txBody>
          <a:bodyPr lIns="80220" tIns="40110" rIns="80220" bIns="40110"/>
          <a:lstStyle/>
          <a:p>
            <a:pPr defTabSz="802202"/>
            <a:fld id="{2E3AAC11-D570-4EA9-AFC0-30FB72BA45EB}" type="datetimeFigureOut">
              <a:rPr lang="zh-CN" altLang="en-US" smtClean="0">
                <a:solidFill>
                  <a:prstClr val="black"/>
                </a:solidFill>
              </a:rPr>
              <a:pPr defTabSz="802202"/>
              <a:t>2021/8/17</a:t>
            </a:fld>
            <a:endParaRPr lang="zh-CN" altLang="en-US">
              <a:solidFill>
                <a:prstClr val="black"/>
              </a:solidFill>
            </a:endParaRPr>
          </a:p>
        </p:txBody>
      </p:sp>
      <p:sp>
        <p:nvSpPr>
          <p:cNvPr id="5" name="页脚占位符 4"/>
          <p:cNvSpPr>
            <a:spLocks noGrp="1"/>
          </p:cNvSpPr>
          <p:nvPr>
            <p:ph type="ftr" sz="quarter" idx="11"/>
          </p:nvPr>
        </p:nvSpPr>
        <p:spPr>
          <a:xfrm>
            <a:off x="3075385" y="4671625"/>
            <a:ext cx="2850356" cy="268350"/>
          </a:xfrm>
          <a:prstGeom prst="rect">
            <a:avLst/>
          </a:prstGeom>
        </p:spPr>
        <p:txBody>
          <a:bodyPr lIns="80220" tIns="40110" rIns="80220" bIns="40110"/>
          <a:lstStyle/>
          <a:p>
            <a:pPr defTabSz="802202"/>
            <a:endParaRPr lang="zh-CN" altLang="en-US">
              <a:solidFill>
                <a:prstClr val="black"/>
              </a:solidFill>
            </a:endParaRPr>
          </a:p>
        </p:txBody>
      </p:sp>
      <p:sp>
        <p:nvSpPr>
          <p:cNvPr id="6" name="灯片编号占位符 5"/>
          <p:cNvSpPr>
            <a:spLocks noGrp="1"/>
          </p:cNvSpPr>
          <p:nvPr>
            <p:ph type="sldNum" sz="quarter" idx="12"/>
          </p:nvPr>
        </p:nvSpPr>
        <p:spPr>
          <a:xfrm>
            <a:off x="6450807" y="4671625"/>
            <a:ext cx="2100263" cy="268350"/>
          </a:xfrm>
          <a:prstGeom prst="rect">
            <a:avLst/>
          </a:prstGeom>
        </p:spPr>
        <p:txBody>
          <a:bodyPr lIns="80220" tIns="40110" rIns="80220" bIns="40110"/>
          <a:lstStyle/>
          <a:p>
            <a:pPr defTabSz="802202"/>
            <a:fld id="{55ECCFAA-F4FB-487C-9F1E-C8836D0C3DC9}" type="slidenum">
              <a:rPr lang="zh-CN" altLang="en-US" smtClean="0">
                <a:solidFill>
                  <a:prstClr val="black"/>
                </a:solidFill>
              </a:rPr>
              <a:pPr defTabSz="802202"/>
              <a:t>‹#›</a:t>
            </a:fld>
            <a:endParaRPr lang="zh-CN" altLang="en-US">
              <a:solidFill>
                <a:prstClr val="black"/>
              </a:solidFill>
            </a:endParaRPr>
          </a:p>
        </p:txBody>
      </p:sp>
    </p:spTree>
    <p:extLst>
      <p:ext uri="{BB962C8B-B14F-4D97-AF65-F5344CB8AC3E}">
        <p14:creationId xmlns:p14="http://schemas.microsoft.com/office/powerpoint/2010/main" val="2698722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7" y="201847"/>
            <a:ext cx="2025253" cy="4300600"/>
          </a:xfrm>
          <a:prstGeom prst="rect">
            <a:avLst/>
          </a:prstGeom>
        </p:spPr>
        <p:txBody>
          <a:bodyPr vert="eaVert" lIns="80220" tIns="40110" rIns="80220" bIns="40110"/>
          <a:lstStyle/>
          <a:p>
            <a:r>
              <a:rPr lang="zh-CN" altLang="en-US"/>
              <a:t>单击此处编辑母版标题样式</a:t>
            </a:r>
          </a:p>
        </p:txBody>
      </p:sp>
      <p:sp>
        <p:nvSpPr>
          <p:cNvPr id="3" name="竖排文字占位符 2"/>
          <p:cNvSpPr>
            <a:spLocks noGrp="1"/>
          </p:cNvSpPr>
          <p:nvPr>
            <p:ph type="body" orient="vert" idx="1"/>
          </p:nvPr>
        </p:nvSpPr>
        <p:spPr>
          <a:xfrm>
            <a:off x="450056" y="201847"/>
            <a:ext cx="5925741" cy="4300600"/>
          </a:xfrm>
          <a:prstGeom prst="rect">
            <a:avLst/>
          </a:prstGeom>
        </p:spPr>
        <p:txBody>
          <a:bodyPr vert="eaVert" lIns="80220" tIns="40110" rIns="80220" bIns="4011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0057" y="4671625"/>
            <a:ext cx="2100263" cy="268350"/>
          </a:xfrm>
          <a:prstGeom prst="rect">
            <a:avLst/>
          </a:prstGeom>
        </p:spPr>
        <p:txBody>
          <a:bodyPr lIns="80220" tIns="40110" rIns="80220" bIns="40110"/>
          <a:lstStyle/>
          <a:p>
            <a:pPr defTabSz="802202"/>
            <a:fld id="{2E3AAC11-D570-4EA9-AFC0-30FB72BA45EB}" type="datetimeFigureOut">
              <a:rPr lang="zh-CN" altLang="en-US" smtClean="0">
                <a:solidFill>
                  <a:prstClr val="black"/>
                </a:solidFill>
              </a:rPr>
              <a:pPr defTabSz="802202"/>
              <a:t>2021/8/17</a:t>
            </a:fld>
            <a:endParaRPr lang="zh-CN" altLang="en-US">
              <a:solidFill>
                <a:prstClr val="black"/>
              </a:solidFill>
            </a:endParaRPr>
          </a:p>
        </p:txBody>
      </p:sp>
      <p:sp>
        <p:nvSpPr>
          <p:cNvPr id="5" name="页脚占位符 4"/>
          <p:cNvSpPr>
            <a:spLocks noGrp="1"/>
          </p:cNvSpPr>
          <p:nvPr>
            <p:ph type="ftr" sz="quarter" idx="11"/>
          </p:nvPr>
        </p:nvSpPr>
        <p:spPr>
          <a:xfrm>
            <a:off x="3075385" y="4671625"/>
            <a:ext cx="2850356" cy="268350"/>
          </a:xfrm>
          <a:prstGeom prst="rect">
            <a:avLst/>
          </a:prstGeom>
        </p:spPr>
        <p:txBody>
          <a:bodyPr lIns="80220" tIns="40110" rIns="80220" bIns="40110"/>
          <a:lstStyle/>
          <a:p>
            <a:pPr defTabSz="802202"/>
            <a:endParaRPr lang="zh-CN" altLang="en-US">
              <a:solidFill>
                <a:prstClr val="black"/>
              </a:solidFill>
            </a:endParaRPr>
          </a:p>
        </p:txBody>
      </p:sp>
      <p:sp>
        <p:nvSpPr>
          <p:cNvPr id="6" name="灯片编号占位符 5"/>
          <p:cNvSpPr>
            <a:spLocks noGrp="1"/>
          </p:cNvSpPr>
          <p:nvPr>
            <p:ph type="sldNum" sz="quarter" idx="12"/>
          </p:nvPr>
        </p:nvSpPr>
        <p:spPr>
          <a:xfrm>
            <a:off x="6450807" y="4671625"/>
            <a:ext cx="2100263" cy="268350"/>
          </a:xfrm>
          <a:prstGeom prst="rect">
            <a:avLst/>
          </a:prstGeom>
        </p:spPr>
        <p:txBody>
          <a:bodyPr lIns="80220" tIns="40110" rIns="80220" bIns="40110"/>
          <a:lstStyle/>
          <a:p>
            <a:pPr defTabSz="802202"/>
            <a:fld id="{55ECCFAA-F4FB-487C-9F1E-C8836D0C3DC9}" type="slidenum">
              <a:rPr lang="zh-CN" altLang="en-US" smtClean="0">
                <a:solidFill>
                  <a:prstClr val="black"/>
                </a:solidFill>
              </a:rPr>
              <a:pPr defTabSz="802202"/>
              <a:t>‹#›</a:t>
            </a:fld>
            <a:endParaRPr lang="zh-CN" altLang="en-US">
              <a:solidFill>
                <a:prstClr val="black"/>
              </a:solidFill>
            </a:endParaRPr>
          </a:p>
        </p:txBody>
      </p:sp>
    </p:spTree>
    <p:extLst>
      <p:ext uri="{BB962C8B-B14F-4D97-AF65-F5344CB8AC3E}">
        <p14:creationId xmlns:p14="http://schemas.microsoft.com/office/powerpoint/2010/main" val="1820295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102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1027" y="3238868"/>
            <a:ext cx="7650956" cy="1001062"/>
          </a:xfrm>
        </p:spPr>
        <p:txBody>
          <a:bodyPr anchor="t"/>
          <a:lstStyle>
            <a:lvl1pPr algn="l">
              <a:defRPr sz="3500" b="1" cap="all"/>
            </a:lvl1pPr>
          </a:lstStyle>
          <a:p>
            <a:r>
              <a:rPr lang="zh-CN" altLang="en-US"/>
              <a:t>单击此处编辑母版标题样式</a:t>
            </a:r>
          </a:p>
        </p:txBody>
      </p:sp>
      <p:sp>
        <p:nvSpPr>
          <p:cNvPr id="3" name="文本占位符 2"/>
          <p:cNvSpPr>
            <a:spLocks noGrp="1"/>
          </p:cNvSpPr>
          <p:nvPr>
            <p:ph type="body" idx="1"/>
          </p:nvPr>
        </p:nvSpPr>
        <p:spPr>
          <a:xfrm>
            <a:off x="711027" y="2136300"/>
            <a:ext cx="7650956" cy="1102568"/>
          </a:xfrm>
        </p:spPr>
        <p:txBody>
          <a:bodyPr anchor="b"/>
          <a:lstStyle>
            <a:lvl1pPr marL="0" indent="0">
              <a:buNone/>
              <a:defRPr sz="1800">
                <a:solidFill>
                  <a:schemeClr val="tx1">
                    <a:tint val="75000"/>
                  </a:schemeClr>
                </a:solidFill>
              </a:defRPr>
            </a:lvl1pPr>
            <a:lvl2pPr marL="401147" indent="0">
              <a:buNone/>
              <a:defRPr sz="1600">
                <a:solidFill>
                  <a:schemeClr val="tx1">
                    <a:tint val="75000"/>
                  </a:schemeClr>
                </a:solidFill>
              </a:defRPr>
            </a:lvl2pPr>
            <a:lvl3pPr marL="802295" indent="0">
              <a:buNone/>
              <a:defRPr sz="1400">
                <a:solidFill>
                  <a:schemeClr val="tx1">
                    <a:tint val="75000"/>
                  </a:schemeClr>
                </a:solidFill>
              </a:defRPr>
            </a:lvl3pPr>
            <a:lvl4pPr marL="1203442" indent="0">
              <a:buNone/>
              <a:defRPr sz="1200">
                <a:solidFill>
                  <a:schemeClr val="tx1">
                    <a:tint val="75000"/>
                  </a:schemeClr>
                </a:solidFill>
              </a:defRPr>
            </a:lvl4pPr>
            <a:lvl5pPr marL="1604589" indent="0">
              <a:buNone/>
              <a:defRPr sz="1200">
                <a:solidFill>
                  <a:schemeClr val="tx1">
                    <a:tint val="75000"/>
                  </a:schemeClr>
                </a:solidFill>
              </a:defRPr>
            </a:lvl5pPr>
            <a:lvl6pPr marL="2005736" indent="0">
              <a:buNone/>
              <a:defRPr sz="1200">
                <a:solidFill>
                  <a:schemeClr val="tx1">
                    <a:tint val="75000"/>
                  </a:schemeClr>
                </a:solidFill>
              </a:defRPr>
            </a:lvl6pPr>
            <a:lvl7pPr marL="2406884" indent="0">
              <a:buNone/>
              <a:defRPr sz="1200">
                <a:solidFill>
                  <a:schemeClr val="tx1">
                    <a:tint val="75000"/>
                  </a:schemeClr>
                </a:solidFill>
              </a:defRPr>
            </a:lvl7pPr>
            <a:lvl8pPr marL="2808031" indent="0">
              <a:buNone/>
              <a:defRPr sz="1200">
                <a:solidFill>
                  <a:schemeClr val="tx1">
                    <a:tint val="75000"/>
                  </a:schemeClr>
                </a:solidFill>
              </a:defRPr>
            </a:lvl8pPr>
            <a:lvl9pPr marL="3209178"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0056"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5572"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2021/8/17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2021/8/17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2021/8/17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TextBox 10"/>
          <p:cNvSpPr txBox="1"/>
          <p:nvPr userDrawn="1"/>
        </p:nvSpPr>
        <p:spPr>
          <a:xfrm>
            <a:off x="2052290" y="4942977"/>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710957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2021/8/17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2021/8/17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0057" y="200679"/>
            <a:ext cx="2961308" cy="854053"/>
          </a:xfr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3519190" y="200679"/>
            <a:ext cx="5031879" cy="4301768"/>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0057" y="1054733"/>
            <a:ext cx="2961308" cy="3447714"/>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2021/8/17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0056" y="201846"/>
            <a:ext cx="8101013" cy="840052"/>
          </a:xfrm>
          <a:prstGeom prst="rect">
            <a:avLst/>
          </a:prstGeom>
        </p:spPr>
        <p:txBody>
          <a:bodyPr vert="horz" lIns="80229" tIns="40115" rIns="80229" bIns="40115" rtlCol="0" anchor="ctr">
            <a:normAutofit/>
          </a:bodyPr>
          <a:lstStyle/>
          <a:p>
            <a:r>
              <a:rPr lang="zh-CN" altLang="en-US"/>
              <a:t>单击此处编辑母版标题样式</a:t>
            </a:r>
          </a:p>
        </p:txBody>
      </p:sp>
      <p:sp>
        <p:nvSpPr>
          <p:cNvPr id="3" name="文本占位符 2"/>
          <p:cNvSpPr>
            <a:spLocks noGrp="1"/>
          </p:cNvSpPr>
          <p:nvPr>
            <p:ph type="body" idx="1"/>
          </p:nvPr>
        </p:nvSpPr>
        <p:spPr>
          <a:xfrm>
            <a:off x="450056" y="1176073"/>
            <a:ext cx="8101013" cy="3326374"/>
          </a:xfrm>
          <a:prstGeom prst="rect">
            <a:avLst/>
          </a:prstGeom>
        </p:spPr>
        <p:txBody>
          <a:bodyPr vert="horz" lIns="80229" tIns="40115" rIns="80229" bIns="4011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0056" y="4671624"/>
            <a:ext cx="2100263" cy="268350"/>
          </a:xfrm>
          <a:prstGeom prst="rect">
            <a:avLst/>
          </a:prstGeom>
        </p:spPr>
        <p:txBody>
          <a:bodyPr vert="horz" lIns="80229" tIns="40115" rIns="80229" bIns="40115" rtlCol="0" anchor="ctr"/>
          <a:lstStyle>
            <a:lvl1pPr algn="l">
              <a:defRPr sz="1100">
                <a:solidFill>
                  <a:schemeClr val="tx1">
                    <a:tint val="75000"/>
                  </a:schemeClr>
                </a:solidFill>
              </a:defRPr>
            </a:lvl1pPr>
          </a:lstStyle>
          <a:p>
            <a:fld id="{530820CF-B880-4189-942D-D702A7CBA730}" type="datetimeFigureOut">
              <a:rPr lang="zh-CN" altLang="en-US" smtClean="0"/>
              <a:t>2021/8/17</a:t>
            </a:fld>
            <a:endParaRPr lang="zh-CN" altLang="en-US"/>
          </a:p>
        </p:txBody>
      </p:sp>
      <p:sp>
        <p:nvSpPr>
          <p:cNvPr id="5" name="页脚占位符 4"/>
          <p:cNvSpPr>
            <a:spLocks noGrp="1"/>
          </p:cNvSpPr>
          <p:nvPr>
            <p:ph type="ftr" sz="quarter" idx="3"/>
          </p:nvPr>
        </p:nvSpPr>
        <p:spPr>
          <a:xfrm>
            <a:off x="3075385" y="4671624"/>
            <a:ext cx="2850356" cy="268350"/>
          </a:xfrm>
          <a:prstGeom prst="rect">
            <a:avLst/>
          </a:prstGeom>
        </p:spPr>
        <p:txBody>
          <a:bodyPr vert="horz" lIns="80229" tIns="40115" rIns="80229" bIns="40115" rtlCol="0" anchor="ctr"/>
          <a:lstStyle>
            <a:lvl1pPr algn="ctr">
              <a:defRPr sz="1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0806" y="4671624"/>
            <a:ext cx="2100263" cy="268350"/>
          </a:xfrm>
          <a:prstGeom prst="rect">
            <a:avLst/>
          </a:prstGeom>
        </p:spPr>
        <p:txBody>
          <a:bodyPr vert="horz" lIns="80229" tIns="40115" rIns="80229" bIns="40115" rtlCol="0" anchor="ctr"/>
          <a:lstStyle>
            <a:lvl1pPr algn="r">
              <a:defRPr sz="11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txStyles>
    <p:titleStyle>
      <a:lvl1pPr algn="ctr" defTabSz="802295" rtl="0" eaLnBrk="1" latinLnBrk="0" hangingPunct="1">
        <a:spcBef>
          <a:spcPct val="0"/>
        </a:spcBef>
        <a:buNone/>
        <a:defRPr sz="3900" kern="1200">
          <a:solidFill>
            <a:schemeClr val="tx1"/>
          </a:solidFill>
          <a:latin typeface="+mj-lt"/>
          <a:ea typeface="+mj-ea"/>
          <a:cs typeface="+mj-cs"/>
        </a:defRPr>
      </a:lvl1pPr>
    </p:titleStyle>
    <p:bodyStyle>
      <a:lvl1pPr marL="300860" indent="-300860" algn="l" defTabSz="802295"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651864" indent="-250717" algn="l" defTabSz="802295"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02868" indent="-200574" algn="l" defTabSz="802295"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1404015"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05163"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06310"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7457"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8605"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9752"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09130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802202" rtl="0" eaLnBrk="1" latinLnBrk="0" hangingPunct="1">
        <a:spcBef>
          <a:spcPct val="0"/>
        </a:spcBef>
        <a:buNone/>
        <a:defRPr sz="3900" kern="1200">
          <a:solidFill>
            <a:schemeClr val="tx1"/>
          </a:solidFill>
          <a:latin typeface="+mj-lt"/>
          <a:ea typeface="+mj-ea"/>
          <a:cs typeface="+mj-cs"/>
        </a:defRPr>
      </a:lvl1pPr>
    </p:titleStyle>
    <p:bodyStyle>
      <a:lvl1pPr marL="300825" indent="-300825" algn="l" defTabSz="802202"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651789" indent="-250688" algn="l" defTabSz="802202"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2pPr>
      <a:lvl3pPr marL="1002752" indent="-200551" algn="l" defTabSz="802202"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3pPr>
      <a:lvl4pPr marL="1403853" indent="-200551" algn="l" defTabSz="802202"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1804956" indent="-200551" algn="l" defTabSz="802202"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206056" indent="-200551" algn="l" defTabSz="802202"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607157" indent="-200551" algn="l" defTabSz="802202"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008259" indent="-200551" algn="l" defTabSz="802202"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409360" indent="-200551" algn="l" defTabSz="802202"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802202" rtl="0" eaLnBrk="1" latinLnBrk="0" hangingPunct="1">
        <a:defRPr sz="1600" kern="1200">
          <a:solidFill>
            <a:schemeClr val="tx1"/>
          </a:solidFill>
          <a:latin typeface="+mn-lt"/>
          <a:ea typeface="+mn-ea"/>
          <a:cs typeface="+mn-cs"/>
        </a:defRPr>
      </a:lvl1pPr>
      <a:lvl2pPr marL="401101" algn="l" defTabSz="802202" rtl="0" eaLnBrk="1" latinLnBrk="0" hangingPunct="1">
        <a:defRPr sz="1600" kern="1200">
          <a:solidFill>
            <a:schemeClr val="tx1"/>
          </a:solidFill>
          <a:latin typeface="+mn-lt"/>
          <a:ea typeface="+mn-ea"/>
          <a:cs typeface="+mn-cs"/>
        </a:defRPr>
      </a:lvl2pPr>
      <a:lvl3pPr marL="802202" algn="l" defTabSz="802202" rtl="0" eaLnBrk="1" latinLnBrk="0" hangingPunct="1">
        <a:defRPr sz="1600" kern="1200">
          <a:solidFill>
            <a:schemeClr val="tx1"/>
          </a:solidFill>
          <a:latin typeface="+mn-lt"/>
          <a:ea typeface="+mn-ea"/>
          <a:cs typeface="+mn-cs"/>
        </a:defRPr>
      </a:lvl3pPr>
      <a:lvl4pPr marL="1203304" algn="l" defTabSz="802202" rtl="0" eaLnBrk="1" latinLnBrk="0" hangingPunct="1">
        <a:defRPr sz="1600" kern="1200">
          <a:solidFill>
            <a:schemeClr val="tx1"/>
          </a:solidFill>
          <a:latin typeface="+mn-lt"/>
          <a:ea typeface="+mn-ea"/>
          <a:cs typeface="+mn-cs"/>
        </a:defRPr>
      </a:lvl4pPr>
      <a:lvl5pPr marL="1604405" algn="l" defTabSz="802202" rtl="0" eaLnBrk="1" latinLnBrk="0" hangingPunct="1">
        <a:defRPr sz="1600" kern="1200">
          <a:solidFill>
            <a:schemeClr val="tx1"/>
          </a:solidFill>
          <a:latin typeface="+mn-lt"/>
          <a:ea typeface="+mn-ea"/>
          <a:cs typeface="+mn-cs"/>
        </a:defRPr>
      </a:lvl5pPr>
      <a:lvl6pPr marL="2005506" algn="l" defTabSz="802202" rtl="0" eaLnBrk="1" latinLnBrk="0" hangingPunct="1">
        <a:defRPr sz="1600" kern="1200">
          <a:solidFill>
            <a:schemeClr val="tx1"/>
          </a:solidFill>
          <a:latin typeface="+mn-lt"/>
          <a:ea typeface="+mn-ea"/>
          <a:cs typeface="+mn-cs"/>
        </a:defRPr>
      </a:lvl6pPr>
      <a:lvl7pPr marL="2406607" algn="l" defTabSz="802202" rtl="0" eaLnBrk="1" latinLnBrk="0" hangingPunct="1">
        <a:defRPr sz="1600" kern="1200">
          <a:solidFill>
            <a:schemeClr val="tx1"/>
          </a:solidFill>
          <a:latin typeface="+mn-lt"/>
          <a:ea typeface="+mn-ea"/>
          <a:cs typeface="+mn-cs"/>
        </a:defRPr>
      </a:lvl7pPr>
      <a:lvl8pPr marL="2807708" algn="l" defTabSz="802202" rtl="0" eaLnBrk="1" latinLnBrk="0" hangingPunct="1">
        <a:defRPr sz="1600" kern="1200">
          <a:solidFill>
            <a:schemeClr val="tx1"/>
          </a:solidFill>
          <a:latin typeface="+mn-lt"/>
          <a:ea typeface="+mn-ea"/>
          <a:cs typeface="+mn-cs"/>
        </a:defRPr>
      </a:lvl8pPr>
      <a:lvl9pPr marL="3208809" algn="l" defTabSz="802202"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hart" Target="../charts/chart4.xml"/><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1.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5.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fanyi.baidu.com/translate?aldtype=16047&amp;query=&amp;keyfrom=baidu&amp;smartresult=dict&amp;lang=auto2z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52252"/>
            <a:ext cx="9003977" cy="508638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051123" y="1354550"/>
            <a:ext cx="6898876" cy="954107"/>
          </a:xfrm>
          <a:prstGeom prst="rect">
            <a:avLst/>
          </a:prstGeom>
        </p:spPr>
        <p:txBody>
          <a:bodyPr wrap="none">
            <a:spAutoFit/>
          </a:bodyPr>
          <a:lstStyle/>
          <a:p>
            <a:pPr algn="ctr"/>
            <a:r>
              <a:rPr lang="en-US" altLang="zh-CN" sz="2800" spc="300" dirty="0">
                <a:solidFill>
                  <a:srgbClr val="2E97BC"/>
                </a:solidFill>
                <a:latin typeface="方正细谭黑简体" panose="02000000000000000000" pitchFamily="2" charset="-122"/>
                <a:ea typeface="方正细谭黑简体" panose="02000000000000000000" pitchFamily="2" charset="-122"/>
                <a:cs typeface="+mn-ea"/>
                <a:sym typeface="+mn-lt"/>
              </a:rPr>
              <a:t>RL project </a:t>
            </a:r>
            <a:r>
              <a:rPr lang="en-US" altLang="zh-CN" sz="2800" spc="300" dirty="0">
                <a:solidFill>
                  <a:srgbClr val="FFC000"/>
                </a:solidFill>
                <a:latin typeface="方正细谭黑简体" panose="02000000000000000000" pitchFamily="2" charset="-122"/>
                <a:ea typeface="方正细谭黑简体" panose="02000000000000000000" pitchFamily="2" charset="-122"/>
                <a:cs typeface="+mn-ea"/>
                <a:sym typeface="+mn-lt"/>
              </a:rPr>
              <a:t>flappy bird</a:t>
            </a:r>
            <a:r>
              <a:rPr lang="en-US" altLang="zh-CN" sz="2800" spc="300" dirty="0">
                <a:solidFill>
                  <a:srgbClr val="2E97BC"/>
                </a:solidFill>
                <a:latin typeface="方正细谭黑简体" panose="02000000000000000000" pitchFamily="2" charset="-122"/>
                <a:ea typeface="方正细谭黑简体" panose="02000000000000000000" pitchFamily="2" charset="-122"/>
                <a:cs typeface="+mn-ea"/>
                <a:sym typeface="+mn-lt"/>
              </a:rPr>
              <a:t> based on </a:t>
            </a:r>
          </a:p>
          <a:p>
            <a:pPr algn="ctr"/>
            <a:r>
              <a:rPr lang="en-US" altLang="zh-CN" sz="2800" spc="300" dirty="0">
                <a:solidFill>
                  <a:srgbClr val="2E97BC"/>
                </a:solidFill>
                <a:latin typeface="方正细谭黑简体" panose="02000000000000000000" pitchFamily="2" charset="-122"/>
                <a:ea typeface="方正细谭黑简体" panose="02000000000000000000" pitchFamily="2" charset="-122"/>
                <a:cs typeface="+mn-ea"/>
                <a:sym typeface="+mn-lt"/>
              </a:rPr>
              <a:t>Q-learning and NEAT</a:t>
            </a:r>
            <a:endParaRPr lang="zh-CN" altLang="en-US" sz="2800" spc="300" dirty="0">
              <a:solidFill>
                <a:srgbClr val="2E97BC"/>
              </a:solidFill>
              <a:latin typeface="方正细谭黑简体" panose="02000000000000000000" pitchFamily="2" charset="-122"/>
              <a:ea typeface="方正细谭黑简体" panose="02000000000000000000" pitchFamily="2" charset="-122"/>
              <a:cs typeface="+mn-ea"/>
              <a:sym typeface="+mn-lt"/>
            </a:endParaRPr>
          </a:p>
        </p:txBody>
      </p:sp>
      <p:sp>
        <p:nvSpPr>
          <p:cNvPr id="4" name="矩形 3"/>
          <p:cNvSpPr/>
          <p:nvPr/>
        </p:nvSpPr>
        <p:spPr>
          <a:xfrm>
            <a:off x="3767026" y="2731655"/>
            <a:ext cx="1467068" cy="307777"/>
          </a:xfrm>
          <a:prstGeom prst="rect">
            <a:avLst/>
          </a:prstGeom>
        </p:spPr>
        <p:txBody>
          <a:bodyPr wrap="none">
            <a:spAutoFit/>
          </a:bodyPr>
          <a:lstStyle/>
          <a:p>
            <a:pPr algn="ctr"/>
            <a:r>
              <a:rPr lang="en-US" altLang="zh-CN" sz="1400" spc="300" dirty="0">
                <a:solidFill>
                  <a:schemeClr val="tx1">
                    <a:lumMod val="95000"/>
                    <a:lumOff val="5000"/>
                  </a:schemeClr>
                </a:solidFill>
                <a:latin typeface="Agency FB" panose="020B0503020202020204" pitchFamily="34" charset="0"/>
                <a:cs typeface="+mn-ea"/>
                <a:sym typeface="+mn-lt"/>
              </a:rPr>
              <a:t>PRESENTATION</a:t>
            </a:r>
            <a:endParaRPr lang="zh-CN" altLang="en-US" sz="1400" spc="300" dirty="0">
              <a:solidFill>
                <a:schemeClr val="tx1">
                  <a:lumMod val="95000"/>
                  <a:lumOff val="5000"/>
                </a:schemeClr>
              </a:solidFill>
              <a:latin typeface="Agency FB" panose="020B0503020202020204" pitchFamily="34" charset="0"/>
              <a:cs typeface="+mn-ea"/>
              <a:sym typeface="+mn-lt"/>
            </a:endParaRPr>
          </a:p>
        </p:txBody>
      </p:sp>
      <p:sp>
        <p:nvSpPr>
          <p:cNvPr id="5" name="矩形 4"/>
          <p:cNvSpPr/>
          <p:nvPr/>
        </p:nvSpPr>
        <p:spPr>
          <a:xfrm>
            <a:off x="4009723" y="3595576"/>
            <a:ext cx="981679" cy="338554"/>
          </a:xfrm>
          <a:prstGeom prst="rect">
            <a:avLst/>
          </a:prstGeom>
        </p:spPr>
        <p:txBody>
          <a:bodyPr wrap="none">
            <a:spAutoFit/>
          </a:bodyPr>
          <a:lstStyle/>
          <a:p>
            <a:pPr algn="ctr"/>
            <a:r>
              <a:rPr lang="en-US" altLang="zh-CN" dirty="0">
                <a:solidFill>
                  <a:schemeClr val="tx1">
                    <a:lumMod val="95000"/>
                    <a:lumOff val="5000"/>
                  </a:schemeClr>
                </a:solidFill>
                <a:cs typeface="+mn-ea"/>
                <a:sym typeface="+mn-lt"/>
              </a:rPr>
              <a:t>Group 2</a:t>
            </a:r>
            <a:endParaRPr lang="zh-CN" altLang="en-US" dirty="0">
              <a:solidFill>
                <a:schemeClr val="tx1">
                  <a:lumMod val="95000"/>
                  <a:lumOff val="5000"/>
                </a:schemeClr>
              </a:solidFill>
              <a:cs typeface="+mn-ea"/>
              <a:sym typeface="+mn-lt"/>
            </a:endParaRPr>
          </a:p>
        </p:txBody>
      </p:sp>
      <p:cxnSp>
        <p:nvCxnSpPr>
          <p:cNvPr id="6" name="直接连接符 5"/>
          <p:cNvCxnSpPr>
            <a:cxnSpLocks/>
          </p:cNvCxnSpPr>
          <p:nvPr/>
        </p:nvCxnSpPr>
        <p:spPr>
          <a:xfrm>
            <a:off x="3852489" y="3384252"/>
            <a:ext cx="1296144" cy="0"/>
          </a:xfrm>
          <a:prstGeom prst="line">
            <a:avLst/>
          </a:prstGeom>
          <a:ln w="25400">
            <a:solidFill>
              <a:srgbClr val="2E97B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627687"/>
      </p:ext>
    </p:extLst>
  </p:cSld>
  <p:clrMapOvr>
    <a:masterClrMapping/>
  </p:clrMapOvr>
  <mc:AlternateContent xmlns:mc="http://schemas.openxmlformats.org/markup-compatibility/2006" xmlns:p14="http://schemas.microsoft.com/office/powerpoint/2010/main">
    <mc:Choice Requires="p14">
      <p:transition spd="slow" p14:dur="2000" advTm="5790"/>
    </mc:Choice>
    <mc:Fallback xmlns="">
      <p:transition spd="slow" advTm="57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1000" fill="hold">
                                          <p:stCondLst>
                                            <p:cond delay="0"/>
                                          </p:stCondLst>
                                        </p:cTn>
                                        <p:tgtEl>
                                          <p:spTgt spid="3"/>
                                        </p:tgtEl>
                                        <p:attrNameLst>
                                          <p:attrName>ppt_y</p:attrName>
                                        </p:attrNameLst>
                                      </p:cBhvr>
                                    </p:anim>
                                    <p:animRot by="21600000">
                                      <p:cBhvr>
                                        <p:cTn id="10" dur="1000" fill="hold">
                                          <p:stCondLst>
                                            <p:cond delay="0"/>
                                          </p:stCondLst>
                                        </p:cTn>
                                        <p:tgtEl>
                                          <p:spTgt spid="3"/>
                                        </p:tgtEl>
                                        <p:attrNameLst>
                                          <p:attrName>r</p:attrName>
                                        </p:attrNameLst>
                                      </p:cBhvr>
                                    </p:animRot>
                                  </p:childTnLst>
                                </p:cTn>
                              </p:par>
                            </p:childTnLst>
                          </p:cTn>
                        </p:par>
                        <p:par>
                          <p:cTn id="11" fill="hold">
                            <p:stCondLst>
                              <p:cond delay="5200"/>
                            </p:stCondLst>
                            <p:childTnLst>
                              <p:par>
                                <p:cTn id="12" presetID="34" presetClass="emph" presetSubtype="0" fill="hold" grpId="1" nodeType="afterEffect">
                                  <p:stCondLst>
                                    <p:cond delay="0"/>
                                  </p:stCondLst>
                                  <p:iterate type="lt">
                                    <p:tmPct val="10000"/>
                                  </p:iterate>
                                  <p:childTnLst>
                                    <p:animMotion origin="layout" path="M 0.0 0.0 L 0.0 -0.07213" pathEditMode="relative" ptsTypes="">
                                      <p:cBhvr>
                                        <p:cTn id="13" dur="250" accel="50000" decel="50000" autoRev="1" fill="hold">
                                          <p:stCondLst>
                                            <p:cond delay="0"/>
                                          </p:stCondLst>
                                        </p:cTn>
                                        <p:tgtEl>
                                          <p:spTgt spid="3"/>
                                        </p:tgtEl>
                                        <p:attrNameLst>
                                          <p:attrName>ppt_x</p:attrName>
                                          <p:attrName>ppt_y</p:attrName>
                                        </p:attrNameLst>
                                      </p:cBhvr>
                                    </p:animMotion>
                                    <p:animRot by="1500000">
                                      <p:cBhvr>
                                        <p:cTn id="14" dur="125" fill="hold">
                                          <p:stCondLst>
                                            <p:cond delay="0"/>
                                          </p:stCondLst>
                                        </p:cTn>
                                        <p:tgtEl>
                                          <p:spTgt spid="3"/>
                                        </p:tgtEl>
                                        <p:attrNameLst>
                                          <p:attrName>r</p:attrName>
                                        </p:attrNameLst>
                                      </p:cBhvr>
                                    </p:animRot>
                                    <p:animRot by="-1500000">
                                      <p:cBhvr>
                                        <p:cTn id="15" dur="125" fill="hold">
                                          <p:stCondLst>
                                            <p:cond delay="125"/>
                                          </p:stCondLst>
                                        </p:cTn>
                                        <p:tgtEl>
                                          <p:spTgt spid="3"/>
                                        </p:tgtEl>
                                        <p:attrNameLst>
                                          <p:attrName>r</p:attrName>
                                        </p:attrNameLst>
                                      </p:cBhvr>
                                    </p:animRot>
                                    <p:animRot by="-1500000">
                                      <p:cBhvr>
                                        <p:cTn id="16" dur="125" fill="hold">
                                          <p:stCondLst>
                                            <p:cond delay="250"/>
                                          </p:stCondLst>
                                        </p:cTn>
                                        <p:tgtEl>
                                          <p:spTgt spid="3"/>
                                        </p:tgtEl>
                                        <p:attrNameLst>
                                          <p:attrName>r</p:attrName>
                                        </p:attrNameLst>
                                      </p:cBhvr>
                                    </p:animRot>
                                    <p:animRot by="1500000">
                                      <p:cBhvr>
                                        <p:cTn id="17" dur="125" fill="hold">
                                          <p:stCondLst>
                                            <p:cond delay="375"/>
                                          </p:stCondLst>
                                        </p:cTn>
                                        <p:tgtEl>
                                          <p:spTgt spid="3"/>
                                        </p:tgtEl>
                                        <p:attrNameLst>
                                          <p:attrName>r</p:attrName>
                                        </p:attrNameLst>
                                      </p:cBhvr>
                                    </p:animRot>
                                  </p:childTnLst>
                                </p:cTn>
                              </p:par>
                            </p:childTnLst>
                          </p:cTn>
                        </p:par>
                        <p:par>
                          <p:cTn id="18" fill="hold">
                            <p:stCondLst>
                              <p:cond delay="7800"/>
                            </p:stCondLst>
                            <p:childTnLst>
                              <p:par>
                                <p:cTn id="19" presetID="10"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par>
                          <p:cTn id="22" fill="hold">
                            <p:stCondLst>
                              <p:cond delay="8300"/>
                            </p:stCondLst>
                            <p:childTnLst>
                              <p:par>
                                <p:cTn id="23" presetID="22" presetClass="entr" presetSubtype="8"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par>
                          <p:cTn id="26" fill="hold">
                            <p:stCondLst>
                              <p:cond delay="8800"/>
                            </p:stCondLst>
                            <p:childTnLst>
                              <p:par>
                                <p:cTn id="27" presetID="53" presetClass="entr" presetSubtype="16"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5" grpId="0"/>
    </p:bldLst>
  </p:timing>
  <p:extLst>
    <p:ext uri="{E180D4A7-C9FB-4DFB-919C-405C955672EB}">
      <p14:showEvtLst xmlns:p14="http://schemas.microsoft.com/office/powerpoint/2010/main">
        <p14:playEvt time="78" objId="1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043366">
            <a:off x="-2660271" y="-864059"/>
            <a:ext cx="9003977" cy="5086382"/>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124298" y="1872084"/>
            <a:ext cx="955909" cy="95590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rgbClr val="2E97BC"/>
                </a:solidFill>
                <a:cs typeface="+mn-ea"/>
                <a:sym typeface="+mn-lt"/>
              </a:rPr>
              <a:t>03</a:t>
            </a:r>
            <a:endParaRPr lang="zh-CN" altLang="en-US" sz="4800" dirty="0">
              <a:solidFill>
                <a:srgbClr val="2E97BC"/>
              </a:solidFill>
              <a:cs typeface="+mn-ea"/>
              <a:sym typeface="+mn-lt"/>
            </a:endParaRPr>
          </a:p>
        </p:txBody>
      </p:sp>
      <p:pic>
        <p:nvPicPr>
          <p:cNvPr id="18"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753901">
            <a:off x="3375673" y="-39925"/>
            <a:ext cx="9003977" cy="508638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420442" y="1944092"/>
            <a:ext cx="2550185" cy="523220"/>
          </a:xfrm>
          <a:prstGeom prst="rect">
            <a:avLst/>
          </a:prstGeom>
        </p:spPr>
        <p:txBody>
          <a:bodyPr wrap="none">
            <a:spAutoFit/>
          </a:bodyPr>
          <a:lstStyle/>
          <a:p>
            <a:r>
              <a:rPr lang="en-US" altLang="zh-CN" sz="2800" b="1" dirty="0">
                <a:solidFill>
                  <a:srgbClr val="2E97BC"/>
                </a:solidFill>
                <a:cs typeface="+mn-ea"/>
                <a:sym typeface="+mn-lt"/>
              </a:rPr>
              <a:t>NEAT project</a:t>
            </a:r>
            <a:endParaRPr lang="zh-CN" altLang="en-US" sz="2800" b="1" dirty="0">
              <a:solidFill>
                <a:srgbClr val="2E97BC"/>
              </a:solidFill>
              <a:cs typeface="+mn-ea"/>
              <a:sym typeface="+mn-lt"/>
            </a:endParaRPr>
          </a:p>
        </p:txBody>
      </p:sp>
      <p:sp>
        <p:nvSpPr>
          <p:cNvPr id="8" name="矩形 7"/>
          <p:cNvSpPr/>
          <p:nvPr/>
        </p:nvSpPr>
        <p:spPr>
          <a:xfrm>
            <a:off x="3420442" y="2346523"/>
            <a:ext cx="3873176" cy="307777"/>
          </a:xfrm>
          <a:prstGeom prst="rect">
            <a:avLst/>
          </a:prstGeom>
        </p:spPr>
        <p:txBody>
          <a:bodyPr wrap="none">
            <a:spAutoFit/>
          </a:bodyPr>
          <a:lstStyle/>
          <a:p>
            <a:r>
              <a:rPr lang="en-US" altLang="zh-CN" sz="1400" dirty="0" err="1"/>
              <a:t>NeuroEvolution</a:t>
            </a:r>
            <a:r>
              <a:rPr lang="en-US" altLang="zh-CN" sz="1400" dirty="0"/>
              <a:t> of Augmenting Topologies</a:t>
            </a:r>
            <a:endParaRPr lang="zh-CN" altLang="en-US" sz="1100" dirty="0">
              <a:cs typeface="+mn-ea"/>
              <a:sym typeface="+mn-lt"/>
            </a:endParaRPr>
          </a:p>
        </p:txBody>
      </p:sp>
    </p:spTree>
    <p:extLst>
      <p:ext uri="{BB962C8B-B14F-4D97-AF65-F5344CB8AC3E}">
        <p14:creationId xmlns:p14="http://schemas.microsoft.com/office/powerpoint/2010/main" val="2646284757"/>
      </p:ext>
    </p:extLst>
  </p:cSld>
  <p:clrMapOvr>
    <a:masterClrMapping/>
  </p:clrMapOvr>
  <mc:AlternateContent xmlns:mc="http://schemas.openxmlformats.org/markup-compatibility/2006" xmlns:p14="http://schemas.microsoft.com/office/powerpoint/2010/main">
    <mc:Choice Requires="p14">
      <p:transition spd="slow" p14:dur="2000" advTm="5425"/>
    </mc:Choice>
    <mc:Fallback xmlns="">
      <p:transition spd="slow" advTm="542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748308" y="-1059121"/>
            <a:ext cx="5977958" cy="3376972"/>
          </a:xfrm>
          <a:prstGeom prst="rect">
            <a:avLst/>
          </a:prstGeom>
          <a:extLst>
            <a:ext uri="{909E8E84-426E-40DD-AFC4-6F175D3DCCD1}">
              <a14:hiddenFill xmlns:a14="http://schemas.microsoft.com/office/drawing/2010/main">
                <a:solidFill>
                  <a:srgbClr val="FFFFFF"/>
                </a:solidFill>
              </a14:hiddenFill>
            </a:ext>
          </a:extLst>
        </p:spPr>
      </p:pic>
      <p:sp>
        <p:nvSpPr>
          <p:cNvPr id="32" name="矩形 31"/>
          <p:cNvSpPr/>
          <p:nvPr/>
        </p:nvSpPr>
        <p:spPr>
          <a:xfrm>
            <a:off x="1107939" y="896956"/>
            <a:ext cx="7067071" cy="2031325"/>
          </a:xfrm>
          <a:prstGeom prst="rect">
            <a:avLst/>
          </a:prstGeom>
        </p:spPr>
        <p:txBody>
          <a:bodyPr wrap="square">
            <a:spAutoFit/>
          </a:bodyPr>
          <a:lstStyle/>
          <a:p>
            <a:r>
              <a:rPr lang="en-US" altLang="zh-CN" sz="1400" dirty="0" err="1">
                <a:cs typeface="+mn-ea"/>
                <a:sym typeface="+mn-lt"/>
              </a:rPr>
              <a:t>NeuroEvolution</a:t>
            </a:r>
            <a:r>
              <a:rPr lang="en-US" altLang="zh-CN" sz="1400" dirty="0">
                <a:cs typeface="+mn-ea"/>
                <a:sym typeface="+mn-lt"/>
              </a:rPr>
              <a:t> of Augmenting Topologies (NEAT) :</a:t>
            </a:r>
          </a:p>
          <a:p>
            <a:endParaRPr lang="en-US" altLang="zh-CN" sz="1400" dirty="0">
              <a:cs typeface="+mn-ea"/>
              <a:sym typeface="+mn-lt"/>
            </a:endParaRPr>
          </a:p>
          <a:p>
            <a:pPr marL="285750" indent="-285750">
              <a:buFont typeface="Arial" panose="020B0604020202020204" pitchFamily="34" charset="0"/>
              <a:buChar char="•"/>
            </a:pPr>
            <a:r>
              <a:rPr lang="en-US" altLang="zh-CN" sz="1400" dirty="0">
                <a:cs typeface="+mn-ea"/>
                <a:sym typeface="+mn-lt"/>
              </a:rPr>
              <a:t>A genetic algorithm for the generation of evolving artificial neural networks.</a:t>
            </a:r>
          </a:p>
          <a:p>
            <a:pPr marL="285750" indent="-285750">
              <a:buFont typeface="Arial" panose="020B0604020202020204" pitchFamily="34" charset="0"/>
              <a:buChar char="•"/>
            </a:pPr>
            <a:endParaRPr lang="en-US" altLang="zh-CN" sz="1400" dirty="0">
              <a:cs typeface="+mn-ea"/>
              <a:sym typeface="+mn-lt"/>
            </a:endParaRPr>
          </a:p>
          <a:p>
            <a:pPr marL="285750" indent="-285750">
              <a:buFont typeface="Arial" panose="020B0604020202020204" pitchFamily="34" charset="0"/>
              <a:buChar char="•"/>
            </a:pPr>
            <a:r>
              <a:rPr lang="en-US" altLang="zh-CN" sz="1400" dirty="0">
                <a:cs typeface="+mn-ea"/>
                <a:sym typeface="+mn-lt"/>
              </a:rPr>
              <a:t>Many individuals.</a:t>
            </a:r>
          </a:p>
          <a:p>
            <a:pPr marL="285750" indent="-285750">
              <a:buFont typeface="Arial" panose="020B0604020202020204" pitchFamily="34" charset="0"/>
              <a:buChar char="•"/>
            </a:pPr>
            <a:endParaRPr lang="en-US" altLang="zh-CN" sz="1400" dirty="0">
              <a:cs typeface="+mn-ea"/>
              <a:sym typeface="+mn-lt"/>
            </a:endParaRPr>
          </a:p>
          <a:p>
            <a:pPr marL="285750" indent="-285750">
              <a:buFont typeface="Arial" panose="020B0604020202020204" pitchFamily="34" charset="0"/>
              <a:buChar char="•"/>
            </a:pPr>
            <a:r>
              <a:rPr lang="en-US" altLang="zh-CN" sz="1400" dirty="0">
                <a:cs typeface="+mn-ea"/>
                <a:sym typeface="+mn-lt"/>
              </a:rPr>
              <a:t>Compete, eliminate, reproduce ,mutate.</a:t>
            </a:r>
          </a:p>
          <a:p>
            <a:pPr marL="285750" indent="-285750">
              <a:buFont typeface="Arial" panose="020B0604020202020204" pitchFamily="34" charset="0"/>
              <a:buChar char="•"/>
            </a:pPr>
            <a:endParaRPr lang="en-US" altLang="zh-CN" sz="1400" dirty="0">
              <a:cs typeface="+mn-ea"/>
              <a:sym typeface="+mn-lt"/>
            </a:endParaRPr>
          </a:p>
          <a:p>
            <a:pPr marL="285750" indent="-285750">
              <a:buFont typeface="Arial" panose="020B0604020202020204" pitchFamily="34" charset="0"/>
              <a:buChar char="•"/>
            </a:pPr>
            <a:r>
              <a:rPr lang="en-US" altLang="zh-CN" sz="1400" dirty="0">
                <a:cs typeface="+mn-ea"/>
                <a:sym typeface="+mn-lt"/>
              </a:rPr>
              <a:t>(selection)  (crossover)  (mutation).</a:t>
            </a:r>
          </a:p>
        </p:txBody>
      </p:sp>
      <p:sp>
        <p:nvSpPr>
          <p:cNvPr id="33" name="矩形 32">
            <a:extLst>
              <a:ext uri="{FF2B5EF4-FFF2-40B4-BE49-F238E27FC236}">
                <a16:creationId xmlns:a16="http://schemas.microsoft.com/office/drawing/2014/main" id="{6B8693FD-0734-4C70-ADBE-D3172833AA77}"/>
              </a:ext>
            </a:extLst>
          </p:cNvPr>
          <p:cNvSpPr/>
          <p:nvPr/>
        </p:nvSpPr>
        <p:spPr>
          <a:xfrm>
            <a:off x="3916843" y="371174"/>
            <a:ext cx="1166025" cy="523220"/>
          </a:xfrm>
          <a:prstGeom prst="rect">
            <a:avLst/>
          </a:prstGeom>
        </p:spPr>
        <p:txBody>
          <a:bodyPr wrap="none">
            <a:spAutoFit/>
          </a:bodyPr>
          <a:lstStyle/>
          <a:p>
            <a:r>
              <a:rPr lang="en-US" altLang="zh-CN" sz="2800" b="1" dirty="0">
                <a:solidFill>
                  <a:srgbClr val="2E97BC"/>
                </a:solidFill>
                <a:cs typeface="+mn-ea"/>
                <a:sym typeface="+mn-lt"/>
              </a:rPr>
              <a:t>NEAT</a:t>
            </a:r>
            <a:endParaRPr lang="zh-CN" altLang="en-US" sz="2800" b="1" dirty="0">
              <a:solidFill>
                <a:srgbClr val="2E97BC"/>
              </a:solidFill>
              <a:cs typeface="+mn-ea"/>
              <a:sym typeface="+mn-lt"/>
            </a:endParaRPr>
          </a:p>
        </p:txBody>
      </p:sp>
      <p:grpSp>
        <p:nvGrpSpPr>
          <p:cNvPr id="55" name="组合 54">
            <a:extLst>
              <a:ext uri="{FF2B5EF4-FFF2-40B4-BE49-F238E27FC236}">
                <a16:creationId xmlns:a16="http://schemas.microsoft.com/office/drawing/2014/main" id="{E615DACC-0363-47BA-813A-C745F2A43986}"/>
              </a:ext>
            </a:extLst>
          </p:cNvPr>
          <p:cNvGrpSpPr/>
          <p:nvPr/>
        </p:nvGrpSpPr>
        <p:grpSpPr>
          <a:xfrm>
            <a:off x="910258" y="3036694"/>
            <a:ext cx="7462432" cy="1845142"/>
            <a:chOff x="1037457" y="3078476"/>
            <a:chExt cx="7462432" cy="1845142"/>
          </a:xfrm>
        </p:grpSpPr>
        <p:sp>
          <p:nvSpPr>
            <p:cNvPr id="24" name="矩形 23">
              <a:extLst>
                <a:ext uri="{FF2B5EF4-FFF2-40B4-BE49-F238E27FC236}">
                  <a16:creationId xmlns:a16="http://schemas.microsoft.com/office/drawing/2014/main" id="{89683BC1-4400-42A6-A3F6-B2A16E73A1AF}"/>
                </a:ext>
              </a:extLst>
            </p:cNvPr>
            <p:cNvSpPr/>
            <p:nvPr/>
          </p:nvSpPr>
          <p:spPr>
            <a:xfrm>
              <a:off x="3930143" y="3799823"/>
              <a:ext cx="990229" cy="78524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29778C11-F87F-468B-8443-B53FC1DE7169}"/>
                </a:ext>
              </a:extLst>
            </p:cNvPr>
            <p:cNvSpPr/>
            <p:nvPr/>
          </p:nvSpPr>
          <p:spPr>
            <a:xfrm>
              <a:off x="3389730" y="3078476"/>
              <a:ext cx="1555846" cy="56745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5C2C21CF-928F-4D20-9A26-89C838BBC201}"/>
                </a:ext>
              </a:extLst>
            </p:cNvPr>
            <p:cNvPicPr>
              <a:picLocks noChangeAspect="1"/>
            </p:cNvPicPr>
            <p:nvPr/>
          </p:nvPicPr>
          <p:blipFill>
            <a:blip r:embed="rId4"/>
            <a:stretch>
              <a:fillRect/>
            </a:stretch>
          </p:blipFill>
          <p:spPr>
            <a:xfrm>
              <a:off x="1409007" y="3880517"/>
              <a:ext cx="290200" cy="204847"/>
            </a:xfrm>
            <a:prstGeom prst="rect">
              <a:avLst/>
            </a:prstGeom>
          </p:spPr>
        </p:pic>
        <p:pic>
          <p:nvPicPr>
            <p:cNvPr id="11" name="图片 10">
              <a:extLst>
                <a:ext uri="{FF2B5EF4-FFF2-40B4-BE49-F238E27FC236}">
                  <a16:creationId xmlns:a16="http://schemas.microsoft.com/office/drawing/2014/main" id="{A6CACD4D-AE9C-4264-8538-A44012F6E46A}"/>
                </a:ext>
              </a:extLst>
            </p:cNvPr>
            <p:cNvPicPr>
              <a:picLocks noChangeAspect="1"/>
            </p:cNvPicPr>
            <p:nvPr/>
          </p:nvPicPr>
          <p:blipFill>
            <a:blip r:embed="rId4"/>
            <a:stretch>
              <a:fillRect/>
            </a:stretch>
          </p:blipFill>
          <p:spPr>
            <a:xfrm>
              <a:off x="1753113" y="3460829"/>
              <a:ext cx="290200" cy="204847"/>
            </a:xfrm>
            <a:prstGeom prst="rect">
              <a:avLst/>
            </a:prstGeom>
          </p:spPr>
        </p:pic>
        <p:pic>
          <p:nvPicPr>
            <p:cNvPr id="12" name="图片 11">
              <a:extLst>
                <a:ext uri="{FF2B5EF4-FFF2-40B4-BE49-F238E27FC236}">
                  <a16:creationId xmlns:a16="http://schemas.microsoft.com/office/drawing/2014/main" id="{A0C317B8-3FB8-41B7-AFE2-3FD5756BC26C}"/>
                </a:ext>
              </a:extLst>
            </p:cNvPr>
            <p:cNvPicPr>
              <a:picLocks noChangeAspect="1"/>
            </p:cNvPicPr>
            <p:nvPr/>
          </p:nvPicPr>
          <p:blipFill>
            <a:blip r:embed="rId4"/>
            <a:stretch>
              <a:fillRect/>
            </a:stretch>
          </p:blipFill>
          <p:spPr>
            <a:xfrm>
              <a:off x="1450125" y="3295369"/>
              <a:ext cx="290200" cy="204847"/>
            </a:xfrm>
            <a:prstGeom prst="rect">
              <a:avLst/>
            </a:prstGeom>
          </p:spPr>
        </p:pic>
        <p:pic>
          <p:nvPicPr>
            <p:cNvPr id="13" name="图片 12">
              <a:extLst>
                <a:ext uri="{FF2B5EF4-FFF2-40B4-BE49-F238E27FC236}">
                  <a16:creationId xmlns:a16="http://schemas.microsoft.com/office/drawing/2014/main" id="{206E51B5-D232-4EFC-84D6-4CD48031D5B8}"/>
                </a:ext>
              </a:extLst>
            </p:cNvPr>
            <p:cNvPicPr>
              <a:picLocks noChangeAspect="1"/>
            </p:cNvPicPr>
            <p:nvPr/>
          </p:nvPicPr>
          <p:blipFill>
            <a:blip r:embed="rId4"/>
            <a:stretch>
              <a:fillRect/>
            </a:stretch>
          </p:blipFill>
          <p:spPr>
            <a:xfrm>
              <a:off x="1387802" y="3564468"/>
              <a:ext cx="290200" cy="204847"/>
            </a:xfrm>
            <a:prstGeom prst="rect">
              <a:avLst/>
            </a:prstGeom>
          </p:spPr>
        </p:pic>
        <p:pic>
          <p:nvPicPr>
            <p:cNvPr id="14" name="图片 13">
              <a:extLst>
                <a:ext uri="{FF2B5EF4-FFF2-40B4-BE49-F238E27FC236}">
                  <a16:creationId xmlns:a16="http://schemas.microsoft.com/office/drawing/2014/main" id="{40B7CD95-A577-441C-AD38-9B0A634DE093}"/>
                </a:ext>
              </a:extLst>
            </p:cNvPr>
            <p:cNvPicPr>
              <a:picLocks noChangeAspect="1"/>
            </p:cNvPicPr>
            <p:nvPr/>
          </p:nvPicPr>
          <p:blipFill>
            <a:blip r:embed="rId4"/>
            <a:stretch>
              <a:fillRect/>
            </a:stretch>
          </p:blipFill>
          <p:spPr>
            <a:xfrm>
              <a:off x="1720412" y="3725975"/>
              <a:ext cx="290200" cy="204847"/>
            </a:xfrm>
            <a:prstGeom prst="rect">
              <a:avLst/>
            </a:prstGeom>
          </p:spPr>
        </p:pic>
        <p:pic>
          <p:nvPicPr>
            <p:cNvPr id="5" name="图片 4">
              <a:extLst>
                <a:ext uri="{FF2B5EF4-FFF2-40B4-BE49-F238E27FC236}">
                  <a16:creationId xmlns:a16="http://schemas.microsoft.com/office/drawing/2014/main" id="{4D8E7B4A-47DA-4A94-A508-71E6BF97C9FE}"/>
                </a:ext>
              </a:extLst>
            </p:cNvPr>
            <p:cNvPicPr>
              <a:picLocks noChangeAspect="1"/>
            </p:cNvPicPr>
            <p:nvPr/>
          </p:nvPicPr>
          <p:blipFill>
            <a:blip r:embed="rId5"/>
            <a:stretch>
              <a:fillRect/>
            </a:stretch>
          </p:blipFill>
          <p:spPr>
            <a:xfrm>
              <a:off x="4108487" y="3229204"/>
              <a:ext cx="302838" cy="213768"/>
            </a:xfrm>
            <a:prstGeom prst="rect">
              <a:avLst/>
            </a:prstGeom>
          </p:spPr>
        </p:pic>
        <p:pic>
          <p:nvPicPr>
            <p:cNvPr id="17" name="图片 16">
              <a:extLst>
                <a:ext uri="{FF2B5EF4-FFF2-40B4-BE49-F238E27FC236}">
                  <a16:creationId xmlns:a16="http://schemas.microsoft.com/office/drawing/2014/main" id="{14CE6890-C9F9-4DF3-8E7C-65C7EAA37513}"/>
                </a:ext>
              </a:extLst>
            </p:cNvPr>
            <p:cNvPicPr>
              <a:picLocks noChangeAspect="1"/>
            </p:cNvPicPr>
            <p:nvPr/>
          </p:nvPicPr>
          <p:blipFill>
            <a:blip r:embed="rId4"/>
            <a:stretch>
              <a:fillRect/>
            </a:stretch>
          </p:blipFill>
          <p:spPr>
            <a:xfrm>
              <a:off x="4007362" y="3937750"/>
              <a:ext cx="290200" cy="204847"/>
            </a:xfrm>
            <a:prstGeom prst="rect">
              <a:avLst/>
            </a:prstGeom>
          </p:spPr>
        </p:pic>
        <p:pic>
          <p:nvPicPr>
            <p:cNvPr id="18" name="图片 17">
              <a:extLst>
                <a:ext uri="{FF2B5EF4-FFF2-40B4-BE49-F238E27FC236}">
                  <a16:creationId xmlns:a16="http://schemas.microsoft.com/office/drawing/2014/main" id="{4B08FE28-DD35-46F7-A107-E70523ADBFB7}"/>
                </a:ext>
              </a:extLst>
            </p:cNvPr>
            <p:cNvPicPr>
              <a:picLocks noChangeAspect="1"/>
            </p:cNvPicPr>
            <p:nvPr/>
          </p:nvPicPr>
          <p:blipFill>
            <a:blip r:embed="rId4"/>
            <a:stretch>
              <a:fillRect/>
            </a:stretch>
          </p:blipFill>
          <p:spPr>
            <a:xfrm>
              <a:off x="3486016" y="3936737"/>
              <a:ext cx="290200" cy="204847"/>
            </a:xfrm>
            <a:prstGeom prst="rect">
              <a:avLst/>
            </a:prstGeom>
          </p:spPr>
        </p:pic>
        <p:pic>
          <p:nvPicPr>
            <p:cNvPr id="22" name="图片 21">
              <a:extLst>
                <a:ext uri="{FF2B5EF4-FFF2-40B4-BE49-F238E27FC236}">
                  <a16:creationId xmlns:a16="http://schemas.microsoft.com/office/drawing/2014/main" id="{D7C0C0E0-C6A0-4FD4-9F41-6CB1A0D4C36C}"/>
                </a:ext>
              </a:extLst>
            </p:cNvPr>
            <p:cNvPicPr>
              <a:picLocks noChangeAspect="1"/>
            </p:cNvPicPr>
            <p:nvPr/>
          </p:nvPicPr>
          <p:blipFill>
            <a:blip r:embed="rId5"/>
            <a:stretch>
              <a:fillRect/>
            </a:stretch>
          </p:blipFill>
          <p:spPr>
            <a:xfrm>
              <a:off x="3708074" y="3229204"/>
              <a:ext cx="302838" cy="213768"/>
            </a:xfrm>
            <a:prstGeom prst="rect">
              <a:avLst/>
            </a:prstGeom>
          </p:spPr>
        </p:pic>
        <p:cxnSp>
          <p:nvCxnSpPr>
            <p:cNvPr id="15" name="直接连接符 14">
              <a:extLst>
                <a:ext uri="{FF2B5EF4-FFF2-40B4-BE49-F238E27FC236}">
                  <a16:creationId xmlns:a16="http://schemas.microsoft.com/office/drawing/2014/main" id="{7569AB2A-C2C7-45A9-BD89-438843C85A62}"/>
                </a:ext>
              </a:extLst>
            </p:cNvPr>
            <p:cNvCxnSpPr>
              <a:stCxn id="6" idx="7"/>
              <a:endCxn id="6" idx="3"/>
            </p:cNvCxnSpPr>
            <p:nvPr/>
          </p:nvCxnSpPr>
          <p:spPr>
            <a:xfrm flipH="1">
              <a:off x="3617578" y="3161578"/>
              <a:ext cx="1100150" cy="401249"/>
            </a:xfrm>
            <a:prstGeom prst="line">
              <a:avLst/>
            </a:prstGeom>
          </p:spPr>
          <p:style>
            <a:lnRef idx="2">
              <a:schemeClr val="accent2"/>
            </a:lnRef>
            <a:fillRef idx="0">
              <a:schemeClr val="accent2"/>
            </a:fillRef>
            <a:effectRef idx="1">
              <a:schemeClr val="accent2"/>
            </a:effectRef>
            <a:fontRef idx="minor">
              <a:schemeClr val="tx1"/>
            </a:fontRef>
          </p:style>
        </p:cxnSp>
        <p:pic>
          <p:nvPicPr>
            <p:cNvPr id="23" name="图片 22">
              <a:extLst>
                <a:ext uri="{FF2B5EF4-FFF2-40B4-BE49-F238E27FC236}">
                  <a16:creationId xmlns:a16="http://schemas.microsoft.com/office/drawing/2014/main" id="{F4ED3C65-6BE2-4509-A8F9-6E9B3DF18F7B}"/>
                </a:ext>
              </a:extLst>
            </p:cNvPr>
            <p:cNvPicPr>
              <a:picLocks noChangeAspect="1"/>
            </p:cNvPicPr>
            <p:nvPr/>
          </p:nvPicPr>
          <p:blipFill>
            <a:blip r:embed="rId6"/>
            <a:stretch>
              <a:fillRect/>
            </a:stretch>
          </p:blipFill>
          <p:spPr>
            <a:xfrm>
              <a:off x="4273838" y="4229883"/>
              <a:ext cx="302838" cy="213768"/>
            </a:xfrm>
            <a:prstGeom prst="rect">
              <a:avLst/>
            </a:prstGeom>
          </p:spPr>
        </p:pic>
        <p:pic>
          <p:nvPicPr>
            <p:cNvPr id="28" name="图片 27">
              <a:extLst>
                <a:ext uri="{FF2B5EF4-FFF2-40B4-BE49-F238E27FC236}">
                  <a16:creationId xmlns:a16="http://schemas.microsoft.com/office/drawing/2014/main" id="{E8276EAC-61AC-43BD-982E-5A0E9DA4301C}"/>
                </a:ext>
              </a:extLst>
            </p:cNvPr>
            <p:cNvPicPr>
              <a:picLocks noChangeAspect="1"/>
            </p:cNvPicPr>
            <p:nvPr/>
          </p:nvPicPr>
          <p:blipFill>
            <a:blip r:embed="rId4"/>
            <a:stretch>
              <a:fillRect/>
            </a:stretch>
          </p:blipFill>
          <p:spPr>
            <a:xfrm>
              <a:off x="4463867" y="3918428"/>
              <a:ext cx="290200" cy="204847"/>
            </a:xfrm>
            <a:prstGeom prst="rect">
              <a:avLst/>
            </a:prstGeom>
          </p:spPr>
        </p:pic>
        <p:pic>
          <p:nvPicPr>
            <p:cNvPr id="34" name="图片 33">
              <a:extLst>
                <a:ext uri="{FF2B5EF4-FFF2-40B4-BE49-F238E27FC236}">
                  <a16:creationId xmlns:a16="http://schemas.microsoft.com/office/drawing/2014/main" id="{2ABB6DC5-DB00-43AB-A16B-9328BC39B4E8}"/>
                </a:ext>
              </a:extLst>
            </p:cNvPr>
            <p:cNvPicPr>
              <a:picLocks noChangeAspect="1"/>
            </p:cNvPicPr>
            <p:nvPr/>
          </p:nvPicPr>
          <p:blipFill>
            <a:blip r:embed="rId4"/>
            <a:stretch>
              <a:fillRect/>
            </a:stretch>
          </p:blipFill>
          <p:spPr>
            <a:xfrm>
              <a:off x="6818268" y="3853157"/>
              <a:ext cx="290200" cy="204847"/>
            </a:xfrm>
            <a:prstGeom prst="rect">
              <a:avLst/>
            </a:prstGeom>
          </p:spPr>
        </p:pic>
        <p:pic>
          <p:nvPicPr>
            <p:cNvPr id="35" name="图片 34">
              <a:extLst>
                <a:ext uri="{FF2B5EF4-FFF2-40B4-BE49-F238E27FC236}">
                  <a16:creationId xmlns:a16="http://schemas.microsoft.com/office/drawing/2014/main" id="{79ADCF4A-DA29-417F-8202-B6932BB5AA3D}"/>
                </a:ext>
              </a:extLst>
            </p:cNvPr>
            <p:cNvPicPr>
              <a:picLocks noChangeAspect="1"/>
            </p:cNvPicPr>
            <p:nvPr/>
          </p:nvPicPr>
          <p:blipFill>
            <a:blip r:embed="rId4"/>
            <a:stretch>
              <a:fillRect/>
            </a:stretch>
          </p:blipFill>
          <p:spPr>
            <a:xfrm>
              <a:off x="7162374" y="3433469"/>
              <a:ext cx="290200" cy="204847"/>
            </a:xfrm>
            <a:prstGeom prst="rect">
              <a:avLst/>
            </a:prstGeom>
          </p:spPr>
        </p:pic>
        <p:pic>
          <p:nvPicPr>
            <p:cNvPr id="36" name="图片 35">
              <a:extLst>
                <a:ext uri="{FF2B5EF4-FFF2-40B4-BE49-F238E27FC236}">
                  <a16:creationId xmlns:a16="http://schemas.microsoft.com/office/drawing/2014/main" id="{AA96EE6D-B10E-41BF-B6E9-C554BD349022}"/>
                </a:ext>
              </a:extLst>
            </p:cNvPr>
            <p:cNvPicPr>
              <a:picLocks noChangeAspect="1"/>
            </p:cNvPicPr>
            <p:nvPr/>
          </p:nvPicPr>
          <p:blipFill>
            <a:blip r:embed="rId4"/>
            <a:stretch>
              <a:fillRect/>
            </a:stretch>
          </p:blipFill>
          <p:spPr>
            <a:xfrm>
              <a:off x="6859386" y="3268009"/>
              <a:ext cx="290200" cy="204847"/>
            </a:xfrm>
            <a:prstGeom prst="rect">
              <a:avLst/>
            </a:prstGeom>
          </p:spPr>
        </p:pic>
        <p:pic>
          <p:nvPicPr>
            <p:cNvPr id="37" name="图片 36">
              <a:extLst>
                <a:ext uri="{FF2B5EF4-FFF2-40B4-BE49-F238E27FC236}">
                  <a16:creationId xmlns:a16="http://schemas.microsoft.com/office/drawing/2014/main" id="{0885C1F0-D420-4EFE-9061-D1E882FDB3D9}"/>
                </a:ext>
              </a:extLst>
            </p:cNvPr>
            <p:cNvPicPr>
              <a:picLocks noChangeAspect="1"/>
            </p:cNvPicPr>
            <p:nvPr/>
          </p:nvPicPr>
          <p:blipFill>
            <a:blip r:embed="rId4"/>
            <a:stretch>
              <a:fillRect/>
            </a:stretch>
          </p:blipFill>
          <p:spPr>
            <a:xfrm>
              <a:off x="6797063" y="3537108"/>
              <a:ext cx="290200" cy="204847"/>
            </a:xfrm>
            <a:prstGeom prst="rect">
              <a:avLst/>
            </a:prstGeom>
          </p:spPr>
        </p:pic>
        <p:pic>
          <p:nvPicPr>
            <p:cNvPr id="38" name="图片 37">
              <a:extLst>
                <a:ext uri="{FF2B5EF4-FFF2-40B4-BE49-F238E27FC236}">
                  <a16:creationId xmlns:a16="http://schemas.microsoft.com/office/drawing/2014/main" id="{EB5A70E0-5FA3-4A06-ACF2-EB5A68C7C0F0}"/>
                </a:ext>
              </a:extLst>
            </p:cNvPr>
            <p:cNvPicPr>
              <a:picLocks noChangeAspect="1"/>
            </p:cNvPicPr>
            <p:nvPr/>
          </p:nvPicPr>
          <p:blipFill>
            <a:blip r:embed="rId4"/>
            <a:stretch>
              <a:fillRect/>
            </a:stretch>
          </p:blipFill>
          <p:spPr>
            <a:xfrm>
              <a:off x="7129673" y="3698615"/>
              <a:ext cx="290200" cy="204847"/>
            </a:xfrm>
            <a:prstGeom prst="rect">
              <a:avLst/>
            </a:prstGeom>
          </p:spPr>
        </p:pic>
        <p:sp>
          <p:nvSpPr>
            <p:cNvPr id="27" name="椭圆 26">
              <a:extLst>
                <a:ext uri="{FF2B5EF4-FFF2-40B4-BE49-F238E27FC236}">
                  <a16:creationId xmlns:a16="http://schemas.microsoft.com/office/drawing/2014/main" id="{9F3C09C2-C8C4-47C6-A0EC-28FEBBC1368A}"/>
                </a:ext>
              </a:extLst>
            </p:cNvPr>
            <p:cNvSpPr/>
            <p:nvPr/>
          </p:nvSpPr>
          <p:spPr>
            <a:xfrm>
              <a:off x="3493721" y="422972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12F87B09-2BF0-4191-AF8A-F5B4DB0F639A}"/>
                </a:ext>
              </a:extLst>
            </p:cNvPr>
            <p:cNvSpPr/>
            <p:nvPr/>
          </p:nvSpPr>
          <p:spPr>
            <a:xfrm>
              <a:off x="3582173" y="422972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3083E1D6-510E-4B49-BE8E-97EA0EE0B6D5}"/>
                </a:ext>
              </a:extLst>
            </p:cNvPr>
            <p:cNvSpPr/>
            <p:nvPr/>
          </p:nvSpPr>
          <p:spPr>
            <a:xfrm>
              <a:off x="3675621" y="422972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A3703907-4F40-4CE0-93B0-7EDC096389E5}"/>
                </a:ext>
              </a:extLst>
            </p:cNvPr>
            <p:cNvSpPr/>
            <p:nvPr/>
          </p:nvSpPr>
          <p:spPr>
            <a:xfrm>
              <a:off x="1777709" y="4077556"/>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A59E56AB-1ADB-4512-BD14-C39ACB205EFB}"/>
                </a:ext>
              </a:extLst>
            </p:cNvPr>
            <p:cNvSpPr/>
            <p:nvPr/>
          </p:nvSpPr>
          <p:spPr>
            <a:xfrm>
              <a:off x="1866161" y="4077556"/>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65AC3F21-5D3B-46EE-9EA6-A2F63291EBEF}"/>
                </a:ext>
              </a:extLst>
            </p:cNvPr>
            <p:cNvSpPr/>
            <p:nvPr/>
          </p:nvSpPr>
          <p:spPr>
            <a:xfrm>
              <a:off x="1959609" y="4077556"/>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D3E2A9B7-0C3C-4DCF-9E46-C6EF1B43DD3E}"/>
                </a:ext>
              </a:extLst>
            </p:cNvPr>
            <p:cNvSpPr/>
            <p:nvPr/>
          </p:nvSpPr>
          <p:spPr>
            <a:xfrm>
              <a:off x="7220068" y="408536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B4F34662-E886-41E9-8D1C-D88FADD7580F}"/>
                </a:ext>
              </a:extLst>
            </p:cNvPr>
            <p:cNvSpPr/>
            <p:nvPr/>
          </p:nvSpPr>
          <p:spPr>
            <a:xfrm>
              <a:off x="7308520" y="408536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9F3465CF-96E5-4A4E-A7B4-B2EC13B00671}"/>
                </a:ext>
              </a:extLst>
            </p:cNvPr>
            <p:cNvSpPr/>
            <p:nvPr/>
          </p:nvSpPr>
          <p:spPr>
            <a:xfrm>
              <a:off x="7401968" y="408536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EE8B8B87-E706-47F8-B047-52933EB2DB65}"/>
                </a:ext>
              </a:extLst>
            </p:cNvPr>
            <p:cNvSpPr/>
            <p:nvPr/>
          </p:nvSpPr>
          <p:spPr>
            <a:xfrm>
              <a:off x="4476997" y="345565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9CB39860-AD80-4F35-A70E-8031D260BD3D}"/>
                </a:ext>
              </a:extLst>
            </p:cNvPr>
            <p:cNvSpPr/>
            <p:nvPr/>
          </p:nvSpPr>
          <p:spPr>
            <a:xfrm>
              <a:off x="4565449" y="345565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D5723AC0-A767-42CD-8112-75E585364D3D}"/>
                </a:ext>
              </a:extLst>
            </p:cNvPr>
            <p:cNvSpPr/>
            <p:nvPr/>
          </p:nvSpPr>
          <p:spPr>
            <a:xfrm>
              <a:off x="4658897" y="345565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51" name="图片 50">
              <a:extLst>
                <a:ext uri="{FF2B5EF4-FFF2-40B4-BE49-F238E27FC236}">
                  <a16:creationId xmlns:a16="http://schemas.microsoft.com/office/drawing/2014/main" id="{A84CF558-EEC7-4F20-A50A-71A81E4BAF3E}"/>
                </a:ext>
              </a:extLst>
            </p:cNvPr>
            <p:cNvPicPr>
              <a:picLocks noChangeAspect="1"/>
            </p:cNvPicPr>
            <p:nvPr/>
          </p:nvPicPr>
          <p:blipFill>
            <a:blip r:embed="rId7"/>
            <a:stretch>
              <a:fillRect/>
            </a:stretch>
          </p:blipFill>
          <p:spPr>
            <a:xfrm>
              <a:off x="2322856" y="3725189"/>
              <a:ext cx="731583" cy="419136"/>
            </a:xfrm>
            <a:prstGeom prst="rect">
              <a:avLst/>
            </a:prstGeom>
          </p:spPr>
        </p:pic>
        <p:pic>
          <p:nvPicPr>
            <p:cNvPr id="52" name="图片 51">
              <a:extLst>
                <a:ext uri="{FF2B5EF4-FFF2-40B4-BE49-F238E27FC236}">
                  <a16:creationId xmlns:a16="http://schemas.microsoft.com/office/drawing/2014/main" id="{22278DCA-04FA-4D94-8E58-D1EAA9712EB5}"/>
                </a:ext>
              </a:extLst>
            </p:cNvPr>
            <p:cNvPicPr>
              <a:picLocks noChangeAspect="1"/>
            </p:cNvPicPr>
            <p:nvPr/>
          </p:nvPicPr>
          <p:blipFill>
            <a:blip r:embed="rId7"/>
            <a:stretch>
              <a:fillRect/>
            </a:stretch>
          </p:blipFill>
          <p:spPr>
            <a:xfrm>
              <a:off x="5546040" y="3693457"/>
              <a:ext cx="731583" cy="419136"/>
            </a:xfrm>
            <a:prstGeom prst="rect">
              <a:avLst/>
            </a:prstGeom>
          </p:spPr>
        </p:pic>
        <p:sp>
          <p:nvSpPr>
            <p:cNvPr id="53" name="文本框 52">
              <a:extLst>
                <a:ext uri="{FF2B5EF4-FFF2-40B4-BE49-F238E27FC236}">
                  <a16:creationId xmlns:a16="http://schemas.microsoft.com/office/drawing/2014/main" id="{CFEC0AF2-F940-4B12-9516-E0F41D927E55}"/>
                </a:ext>
              </a:extLst>
            </p:cNvPr>
            <p:cNvSpPr txBox="1"/>
            <p:nvPr/>
          </p:nvSpPr>
          <p:spPr>
            <a:xfrm>
              <a:off x="1037457" y="4547698"/>
              <a:ext cx="1569952" cy="338554"/>
            </a:xfrm>
            <a:prstGeom prst="rect">
              <a:avLst/>
            </a:prstGeom>
            <a:noFill/>
          </p:spPr>
          <p:txBody>
            <a:bodyPr wrap="square">
              <a:spAutoFit/>
            </a:bodyPr>
            <a:lstStyle/>
            <a:p>
              <a:r>
                <a:rPr lang="zh-CN" altLang="en-US" dirty="0"/>
                <a:t>generation </a:t>
              </a:r>
              <a:r>
                <a:rPr lang="en-US" altLang="zh-CN" dirty="0" err="1"/>
                <a:t>i</a:t>
              </a:r>
              <a:endParaRPr lang="zh-CN" altLang="en-US" dirty="0"/>
            </a:p>
          </p:txBody>
        </p:sp>
        <p:sp>
          <p:nvSpPr>
            <p:cNvPr id="54" name="文本框 53">
              <a:extLst>
                <a:ext uri="{FF2B5EF4-FFF2-40B4-BE49-F238E27FC236}">
                  <a16:creationId xmlns:a16="http://schemas.microsoft.com/office/drawing/2014/main" id="{3D5E4E58-2C13-41D2-ACB6-F878C34A1730}"/>
                </a:ext>
              </a:extLst>
            </p:cNvPr>
            <p:cNvSpPr txBox="1"/>
            <p:nvPr/>
          </p:nvSpPr>
          <p:spPr>
            <a:xfrm>
              <a:off x="6114673" y="4585064"/>
              <a:ext cx="2385216" cy="338554"/>
            </a:xfrm>
            <a:prstGeom prst="rect">
              <a:avLst/>
            </a:prstGeom>
            <a:noFill/>
          </p:spPr>
          <p:txBody>
            <a:bodyPr wrap="square">
              <a:spAutoFit/>
            </a:bodyPr>
            <a:lstStyle/>
            <a:p>
              <a:r>
                <a:rPr lang="zh-CN" altLang="en-US" dirty="0"/>
                <a:t>generation </a:t>
              </a:r>
              <a:r>
                <a:rPr lang="en-US" altLang="zh-CN" dirty="0"/>
                <a:t>i+1</a:t>
              </a:r>
              <a:endParaRPr lang="zh-CN" altLang="en-US" dirty="0"/>
            </a:p>
          </p:txBody>
        </p:sp>
      </p:grpSp>
    </p:spTree>
    <p:extLst>
      <p:ext uri="{BB962C8B-B14F-4D97-AF65-F5344CB8AC3E}">
        <p14:creationId xmlns:p14="http://schemas.microsoft.com/office/powerpoint/2010/main" val="2465157897"/>
      </p:ext>
    </p:extLst>
  </p:cSld>
  <p:clrMapOvr>
    <a:masterClrMapping/>
  </p:clrMapOvr>
  <mc:AlternateContent xmlns:mc="http://schemas.openxmlformats.org/markup-compatibility/2006" xmlns:p14="http://schemas.microsoft.com/office/powerpoint/2010/main">
    <mc:Choice Requires="p14">
      <p:transition spd="slow" p14:dur="2000" advTm="5224"/>
    </mc:Choice>
    <mc:Fallback xmlns="">
      <p:transition spd="slow" advTm="52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图片 63">
            <a:extLst>
              <a:ext uri="{FF2B5EF4-FFF2-40B4-BE49-F238E27FC236}">
                <a16:creationId xmlns:a16="http://schemas.microsoft.com/office/drawing/2014/main" id="{280466CD-E1AE-4D1E-A399-497347B2FD2D}"/>
              </a:ext>
            </a:extLst>
          </p:cNvPr>
          <p:cNvPicPr>
            <a:picLocks noChangeAspect="1"/>
          </p:cNvPicPr>
          <p:nvPr/>
        </p:nvPicPr>
        <p:blipFill>
          <a:blip r:embed="rId3"/>
          <a:stretch>
            <a:fillRect/>
          </a:stretch>
        </p:blipFill>
        <p:spPr>
          <a:xfrm>
            <a:off x="736302" y="2957628"/>
            <a:ext cx="2722106" cy="1133903"/>
          </a:xfrm>
          <a:prstGeom prst="rect">
            <a:avLst/>
          </a:prstGeom>
        </p:spPr>
      </p:pic>
      <p:pic>
        <p:nvPicPr>
          <p:cNvPr id="30" name="Picture 2" descr="C:\Documents and Settings\Administrator\桌面\复件 (6) 复件 4\c0be67453ce5a2f9_看图王.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361614">
            <a:off x="-1748308" y="-1059121"/>
            <a:ext cx="5977958" cy="3376972"/>
          </a:xfrm>
          <a:prstGeom prst="rect">
            <a:avLst/>
          </a:prstGeom>
          <a:extLst>
            <a:ext uri="{909E8E84-426E-40DD-AFC4-6F175D3DCCD1}">
              <a14:hiddenFill xmlns:a14="http://schemas.microsoft.com/office/drawing/2010/main">
                <a:solidFill>
                  <a:srgbClr val="FFFFFF"/>
                </a:solidFill>
              </a14:hiddenFill>
            </a:ext>
          </a:extLst>
        </p:spPr>
      </p:pic>
      <p:pic>
        <p:nvPicPr>
          <p:cNvPr id="31" name="Picture 2" descr="C:\Documents and Settings\Administrator\桌面\复件 (6) 复件 4\c0be67453ce5a2f9_看图王.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31"/>
          <p:cNvSpPr/>
          <p:nvPr/>
        </p:nvSpPr>
        <p:spPr>
          <a:xfrm>
            <a:off x="2072846" y="961936"/>
            <a:ext cx="7067071" cy="307777"/>
          </a:xfrm>
          <a:prstGeom prst="rect">
            <a:avLst/>
          </a:prstGeom>
        </p:spPr>
        <p:txBody>
          <a:bodyPr wrap="square">
            <a:spAutoFit/>
          </a:bodyPr>
          <a:lstStyle/>
          <a:p>
            <a:r>
              <a:rPr lang="en-US" altLang="zh-CN" sz="1400" dirty="0">
                <a:cs typeface="+mn-ea"/>
                <a:sym typeface="+mn-lt"/>
              </a:rPr>
              <a:t>Combining genetic algorithm and neural network.</a:t>
            </a:r>
          </a:p>
        </p:txBody>
      </p:sp>
      <p:sp>
        <p:nvSpPr>
          <p:cNvPr id="33" name="矩形 32">
            <a:extLst>
              <a:ext uri="{FF2B5EF4-FFF2-40B4-BE49-F238E27FC236}">
                <a16:creationId xmlns:a16="http://schemas.microsoft.com/office/drawing/2014/main" id="{6B8693FD-0734-4C70-ADBE-D3172833AA77}"/>
              </a:ext>
            </a:extLst>
          </p:cNvPr>
          <p:cNvSpPr/>
          <p:nvPr/>
        </p:nvSpPr>
        <p:spPr>
          <a:xfrm>
            <a:off x="3859280" y="367755"/>
            <a:ext cx="1166025" cy="523220"/>
          </a:xfrm>
          <a:prstGeom prst="rect">
            <a:avLst/>
          </a:prstGeom>
        </p:spPr>
        <p:txBody>
          <a:bodyPr wrap="none">
            <a:spAutoFit/>
          </a:bodyPr>
          <a:lstStyle/>
          <a:p>
            <a:r>
              <a:rPr lang="en-US" altLang="zh-CN" sz="2800" b="1" dirty="0">
                <a:solidFill>
                  <a:srgbClr val="2E97BC"/>
                </a:solidFill>
                <a:cs typeface="+mn-ea"/>
                <a:sym typeface="+mn-lt"/>
              </a:rPr>
              <a:t>NEAT</a:t>
            </a:r>
            <a:endParaRPr lang="zh-CN" altLang="en-US" sz="2800" b="1" dirty="0">
              <a:solidFill>
                <a:srgbClr val="2E97BC"/>
              </a:solidFill>
              <a:cs typeface="+mn-ea"/>
              <a:sym typeface="+mn-lt"/>
            </a:endParaRPr>
          </a:p>
        </p:txBody>
      </p:sp>
      <p:grpSp>
        <p:nvGrpSpPr>
          <p:cNvPr id="56" name="组合 55">
            <a:extLst>
              <a:ext uri="{FF2B5EF4-FFF2-40B4-BE49-F238E27FC236}">
                <a16:creationId xmlns:a16="http://schemas.microsoft.com/office/drawing/2014/main" id="{6D97026B-E3AB-4DF4-960D-B3D6AC65E479}"/>
              </a:ext>
            </a:extLst>
          </p:cNvPr>
          <p:cNvGrpSpPr/>
          <p:nvPr/>
        </p:nvGrpSpPr>
        <p:grpSpPr>
          <a:xfrm>
            <a:off x="1416719" y="1805684"/>
            <a:ext cx="6484827" cy="385653"/>
            <a:chOff x="1504826" y="1581464"/>
            <a:chExt cx="6484827" cy="385653"/>
          </a:xfrm>
        </p:grpSpPr>
        <p:pic>
          <p:nvPicPr>
            <p:cNvPr id="3" name="图片 2">
              <a:extLst>
                <a:ext uri="{FF2B5EF4-FFF2-40B4-BE49-F238E27FC236}">
                  <a16:creationId xmlns:a16="http://schemas.microsoft.com/office/drawing/2014/main" id="{988C9896-4AB4-402F-BEE5-E76A52AD3867}"/>
                </a:ext>
              </a:extLst>
            </p:cNvPr>
            <p:cNvPicPr>
              <a:picLocks noChangeAspect="1"/>
            </p:cNvPicPr>
            <p:nvPr/>
          </p:nvPicPr>
          <p:blipFill>
            <a:blip r:embed="rId5"/>
            <a:stretch>
              <a:fillRect/>
            </a:stretch>
          </p:blipFill>
          <p:spPr>
            <a:xfrm>
              <a:off x="1504826" y="1594364"/>
              <a:ext cx="528068" cy="372753"/>
            </a:xfrm>
            <a:prstGeom prst="rect">
              <a:avLst/>
            </a:prstGeom>
          </p:spPr>
        </p:pic>
        <p:sp>
          <p:nvSpPr>
            <p:cNvPr id="8" name="矩形 7">
              <a:extLst>
                <a:ext uri="{FF2B5EF4-FFF2-40B4-BE49-F238E27FC236}">
                  <a16:creationId xmlns:a16="http://schemas.microsoft.com/office/drawing/2014/main" id="{E6A0C807-418A-48F7-95C1-DBDBE6389D8D}"/>
                </a:ext>
              </a:extLst>
            </p:cNvPr>
            <p:cNvSpPr/>
            <p:nvPr/>
          </p:nvSpPr>
          <p:spPr>
            <a:xfrm>
              <a:off x="3053891" y="1596074"/>
              <a:ext cx="2355657" cy="369332"/>
            </a:xfrm>
            <a:prstGeom prst="rect">
              <a:avLst/>
            </a:prstGeom>
          </p:spPr>
          <p:txBody>
            <a:bodyPr wrap="square">
              <a:spAutoFit/>
            </a:bodyPr>
            <a:lstStyle/>
            <a:p>
              <a:pPr algn="ctr"/>
              <a:r>
                <a:rPr lang="en-US" altLang="zh-CN" sz="1800" b="1" dirty="0">
                  <a:solidFill>
                    <a:srgbClr val="92D050"/>
                  </a:solidFill>
                  <a:cs typeface="+mn-ea"/>
                  <a:sym typeface="+mn-lt"/>
                </a:rPr>
                <a:t>Neural network</a:t>
              </a:r>
              <a:endParaRPr lang="zh-CN" altLang="en-US" sz="1800" b="1" dirty="0">
                <a:solidFill>
                  <a:srgbClr val="92D050"/>
                </a:solidFill>
                <a:cs typeface="+mn-ea"/>
                <a:sym typeface="+mn-lt"/>
              </a:endParaRPr>
            </a:p>
          </p:txBody>
        </p:sp>
        <p:sp>
          <p:nvSpPr>
            <p:cNvPr id="9" name="矩形 8">
              <a:extLst>
                <a:ext uri="{FF2B5EF4-FFF2-40B4-BE49-F238E27FC236}">
                  <a16:creationId xmlns:a16="http://schemas.microsoft.com/office/drawing/2014/main" id="{DECDD092-B6FC-4DFC-8920-BC0293425121}"/>
                </a:ext>
              </a:extLst>
            </p:cNvPr>
            <p:cNvSpPr/>
            <p:nvPr/>
          </p:nvSpPr>
          <p:spPr>
            <a:xfrm>
              <a:off x="5633996" y="1581464"/>
              <a:ext cx="2355657" cy="369332"/>
            </a:xfrm>
            <a:prstGeom prst="rect">
              <a:avLst/>
            </a:prstGeom>
          </p:spPr>
          <p:txBody>
            <a:bodyPr wrap="square">
              <a:spAutoFit/>
            </a:bodyPr>
            <a:lstStyle/>
            <a:p>
              <a:pPr algn="ctr"/>
              <a:r>
                <a:rPr lang="en-US" altLang="zh-CN" sz="1800" b="1" dirty="0">
                  <a:solidFill>
                    <a:srgbClr val="FF0000"/>
                  </a:solidFill>
                  <a:cs typeface="+mn-ea"/>
                  <a:sym typeface="+mn-lt"/>
                </a:rPr>
                <a:t>Genome</a:t>
              </a:r>
              <a:endParaRPr lang="zh-CN" altLang="en-US" sz="1800" b="1" dirty="0">
                <a:solidFill>
                  <a:srgbClr val="FF0000"/>
                </a:solidFill>
                <a:cs typeface="+mn-ea"/>
                <a:sym typeface="+mn-lt"/>
              </a:endParaRPr>
            </a:p>
          </p:txBody>
        </p:sp>
      </p:grpSp>
      <p:grpSp>
        <p:nvGrpSpPr>
          <p:cNvPr id="48" name="组合 47">
            <a:extLst>
              <a:ext uri="{FF2B5EF4-FFF2-40B4-BE49-F238E27FC236}">
                <a16:creationId xmlns:a16="http://schemas.microsoft.com/office/drawing/2014/main" id="{56843F93-5CD6-4C1E-B69C-A4F11517F9B2}"/>
              </a:ext>
            </a:extLst>
          </p:cNvPr>
          <p:cNvGrpSpPr/>
          <p:nvPr/>
        </p:nvGrpSpPr>
        <p:grpSpPr>
          <a:xfrm>
            <a:off x="-2026664" y="3446507"/>
            <a:ext cx="1394123" cy="1776610"/>
            <a:chOff x="756146" y="2471738"/>
            <a:chExt cx="1394123" cy="1776610"/>
          </a:xfrm>
        </p:grpSpPr>
        <p:sp>
          <p:nvSpPr>
            <p:cNvPr id="47" name="矩形 46">
              <a:extLst>
                <a:ext uri="{FF2B5EF4-FFF2-40B4-BE49-F238E27FC236}">
                  <a16:creationId xmlns:a16="http://schemas.microsoft.com/office/drawing/2014/main" id="{0BEBF339-67BA-4CAD-948B-65BD74112136}"/>
                </a:ext>
              </a:extLst>
            </p:cNvPr>
            <p:cNvSpPr/>
            <p:nvPr/>
          </p:nvSpPr>
          <p:spPr>
            <a:xfrm>
              <a:off x="756146" y="2471738"/>
              <a:ext cx="1394123" cy="177661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287CE352-9C6D-4D55-A5C2-7468021E9367}"/>
                </a:ext>
              </a:extLst>
            </p:cNvPr>
            <p:cNvSpPr/>
            <p:nvPr/>
          </p:nvSpPr>
          <p:spPr>
            <a:xfrm>
              <a:off x="996559" y="2736180"/>
              <a:ext cx="263643" cy="26364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00E4BFCE-7F00-439C-A133-4F1CCF97B9F5}"/>
                </a:ext>
              </a:extLst>
            </p:cNvPr>
            <p:cNvSpPr/>
            <p:nvPr/>
          </p:nvSpPr>
          <p:spPr>
            <a:xfrm>
              <a:off x="1005751" y="3183865"/>
              <a:ext cx="263643" cy="26364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CE8F74B7-2F40-4CC0-A2C4-08DCAF23A9DE}"/>
                </a:ext>
              </a:extLst>
            </p:cNvPr>
            <p:cNvSpPr/>
            <p:nvPr/>
          </p:nvSpPr>
          <p:spPr>
            <a:xfrm>
              <a:off x="996558" y="3652128"/>
              <a:ext cx="263643" cy="26364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9599A195-152B-4FF5-9A3D-999DCF0E96E1}"/>
                </a:ext>
              </a:extLst>
            </p:cNvPr>
            <p:cNvSpPr/>
            <p:nvPr/>
          </p:nvSpPr>
          <p:spPr>
            <a:xfrm>
              <a:off x="1755687" y="3183864"/>
              <a:ext cx="263643" cy="2636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47414D66-D53A-4F3E-A720-8E36379A57DF}"/>
                </a:ext>
              </a:extLst>
            </p:cNvPr>
            <p:cNvCxnSpPr>
              <a:cxnSpLocks/>
              <a:stCxn id="16" idx="6"/>
              <a:endCxn id="43" idx="1"/>
            </p:cNvCxnSpPr>
            <p:nvPr/>
          </p:nvCxnSpPr>
          <p:spPr>
            <a:xfrm>
              <a:off x="1260202" y="2868002"/>
              <a:ext cx="534095" cy="354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37E97CE-436B-4426-85A0-FE5C74D972BA}"/>
                </a:ext>
              </a:extLst>
            </p:cNvPr>
            <p:cNvCxnSpPr>
              <a:stCxn id="41" idx="6"/>
              <a:endCxn id="43" idx="2"/>
            </p:cNvCxnSpPr>
            <p:nvPr/>
          </p:nvCxnSpPr>
          <p:spPr>
            <a:xfrm flipV="1">
              <a:off x="1269394" y="3315686"/>
              <a:ext cx="4862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73924BE9-F85E-4AA3-A491-03C1C1D6AB82}"/>
                </a:ext>
              </a:extLst>
            </p:cNvPr>
            <p:cNvCxnSpPr>
              <a:cxnSpLocks/>
              <a:stCxn id="42" idx="6"/>
              <a:endCxn id="43" idx="3"/>
            </p:cNvCxnSpPr>
            <p:nvPr/>
          </p:nvCxnSpPr>
          <p:spPr>
            <a:xfrm flipV="1">
              <a:off x="1260201" y="3408897"/>
              <a:ext cx="534096" cy="375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54" name="图片 53">
            <a:extLst>
              <a:ext uri="{FF2B5EF4-FFF2-40B4-BE49-F238E27FC236}">
                <a16:creationId xmlns:a16="http://schemas.microsoft.com/office/drawing/2014/main" id="{26297FE1-026F-4113-BCD8-640188206B9B}"/>
              </a:ext>
            </a:extLst>
          </p:cNvPr>
          <p:cNvPicPr>
            <a:picLocks noChangeAspect="1"/>
          </p:cNvPicPr>
          <p:nvPr/>
        </p:nvPicPr>
        <p:blipFill>
          <a:blip r:embed="rId6"/>
          <a:stretch>
            <a:fillRect/>
          </a:stretch>
        </p:blipFill>
        <p:spPr>
          <a:xfrm>
            <a:off x="695044" y="2482707"/>
            <a:ext cx="1711723" cy="648632"/>
          </a:xfrm>
          <a:prstGeom prst="rect">
            <a:avLst/>
          </a:prstGeom>
        </p:spPr>
      </p:pic>
      <p:pic>
        <p:nvPicPr>
          <p:cNvPr id="58" name="图片 57">
            <a:extLst>
              <a:ext uri="{FF2B5EF4-FFF2-40B4-BE49-F238E27FC236}">
                <a16:creationId xmlns:a16="http://schemas.microsoft.com/office/drawing/2014/main" id="{C82BB12E-CCEF-4B2F-A74E-13735A62FCC2}"/>
              </a:ext>
            </a:extLst>
          </p:cNvPr>
          <p:cNvPicPr>
            <a:picLocks noChangeAspect="1"/>
          </p:cNvPicPr>
          <p:nvPr/>
        </p:nvPicPr>
        <p:blipFill>
          <a:blip r:embed="rId7"/>
          <a:stretch>
            <a:fillRect/>
          </a:stretch>
        </p:blipFill>
        <p:spPr>
          <a:xfrm>
            <a:off x="2337038" y="1814154"/>
            <a:ext cx="731583" cy="419136"/>
          </a:xfrm>
          <a:prstGeom prst="rect">
            <a:avLst/>
          </a:prstGeom>
        </p:spPr>
      </p:pic>
      <p:pic>
        <p:nvPicPr>
          <p:cNvPr id="60" name="图片 59">
            <a:extLst>
              <a:ext uri="{FF2B5EF4-FFF2-40B4-BE49-F238E27FC236}">
                <a16:creationId xmlns:a16="http://schemas.microsoft.com/office/drawing/2014/main" id="{7C382258-CF19-4216-BEDB-296A17BD8810}"/>
              </a:ext>
            </a:extLst>
          </p:cNvPr>
          <p:cNvPicPr>
            <a:picLocks noChangeAspect="1"/>
          </p:cNvPicPr>
          <p:nvPr/>
        </p:nvPicPr>
        <p:blipFill>
          <a:blip r:embed="rId7"/>
          <a:stretch>
            <a:fillRect/>
          </a:stretch>
        </p:blipFill>
        <p:spPr>
          <a:xfrm>
            <a:off x="5148176" y="1772201"/>
            <a:ext cx="731583" cy="419136"/>
          </a:xfrm>
          <a:prstGeom prst="rect">
            <a:avLst/>
          </a:prstGeom>
        </p:spPr>
      </p:pic>
      <p:pic>
        <p:nvPicPr>
          <p:cNvPr id="62" name="图片 61">
            <a:extLst>
              <a:ext uri="{FF2B5EF4-FFF2-40B4-BE49-F238E27FC236}">
                <a16:creationId xmlns:a16="http://schemas.microsoft.com/office/drawing/2014/main" id="{1359204F-1D24-49FB-B712-BE6B36594E9A}"/>
              </a:ext>
            </a:extLst>
          </p:cNvPr>
          <p:cNvPicPr>
            <a:picLocks noChangeAspect="1"/>
          </p:cNvPicPr>
          <p:nvPr/>
        </p:nvPicPr>
        <p:blipFill>
          <a:blip r:embed="rId8"/>
          <a:stretch>
            <a:fillRect/>
          </a:stretch>
        </p:blipFill>
        <p:spPr>
          <a:xfrm>
            <a:off x="3757581" y="2558887"/>
            <a:ext cx="4774944" cy="1757713"/>
          </a:xfrm>
          <a:prstGeom prst="rect">
            <a:avLst/>
          </a:prstGeom>
        </p:spPr>
      </p:pic>
    </p:spTree>
    <p:extLst>
      <p:ext uri="{BB962C8B-B14F-4D97-AF65-F5344CB8AC3E}">
        <p14:creationId xmlns:p14="http://schemas.microsoft.com/office/powerpoint/2010/main" val="1599470307"/>
      </p:ext>
    </p:extLst>
  </p:cSld>
  <p:clrMapOvr>
    <a:masterClrMapping/>
  </p:clrMapOvr>
  <mc:AlternateContent xmlns:mc="http://schemas.openxmlformats.org/markup-compatibility/2006" xmlns:p14="http://schemas.microsoft.com/office/powerpoint/2010/main">
    <mc:Choice Requires="p14">
      <p:transition spd="slow" p14:dur="2000" advTm="5224"/>
    </mc:Choice>
    <mc:Fallback xmlns="">
      <p:transition spd="slow" advTm="52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748308" y="-1059121"/>
            <a:ext cx="5977958" cy="3376972"/>
          </a:xfrm>
          <a:prstGeom prst="rect">
            <a:avLst/>
          </a:prstGeom>
          <a:extLst>
            <a:ext uri="{909E8E84-426E-40DD-AFC4-6F175D3DCCD1}">
              <a14:hiddenFill xmlns:a14="http://schemas.microsoft.com/office/drawing/2010/main">
                <a:solidFill>
                  <a:srgbClr val="FFFFFF"/>
                </a:solidFill>
              </a14:hiddenFill>
            </a:ext>
          </a:extLst>
        </p:spPr>
      </p:pic>
      <p:pic>
        <p:nvPicPr>
          <p:cNvPr id="15" name="图片 14">
            <a:extLst>
              <a:ext uri="{FF2B5EF4-FFF2-40B4-BE49-F238E27FC236}">
                <a16:creationId xmlns:a16="http://schemas.microsoft.com/office/drawing/2014/main" id="{5719D560-97A0-413D-B0C5-5E15EDC36D65}"/>
              </a:ext>
            </a:extLst>
          </p:cNvPr>
          <p:cNvPicPr>
            <a:picLocks noChangeAspect="1"/>
          </p:cNvPicPr>
          <p:nvPr/>
        </p:nvPicPr>
        <p:blipFill>
          <a:blip r:embed="rId4"/>
          <a:stretch>
            <a:fillRect/>
          </a:stretch>
        </p:blipFill>
        <p:spPr>
          <a:xfrm>
            <a:off x="419446" y="3050190"/>
            <a:ext cx="3778757" cy="1365657"/>
          </a:xfrm>
          <a:prstGeom prst="rect">
            <a:avLst/>
          </a:prstGeom>
        </p:spPr>
      </p:pic>
      <p:pic>
        <p:nvPicPr>
          <p:cNvPr id="31"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639674"/>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33" name="矩形 32">
            <a:extLst>
              <a:ext uri="{FF2B5EF4-FFF2-40B4-BE49-F238E27FC236}">
                <a16:creationId xmlns:a16="http://schemas.microsoft.com/office/drawing/2014/main" id="{6B8693FD-0734-4C70-ADBE-D3172833AA77}"/>
              </a:ext>
            </a:extLst>
          </p:cNvPr>
          <p:cNvSpPr/>
          <p:nvPr/>
        </p:nvSpPr>
        <p:spPr>
          <a:xfrm>
            <a:off x="3576270" y="363265"/>
            <a:ext cx="1864613" cy="523220"/>
          </a:xfrm>
          <a:prstGeom prst="rect">
            <a:avLst/>
          </a:prstGeom>
        </p:spPr>
        <p:txBody>
          <a:bodyPr wrap="none">
            <a:spAutoFit/>
          </a:bodyPr>
          <a:lstStyle/>
          <a:p>
            <a:r>
              <a:rPr lang="en-US" altLang="zh-CN" sz="2800" b="1" dirty="0">
                <a:solidFill>
                  <a:srgbClr val="2E97BC"/>
                </a:solidFill>
                <a:cs typeface="+mn-ea"/>
                <a:sym typeface="+mn-lt"/>
              </a:rPr>
              <a:t>Mutation</a:t>
            </a:r>
            <a:endParaRPr lang="zh-CN" altLang="en-US" sz="2800" b="1" dirty="0">
              <a:solidFill>
                <a:srgbClr val="2E97BC"/>
              </a:solidFill>
              <a:cs typeface="+mn-ea"/>
              <a:sym typeface="+mn-lt"/>
            </a:endParaRPr>
          </a:p>
        </p:txBody>
      </p:sp>
      <p:sp>
        <p:nvSpPr>
          <p:cNvPr id="5" name="椭圆 4">
            <a:extLst>
              <a:ext uri="{FF2B5EF4-FFF2-40B4-BE49-F238E27FC236}">
                <a16:creationId xmlns:a16="http://schemas.microsoft.com/office/drawing/2014/main" id="{DC6EEC71-48E1-4950-A602-E6796EBBFFBC}"/>
              </a:ext>
            </a:extLst>
          </p:cNvPr>
          <p:cNvSpPr/>
          <p:nvPr/>
        </p:nvSpPr>
        <p:spPr>
          <a:xfrm>
            <a:off x="2916386" y="2952204"/>
            <a:ext cx="427965" cy="648072"/>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F6F5A85C-07DE-4548-A279-D6094BE41167}"/>
              </a:ext>
            </a:extLst>
          </p:cNvPr>
          <p:cNvPicPr>
            <a:picLocks noChangeAspect="1"/>
          </p:cNvPicPr>
          <p:nvPr/>
        </p:nvPicPr>
        <p:blipFill>
          <a:blip r:embed="rId5"/>
          <a:stretch>
            <a:fillRect/>
          </a:stretch>
        </p:blipFill>
        <p:spPr>
          <a:xfrm>
            <a:off x="342328" y="1081593"/>
            <a:ext cx="3932994" cy="1438563"/>
          </a:xfrm>
          <a:prstGeom prst="rect">
            <a:avLst/>
          </a:prstGeom>
        </p:spPr>
      </p:pic>
      <p:sp>
        <p:nvSpPr>
          <p:cNvPr id="10" name="文本框 9">
            <a:extLst>
              <a:ext uri="{FF2B5EF4-FFF2-40B4-BE49-F238E27FC236}">
                <a16:creationId xmlns:a16="http://schemas.microsoft.com/office/drawing/2014/main" id="{72B6C80B-6BB9-4EAD-96A7-851020E5C699}"/>
              </a:ext>
            </a:extLst>
          </p:cNvPr>
          <p:cNvSpPr txBox="1"/>
          <p:nvPr/>
        </p:nvSpPr>
        <p:spPr>
          <a:xfrm>
            <a:off x="4509989" y="1471861"/>
            <a:ext cx="3968037" cy="2554545"/>
          </a:xfrm>
          <a:prstGeom prst="rect">
            <a:avLst/>
          </a:prstGeom>
          <a:noFill/>
        </p:spPr>
        <p:txBody>
          <a:bodyPr wrap="square">
            <a:spAutoFit/>
          </a:bodyPr>
          <a:lstStyle/>
          <a:p>
            <a:r>
              <a:rPr lang="zh-CN" altLang="en-US" dirty="0"/>
              <a:t>There are </a:t>
            </a:r>
            <a:r>
              <a:rPr lang="en-US" altLang="zh-CN" dirty="0"/>
              <a:t>3</a:t>
            </a:r>
            <a:r>
              <a:rPr lang="zh-CN" altLang="en-US" dirty="0"/>
              <a:t> ways </a:t>
            </a:r>
            <a:r>
              <a:rPr lang="en-US" altLang="zh-CN" dirty="0"/>
              <a:t>for</a:t>
            </a:r>
            <a:r>
              <a:rPr lang="zh-CN" altLang="en-US" dirty="0"/>
              <a:t> mutation</a:t>
            </a:r>
            <a:r>
              <a:rPr lang="en-US" altLang="zh-CN" dirty="0"/>
              <a:t>.</a:t>
            </a:r>
          </a:p>
          <a:p>
            <a:pPr marL="285750" indent="-285750">
              <a:buFont typeface="Arial" panose="020B0604020202020204" pitchFamily="34" charset="0"/>
              <a:buChar char="•"/>
            </a:pPr>
            <a:r>
              <a:rPr lang="zh-CN" altLang="en-US" dirty="0"/>
              <a:t>adding </a:t>
            </a:r>
            <a:r>
              <a:rPr lang="en-US" altLang="zh-CN" dirty="0"/>
              <a:t>or deleting a</a:t>
            </a:r>
            <a:r>
              <a:rPr lang="zh-CN" altLang="en-US" dirty="0"/>
              <a:t> node</a:t>
            </a:r>
            <a:r>
              <a:rPr lang="en-US" altLang="zh-CN" dirty="0"/>
              <a:t>.</a:t>
            </a:r>
          </a:p>
          <a:p>
            <a:pPr marL="285750" indent="-285750">
              <a:buFont typeface="Arial" panose="020B0604020202020204" pitchFamily="34" charset="0"/>
              <a:buChar char="•"/>
            </a:pPr>
            <a:r>
              <a:rPr lang="zh-CN" altLang="en-US" dirty="0"/>
              <a:t>adding </a:t>
            </a:r>
            <a:r>
              <a:rPr lang="en-US" altLang="zh-CN" dirty="0"/>
              <a:t>or deleting a </a:t>
            </a:r>
            <a:r>
              <a:rPr lang="zh-CN" altLang="en-US" dirty="0"/>
              <a:t>connection</a:t>
            </a:r>
            <a:r>
              <a:rPr lang="en-US" altLang="zh-CN" dirty="0"/>
              <a:t>.</a:t>
            </a:r>
            <a:r>
              <a:rPr lang="zh-CN" altLang="en-US" dirty="0"/>
              <a:t> </a:t>
            </a:r>
            <a:endParaRPr lang="en-US" altLang="zh-CN" dirty="0"/>
          </a:p>
          <a:p>
            <a:pPr marL="285750" indent="-285750">
              <a:buFont typeface="Arial" panose="020B0604020202020204" pitchFamily="34" charset="0"/>
              <a:buChar char="•"/>
            </a:pPr>
            <a:r>
              <a:rPr lang="en-US" altLang="zh-CN" dirty="0"/>
              <a:t>changing weight within a certain range.</a:t>
            </a:r>
          </a:p>
          <a:p>
            <a:endParaRPr lang="en-US" altLang="zh-CN" dirty="0"/>
          </a:p>
          <a:p>
            <a:endParaRPr lang="en-US" altLang="zh-CN" dirty="0"/>
          </a:p>
          <a:p>
            <a:endParaRPr lang="en-US" altLang="zh-CN" dirty="0"/>
          </a:p>
          <a:p>
            <a:r>
              <a:rPr lang="en-US" altLang="zh-CN" dirty="0"/>
              <a:t>One more disabled record.</a:t>
            </a:r>
          </a:p>
          <a:p>
            <a:endParaRPr lang="zh-CN" altLang="en-US" dirty="0"/>
          </a:p>
        </p:txBody>
      </p:sp>
    </p:spTree>
    <p:extLst>
      <p:ext uri="{BB962C8B-B14F-4D97-AF65-F5344CB8AC3E}">
        <p14:creationId xmlns:p14="http://schemas.microsoft.com/office/powerpoint/2010/main" val="521762023"/>
      </p:ext>
    </p:extLst>
  </p:cSld>
  <p:clrMapOvr>
    <a:masterClrMapping/>
  </p:clrMapOvr>
  <mc:AlternateContent xmlns:mc="http://schemas.openxmlformats.org/markup-compatibility/2006" xmlns:p14="http://schemas.microsoft.com/office/powerpoint/2010/main">
    <mc:Choice Requires="p14">
      <p:transition spd="slow" p14:dur="2000" advTm="5224"/>
    </mc:Choice>
    <mc:Fallback xmlns="">
      <p:transition spd="slow" advTm="52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514670">
            <a:off x="4863796" y="-595740"/>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66B8D851-D3D6-4BE4-94BE-E78C739F42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146" y="333494"/>
            <a:ext cx="3473825" cy="445992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8A5ACC1E-9C67-40D4-8F10-E30A6E657DC7}"/>
              </a:ext>
            </a:extLst>
          </p:cNvPr>
          <p:cNvPicPr>
            <a:picLocks noChangeAspect="1"/>
          </p:cNvPicPr>
          <p:nvPr/>
        </p:nvPicPr>
        <p:blipFill>
          <a:blip r:embed="rId5"/>
          <a:stretch>
            <a:fillRect/>
          </a:stretch>
        </p:blipFill>
        <p:spPr>
          <a:xfrm rot="2756439">
            <a:off x="-3183452" y="3996860"/>
            <a:ext cx="8145217" cy="2086906"/>
          </a:xfrm>
          <a:prstGeom prst="rect">
            <a:avLst/>
          </a:prstGeom>
        </p:spPr>
      </p:pic>
      <p:sp>
        <p:nvSpPr>
          <p:cNvPr id="33" name="矩形 32">
            <a:extLst>
              <a:ext uri="{FF2B5EF4-FFF2-40B4-BE49-F238E27FC236}">
                <a16:creationId xmlns:a16="http://schemas.microsoft.com/office/drawing/2014/main" id="{6B8693FD-0734-4C70-ADBE-D3172833AA77}"/>
              </a:ext>
            </a:extLst>
          </p:cNvPr>
          <p:cNvSpPr/>
          <p:nvPr/>
        </p:nvSpPr>
        <p:spPr>
          <a:xfrm>
            <a:off x="3657455" y="71884"/>
            <a:ext cx="1968039" cy="523220"/>
          </a:xfrm>
          <a:prstGeom prst="rect">
            <a:avLst/>
          </a:prstGeom>
        </p:spPr>
        <p:txBody>
          <a:bodyPr wrap="none">
            <a:spAutoFit/>
          </a:bodyPr>
          <a:lstStyle/>
          <a:p>
            <a:r>
              <a:rPr lang="en-US" altLang="zh-CN" sz="2800" b="1" dirty="0">
                <a:solidFill>
                  <a:srgbClr val="2E97BC"/>
                </a:solidFill>
                <a:cs typeface="+mn-ea"/>
                <a:sym typeface="+mn-lt"/>
              </a:rPr>
              <a:t>Crossover</a:t>
            </a:r>
            <a:endParaRPr lang="zh-CN" altLang="en-US" sz="2800" b="1" dirty="0">
              <a:solidFill>
                <a:srgbClr val="2E97BC"/>
              </a:solidFill>
              <a:cs typeface="+mn-ea"/>
              <a:sym typeface="+mn-lt"/>
            </a:endParaRPr>
          </a:p>
        </p:txBody>
      </p:sp>
      <p:sp>
        <p:nvSpPr>
          <p:cNvPr id="32" name="矩形 31"/>
          <p:cNvSpPr/>
          <p:nvPr/>
        </p:nvSpPr>
        <p:spPr>
          <a:xfrm>
            <a:off x="3708474" y="1052031"/>
            <a:ext cx="5091579" cy="3108543"/>
          </a:xfrm>
          <a:prstGeom prst="rect">
            <a:avLst/>
          </a:prstGeom>
        </p:spPr>
        <p:txBody>
          <a:bodyPr wrap="square">
            <a:spAutoFit/>
          </a:bodyPr>
          <a:lstStyle/>
          <a:p>
            <a:r>
              <a:rPr lang="en-US" altLang="zh-CN" sz="1400" dirty="0">
                <a:cs typeface="+mn-ea"/>
                <a:sym typeface="+mn-lt"/>
              </a:rPr>
              <a:t>Reproduction----crossover</a:t>
            </a:r>
          </a:p>
          <a:p>
            <a:endParaRPr lang="en-US" altLang="zh-CN" sz="1400" dirty="0">
              <a:cs typeface="+mn-ea"/>
              <a:sym typeface="+mn-lt"/>
            </a:endParaRPr>
          </a:p>
          <a:p>
            <a:pPr marL="285750" indent="-285750">
              <a:buFont typeface="Arial" panose="020B0604020202020204" pitchFamily="34" charset="0"/>
              <a:buChar char="•"/>
            </a:pPr>
            <a:r>
              <a:rPr lang="en-US" altLang="zh-CN" sz="1400" dirty="0">
                <a:cs typeface="+mn-ea"/>
                <a:sym typeface="+mn-lt"/>
              </a:rPr>
              <a:t>Aligned by innovation ID.</a:t>
            </a:r>
          </a:p>
          <a:p>
            <a:pPr marL="285750" indent="-285750">
              <a:buFont typeface="Arial" panose="020B0604020202020204" pitchFamily="34" charset="0"/>
              <a:buChar char="•"/>
            </a:pPr>
            <a:endParaRPr lang="en-US" altLang="zh-CN" sz="1400" dirty="0">
              <a:cs typeface="+mn-ea"/>
              <a:sym typeface="+mn-lt"/>
            </a:endParaRPr>
          </a:p>
          <a:p>
            <a:pPr marL="285750" indent="-285750">
              <a:buFont typeface="Arial" panose="020B0604020202020204" pitchFamily="34" charset="0"/>
              <a:buChar char="•"/>
            </a:pPr>
            <a:r>
              <a:rPr lang="en-US" altLang="zh-CN" sz="1400" dirty="0">
                <a:cs typeface="+mn-ea"/>
                <a:sym typeface="+mn-lt"/>
              </a:rPr>
              <a:t>Randomly selected at the same location.</a:t>
            </a:r>
          </a:p>
          <a:p>
            <a:pPr marL="285750" indent="-285750">
              <a:buFont typeface="Arial" panose="020B0604020202020204" pitchFamily="34" charset="0"/>
              <a:buChar char="•"/>
            </a:pPr>
            <a:endParaRPr lang="en-US" altLang="zh-CN" sz="1400" dirty="0">
              <a:cs typeface="+mn-ea"/>
              <a:sym typeface="+mn-lt"/>
            </a:endParaRPr>
          </a:p>
          <a:p>
            <a:endParaRPr lang="en-US" altLang="zh-CN" sz="1400" dirty="0">
              <a:cs typeface="+mn-ea"/>
              <a:sym typeface="+mn-lt"/>
            </a:endParaRPr>
          </a:p>
          <a:p>
            <a:r>
              <a:rPr lang="en-US" altLang="zh-CN" sz="1400" dirty="0">
                <a:cs typeface="+mn-ea"/>
                <a:sym typeface="+mn-lt"/>
              </a:rPr>
              <a:t>Disjoint genes:</a:t>
            </a:r>
          </a:p>
          <a:p>
            <a:r>
              <a:rPr lang="en-US" altLang="zh-CN" sz="1400" dirty="0">
                <a:cs typeface="+mn-ea"/>
                <a:sym typeface="+mn-lt"/>
              </a:rPr>
              <a:t>   The other parent has the node but not the connection.</a:t>
            </a:r>
          </a:p>
          <a:p>
            <a:endParaRPr lang="en-US" altLang="zh-CN" sz="1400" dirty="0">
              <a:cs typeface="+mn-ea"/>
              <a:sym typeface="+mn-lt"/>
            </a:endParaRPr>
          </a:p>
          <a:p>
            <a:r>
              <a:rPr lang="en-US" altLang="zh-CN" sz="1400" dirty="0">
                <a:cs typeface="+mn-ea"/>
                <a:sym typeface="+mn-lt"/>
              </a:rPr>
              <a:t>Excess genes: </a:t>
            </a:r>
          </a:p>
          <a:p>
            <a:r>
              <a:rPr lang="en-US" altLang="zh-CN" sz="1400" dirty="0">
                <a:cs typeface="+mn-ea"/>
                <a:sym typeface="+mn-lt"/>
              </a:rPr>
              <a:t>   The other parent does not have the node.</a:t>
            </a:r>
          </a:p>
          <a:p>
            <a:endParaRPr lang="en-US" altLang="zh-CN" sz="1400" dirty="0">
              <a:cs typeface="+mn-ea"/>
              <a:sym typeface="+mn-lt"/>
            </a:endParaRPr>
          </a:p>
          <a:p>
            <a:r>
              <a:rPr lang="en-US" altLang="zh-CN" sz="1400" dirty="0">
                <a:cs typeface="+mn-ea"/>
                <a:sym typeface="+mn-lt"/>
              </a:rPr>
              <a:t>The degree of difference between populations</a:t>
            </a:r>
          </a:p>
        </p:txBody>
      </p:sp>
    </p:spTree>
    <p:extLst>
      <p:ext uri="{BB962C8B-B14F-4D97-AF65-F5344CB8AC3E}">
        <p14:creationId xmlns:p14="http://schemas.microsoft.com/office/powerpoint/2010/main" val="1669397240"/>
      </p:ext>
    </p:extLst>
  </p:cSld>
  <p:clrMapOvr>
    <a:masterClrMapping/>
  </p:clrMapOvr>
  <mc:AlternateContent xmlns:mc="http://schemas.openxmlformats.org/markup-compatibility/2006" xmlns:p14="http://schemas.microsoft.com/office/powerpoint/2010/main">
    <mc:Choice Requires="p14">
      <p:transition spd="slow" p14:dur="2000" advTm="5224"/>
    </mc:Choice>
    <mc:Fallback xmlns="">
      <p:transition spd="slow" advTm="52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748308" y="-1059121"/>
            <a:ext cx="5977958" cy="3376972"/>
          </a:xfrm>
          <a:prstGeom prst="rect">
            <a:avLst/>
          </a:prstGeom>
          <a:extLst>
            <a:ext uri="{909E8E84-426E-40DD-AFC4-6F175D3DCCD1}">
              <a14:hiddenFill xmlns:a14="http://schemas.microsoft.com/office/drawing/2010/main">
                <a:solidFill>
                  <a:srgbClr val="FFFFFF"/>
                </a:solidFill>
              </a14:hiddenFill>
            </a:ext>
          </a:extLst>
        </p:spPr>
      </p:pic>
      <p:pic>
        <p:nvPicPr>
          <p:cNvPr id="21" name="图片 20">
            <a:extLst>
              <a:ext uri="{FF2B5EF4-FFF2-40B4-BE49-F238E27FC236}">
                <a16:creationId xmlns:a16="http://schemas.microsoft.com/office/drawing/2014/main" id="{23A44E63-EEFF-4430-96BF-7341984F95FA}"/>
              </a:ext>
            </a:extLst>
          </p:cNvPr>
          <p:cNvPicPr>
            <a:picLocks noChangeAspect="1"/>
          </p:cNvPicPr>
          <p:nvPr/>
        </p:nvPicPr>
        <p:blipFill>
          <a:blip r:embed="rId4"/>
          <a:stretch>
            <a:fillRect/>
          </a:stretch>
        </p:blipFill>
        <p:spPr>
          <a:xfrm>
            <a:off x="843467" y="523867"/>
            <a:ext cx="2349534" cy="4413490"/>
          </a:xfrm>
          <a:prstGeom prst="rect">
            <a:avLst/>
          </a:prstGeom>
        </p:spPr>
      </p:pic>
      <p:pic>
        <p:nvPicPr>
          <p:cNvPr id="31"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33" name="矩形 32">
            <a:extLst>
              <a:ext uri="{FF2B5EF4-FFF2-40B4-BE49-F238E27FC236}">
                <a16:creationId xmlns:a16="http://schemas.microsoft.com/office/drawing/2014/main" id="{6B8693FD-0734-4C70-ADBE-D3172833AA77}"/>
              </a:ext>
            </a:extLst>
          </p:cNvPr>
          <p:cNvSpPr/>
          <p:nvPr/>
        </p:nvSpPr>
        <p:spPr>
          <a:xfrm>
            <a:off x="2620587" y="102956"/>
            <a:ext cx="4073872" cy="461665"/>
          </a:xfrm>
          <a:prstGeom prst="rect">
            <a:avLst/>
          </a:prstGeom>
        </p:spPr>
        <p:txBody>
          <a:bodyPr wrap="none">
            <a:spAutoFit/>
          </a:bodyPr>
          <a:lstStyle/>
          <a:p>
            <a:r>
              <a:rPr lang="en-US" altLang="zh-CN" sz="2400" b="1" dirty="0">
                <a:solidFill>
                  <a:srgbClr val="2E97BC"/>
                </a:solidFill>
                <a:cs typeface="+mn-ea"/>
                <a:sym typeface="+mn-lt"/>
              </a:rPr>
              <a:t>How do I apply the NEAT</a:t>
            </a:r>
            <a:endParaRPr lang="zh-CN" altLang="en-US" sz="2400" b="1" dirty="0">
              <a:solidFill>
                <a:srgbClr val="2E97BC"/>
              </a:solidFill>
              <a:cs typeface="+mn-ea"/>
              <a:sym typeface="+mn-lt"/>
            </a:endParaRPr>
          </a:p>
        </p:txBody>
      </p:sp>
      <p:cxnSp>
        <p:nvCxnSpPr>
          <p:cNvPr id="9" name="直接连接符 8">
            <a:extLst>
              <a:ext uri="{FF2B5EF4-FFF2-40B4-BE49-F238E27FC236}">
                <a16:creationId xmlns:a16="http://schemas.microsoft.com/office/drawing/2014/main" id="{FDED70A2-E455-4F5D-8BDF-B147029A8F73}"/>
              </a:ext>
            </a:extLst>
          </p:cNvPr>
          <p:cNvCxnSpPr/>
          <p:nvPr/>
        </p:nvCxnSpPr>
        <p:spPr>
          <a:xfrm>
            <a:off x="1332210" y="3276664"/>
            <a:ext cx="839021" cy="0"/>
          </a:xfrm>
          <a:prstGeom prst="line">
            <a:avLst/>
          </a:prstGeom>
          <a:ln w="1270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直接连接符 25">
            <a:extLst>
              <a:ext uri="{FF2B5EF4-FFF2-40B4-BE49-F238E27FC236}">
                <a16:creationId xmlns:a16="http://schemas.microsoft.com/office/drawing/2014/main" id="{C4BE7267-B24E-46DC-8BBA-2A16B1AFD411}"/>
              </a:ext>
            </a:extLst>
          </p:cNvPr>
          <p:cNvCxnSpPr/>
          <p:nvPr/>
        </p:nvCxnSpPr>
        <p:spPr>
          <a:xfrm>
            <a:off x="1329716" y="2162298"/>
            <a:ext cx="839021" cy="0"/>
          </a:xfrm>
          <a:prstGeom prst="line">
            <a:avLst/>
          </a:prstGeom>
          <a:ln w="1270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箭头: 右 9">
            <a:extLst>
              <a:ext uri="{FF2B5EF4-FFF2-40B4-BE49-F238E27FC236}">
                <a16:creationId xmlns:a16="http://schemas.microsoft.com/office/drawing/2014/main" id="{C6F05749-4A2E-43D2-8805-DCE74E715858}"/>
              </a:ext>
            </a:extLst>
          </p:cNvPr>
          <p:cNvSpPr/>
          <p:nvPr/>
        </p:nvSpPr>
        <p:spPr>
          <a:xfrm rot="16200000">
            <a:off x="1201619" y="2241066"/>
            <a:ext cx="167954" cy="75794"/>
          </a:xfrm>
          <a:prstGeom prst="righ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右 33">
            <a:extLst>
              <a:ext uri="{FF2B5EF4-FFF2-40B4-BE49-F238E27FC236}">
                <a16:creationId xmlns:a16="http://schemas.microsoft.com/office/drawing/2014/main" id="{CC799DBA-43A2-4AEE-B352-F69455B90413}"/>
              </a:ext>
            </a:extLst>
          </p:cNvPr>
          <p:cNvSpPr/>
          <p:nvPr/>
        </p:nvSpPr>
        <p:spPr>
          <a:xfrm rot="5400000">
            <a:off x="855687" y="2808856"/>
            <a:ext cx="859822" cy="75792"/>
          </a:xfrm>
          <a:prstGeom prst="righ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右 35">
            <a:extLst>
              <a:ext uri="{FF2B5EF4-FFF2-40B4-BE49-F238E27FC236}">
                <a16:creationId xmlns:a16="http://schemas.microsoft.com/office/drawing/2014/main" id="{0A09F77A-DB03-4441-A60E-070231CEA7AB}"/>
              </a:ext>
            </a:extLst>
          </p:cNvPr>
          <p:cNvSpPr/>
          <p:nvPr/>
        </p:nvSpPr>
        <p:spPr>
          <a:xfrm>
            <a:off x="1331405" y="2349831"/>
            <a:ext cx="397383" cy="91592"/>
          </a:xfrm>
          <a:prstGeom prst="righ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a:extLst>
              <a:ext uri="{FF2B5EF4-FFF2-40B4-BE49-F238E27FC236}">
                <a16:creationId xmlns:a16="http://schemas.microsoft.com/office/drawing/2014/main" id="{D110D091-A4C3-41B3-83FE-5A47841ADE5F}"/>
              </a:ext>
            </a:extLst>
          </p:cNvPr>
          <p:cNvCxnSpPr>
            <a:cxnSpLocks/>
          </p:cNvCxnSpPr>
          <p:nvPr/>
        </p:nvCxnSpPr>
        <p:spPr>
          <a:xfrm>
            <a:off x="1732148" y="2207109"/>
            <a:ext cx="0" cy="1069554"/>
          </a:xfrm>
          <a:prstGeom prst="line">
            <a:avLst/>
          </a:prstGeom>
          <a:ln w="1270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64" name="组合 63">
            <a:extLst>
              <a:ext uri="{FF2B5EF4-FFF2-40B4-BE49-F238E27FC236}">
                <a16:creationId xmlns:a16="http://schemas.microsoft.com/office/drawing/2014/main" id="{2C55DE53-1464-4A7D-9409-3C26DC7C37E4}"/>
              </a:ext>
            </a:extLst>
          </p:cNvPr>
          <p:cNvGrpSpPr/>
          <p:nvPr/>
        </p:nvGrpSpPr>
        <p:grpSpPr>
          <a:xfrm>
            <a:off x="4388030" y="1109243"/>
            <a:ext cx="2559875" cy="3262194"/>
            <a:chOff x="4388030" y="1109243"/>
            <a:chExt cx="2559875" cy="3262194"/>
          </a:xfrm>
        </p:grpSpPr>
        <p:sp>
          <p:nvSpPr>
            <p:cNvPr id="13" name="矩形 12">
              <a:extLst>
                <a:ext uri="{FF2B5EF4-FFF2-40B4-BE49-F238E27FC236}">
                  <a16:creationId xmlns:a16="http://schemas.microsoft.com/office/drawing/2014/main" id="{7602E9FD-0181-427F-BECA-050A4A6AA179}"/>
                </a:ext>
              </a:extLst>
            </p:cNvPr>
            <p:cNvSpPr/>
            <p:nvPr/>
          </p:nvSpPr>
          <p:spPr>
            <a:xfrm>
              <a:off x="4388030" y="1109243"/>
              <a:ext cx="2559875" cy="32621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32EDB020-E2DB-4E56-8044-67A45F9B298C}"/>
                </a:ext>
              </a:extLst>
            </p:cNvPr>
            <p:cNvSpPr/>
            <p:nvPr/>
          </p:nvSpPr>
          <p:spPr>
            <a:xfrm>
              <a:off x="4713777" y="1484107"/>
              <a:ext cx="710879" cy="71087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x</a:t>
              </a:r>
              <a:endParaRPr lang="zh-CN" altLang="en-US" dirty="0"/>
            </a:p>
          </p:txBody>
        </p:sp>
        <p:sp>
          <p:nvSpPr>
            <p:cNvPr id="15" name="椭圆 14">
              <a:extLst>
                <a:ext uri="{FF2B5EF4-FFF2-40B4-BE49-F238E27FC236}">
                  <a16:creationId xmlns:a16="http://schemas.microsoft.com/office/drawing/2014/main" id="{AB61F54F-A6C5-495E-BFCA-3C25A21BD2B5}"/>
                </a:ext>
              </a:extLst>
            </p:cNvPr>
            <p:cNvSpPr/>
            <p:nvPr/>
          </p:nvSpPr>
          <p:spPr>
            <a:xfrm>
              <a:off x="4730656" y="2306142"/>
              <a:ext cx="710879" cy="71087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T</a:t>
              </a:r>
              <a:endParaRPr lang="zh-CN" altLang="en-US" dirty="0"/>
            </a:p>
          </p:txBody>
        </p:sp>
        <p:sp>
          <p:nvSpPr>
            <p:cNvPr id="16" name="椭圆 15">
              <a:extLst>
                <a:ext uri="{FF2B5EF4-FFF2-40B4-BE49-F238E27FC236}">
                  <a16:creationId xmlns:a16="http://schemas.microsoft.com/office/drawing/2014/main" id="{0C94F127-0B2C-475D-A867-3B355B979A7A}"/>
                </a:ext>
              </a:extLst>
            </p:cNvPr>
            <p:cNvSpPr/>
            <p:nvPr/>
          </p:nvSpPr>
          <p:spPr>
            <a:xfrm>
              <a:off x="4713776" y="3165962"/>
              <a:ext cx="710879" cy="71087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L</a:t>
              </a:r>
              <a:endParaRPr lang="zh-CN" altLang="en-US" dirty="0"/>
            </a:p>
          </p:txBody>
        </p:sp>
        <p:sp>
          <p:nvSpPr>
            <p:cNvPr id="17" name="椭圆 16">
              <a:extLst>
                <a:ext uri="{FF2B5EF4-FFF2-40B4-BE49-F238E27FC236}">
                  <a16:creationId xmlns:a16="http://schemas.microsoft.com/office/drawing/2014/main" id="{F505C705-828A-45D6-84F6-7864425A1E0A}"/>
                </a:ext>
              </a:extLst>
            </p:cNvPr>
            <p:cNvSpPr/>
            <p:nvPr/>
          </p:nvSpPr>
          <p:spPr>
            <a:xfrm>
              <a:off x="6223377" y="2416842"/>
              <a:ext cx="484099" cy="4840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A</a:t>
              </a:r>
              <a:endParaRPr lang="zh-CN" altLang="en-US" dirty="0"/>
            </a:p>
          </p:txBody>
        </p:sp>
        <p:cxnSp>
          <p:nvCxnSpPr>
            <p:cNvPr id="18" name="直接箭头连接符 17">
              <a:extLst>
                <a:ext uri="{FF2B5EF4-FFF2-40B4-BE49-F238E27FC236}">
                  <a16:creationId xmlns:a16="http://schemas.microsoft.com/office/drawing/2014/main" id="{529B291F-44C7-4264-A374-30B0B1724A83}"/>
                </a:ext>
              </a:extLst>
            </p:cNvPr>
            <p:cNvCxnSpPr>
              <a:cxnSpLocks/>
              <a:stCxn id="14" idx="6"/>
              <a:endCxn id="17" idx="1"/>
            </p:cNvCxnSpPr>
            <p:nvPr/>
          </p:nvCxnSpPr>
          <p:spPr>
            <a:xfrm>
              <a:off x="5424657" y="1839547"/>
              <a:ext cx="869616" cy="648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8084B982-A66F-4CAE-BD19-8187C0879BB5}"/>
                </a:ext>
              </a:extLst>
            </p:cNvPr>
            <p:cNvCxnSpPr>
              <a:cxnSpLocks/>
              <a:stCxn id="15" idx="6"/>
              <a:endCxn id="17" idx="2"/>
            </p:cNvCxnSpPr>
            <p:nvPr/>
          </p:nvCxnSpPr>
          <p:spPr>
            <a:xfrm flipV="1">
              <a:off x="5441535" y="2658892"/>
              <a:ext cx="781842" cy="2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698F2B1E-3135-4D49-9290-93619EE9F316}"/>
                </a:ext>
              </a:extLst>
            </p:cNvPr>
            <p:cNvCxnSpPr>
              <a:cxnSpLocks/>
              <a:stCxn id="16" idx="6"/>
              <a:endCxn id="17" idx="3"/>
            </p:cNvCxnSpPr>
            <p:nvPr/>
          </p:nvCxnSpPr>
          <p:spPr>
            <a:xfrm flipV="1">
              <a:off x="5424655" y="2830045"/>
              <a:ext cx="869618" cy="691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椭圆 58">
              <a:extLst>
                <a:ext uri="{FF2B5EF4-FFF2-40B4-BE49-F238E27FC236}">
                  <a16:creationId xmlns:a16="http://schemas.microsoft.com/office/drawing/2014/main" id="{5498DEC5-FA16-4E95-9B9E-58F925D11170}"/>
                </a:ext>
              </a:extLst>
            </p:cNvPr>
            <p:cNvSpPr/>
            <p:nvPr/>
          </p:nvSpPr>
          <p:spPr>
            <a:xfrm>
              <a:off x="6223377" y="3723346"/>
              <a:ext cx="484099" cy="48409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i="1" dirty="0"/>
                <a:t>b</a:t>
              </a:r>
              <a:endParaRPr lang="zh-CN" altLang="en-US" i="1" dirty="0"/>
            </a:p>
          </p:txBody>
        </p:sp>
        <p:cxnSp>
          <p:nvCxnSpPr>
            <p:cNvPr id="60" name="直接箭头连接符 59">
              <a:extLst>
                <a:ext uri="{FF2B5EF4-FFF2-40B4-BE49-F238E27FC236}">
                  <a16:creationId xmlns:a16="http://schemas.microsoft.com/office/drawing/2014/main" id="{70C6BB74-44E6-464F-847F-E6EE3E205936}"/>
                </a:ext>
              </a:extLst>
            </p:cNvPr>
            <p:cNvCxnSpPr>
              <a:cxnSpLocks/>
              <a:stCxn id="59" idx="0"/>
              <a:endCxn id="17" idx="4"/>
            </p:cNvCxnSpPr>
            <p:nvPr/>
          </p:nvCxnSpPr>
          <p:spPr>
            <a:xfrm flipV="1">
              <a:off x="6465427" y="2900941"/>
              <a:ext cx="0" cy="822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1658233"/>
      </p:ext>
    </p:extLst>
  </p:cSld>
  <p:clrMapOvr>
    <a:masterClrMapping/>
  </p:clrMapOvr>
  <mc:AlternateContent xmlns:mc="http://schemas.openxmlformats.org/markup-compatibility/2006" xmlns:p14="http://schemas.microsoft.com/office/powerpoint/2010/main">
    <mc:Choice Requires="p14">
      <p:transition spd="slow" p14:dur="2000" advTm="5224"/>
    </mc:Choice>
    <mc:Fallback xmlns="">
      <p:transition spd="slow" advTm="52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748308" y="-1059121"/>
            <a:ext cx="5977958" cy="3376972"/>
          </a:xfrm>
          <a:prstGeom prst="rect">
            <a:avLst/>
          </a:prstGeom>
          <a:extLst>
            <a:ext uri="{909E8E84-426E-40DD-AFC4-6F175D3DCCD1}">
              <a14:hiddenFill xmlns:a14="http://schemas.microsoft.com/office/drawing/2010/main">
                <a:solidFill>
                  <a:srgbClr val="FFFFFF"/>
                </a:solidFill>
              </a14:hiddenFill>
            </a:ext>
          </a:extLst>
        </p:spPr>
      </p:pic>
      <p:pic>
        <p:nvPicPr>
          <p:cNvPr id="31"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33" name="矩形 32">
            <a:extLst>
              <a:ext uri="{FF2B5EF4-FFF2-40B4-BE49-F238E27FC236}">
                <a16:creationId xmlns:a16="http://schemas.microsoft.com/office/drawing/2014/main" id="{6B8693FD-0734-4C70-ADBE-D3172833AA77}"/>
              </a:ext>
            </a:extLst>
          </p:cNvPr>
          <p:cNvSpPr/>
          <p:nvPr/>
        </p:nvSpPr>
        <p:spPr>
          <a:xfrm>
            <a:off x="2620587" y="102956"/>
            <a:ext cx="4073872" cy="461665"/>
          </a:xfrm>
          <a:prstGeom prst="rect">
            <a:avLst/>
          </a:prstGeom>
        </p:spPr>
        <p:txBody>
          <a:bodyPr wrap="none">
            <a:spAutoFit/>
          </a:bodyPr>
          <a:lstStyle/>
          <a:p>
            <a:r>
              <a:rPr lang="en-US" altLang="zh-CN" sz="2400" b="1" dirty="0">
                <a:solidFill>
                  <a:srgbClr val="2E97BC"/>
                </a:solidFill>
                <a:cs typeface="+mn-ea"/>
                <a:sym typeface="+mn-lt"/>
              </a:rPr>
              <a:t>How do I apply the NEAT</a:t>
            </a:r>
            <a:endParaRPr lang="zh-CN" altLang="en-US" sz="2400" b="1" dirty="0">
              <a:solidFill>
                <a:srgbClr val="2E97BC"/>
              </a:solidFill>
              <a:cs typeface="+mn-ea"/>
              <a:sym typeface="+mn-lt"/>
            </a:endParaRPr>
          </a:p>
        </p:txBody>
      </p:sp>
      <p:cxnSp>
        <p:nvCxnSpPr>
          <p:cNvPr id="9" name="直接连接符 8">
            <a:extLst>
              <a:ext uri="{FF2B5EF4-FFF2-40B4-BE49-F238E27FC236}">
                <a16:creationId xmlns:a16="http://schemas.microsoft.com/office/drawing/2014/main" id="{FDED70A2-E455-4F5D-8BDF-B147029A8F73}"/>
              </a:ext>
            </a:extLst>
          </p:cNvPr>
          <p:cNvCxnSpPr/>
          <p:nvPr/>
        </p:nvCxnSpPr>
        <p:spPr>
          <a:xfrm>
            <a:off x="1692250" y="3395379"/>
            <a:ext cx="839021" cy="0"/>
          </a:xfrm>
          <a:prstGeom prst="line">
            <a:avLst/>
          </a:prstGeom>
          <a:ln w="1270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直接连接符 25">
            <a:extLst>
              <a:ext uri="{FF2B5EF4-FFF2-40B4-BE49-F238E27FC236}">
                <a16:creationId xmlns:a16="http://schemas.microsoft.com/office/drawing/2014/main" id="{C4BE7267-B24E-46DC-8BBA-2A16B1AFD411}"/>
              </a:ext>
            </a:extLst>
          </p:cNvPr>
          <p:cNvCxnSpPr/>
          <p:nvPr/>
        </p:nvCxnSpPr>
        <p:spPr>
          <a:xfrm>
            <a:off x="1689756" y="2281013"/>
            <a:ext cx="839021" cy="0"/>
          </a:xfrm>
          <a:prstGeom prst="line">
            <a:avLst/>
          </a:prstGeom>
          <a:ln w="1270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箭头: 右 9">
            <a:extLst>
              <a:ext uri="{FF2B5EF4-FFF2-40B4-BE49-F238E27FC236}">
                <a16:creationId xmlns:a16="http://schemas.microsoft.com/office/drawing/2014/main" id="{C6F05749-4A2E-43D2-8805-DCE74E715858}"/>
              </a:ext>
            </a:extLst>
          </p:cNvPr>
          <p:cNvSpPr/>
          <p:nvPr/>
        </p:nvSpPr>
        <p:spPr>
          <a:xfrm rot="16200000">
            <a:off x="1561659" y="2359781"/>
            <a:ext cx="167954" cy="75794"/>
          </a:xfrm>
          <a:prstGeom prst="righ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右 33">
            <a:extLst>
              <a:ext uri="{FF2B5EF4-FFF2-40B4-BE49-F238E27FC236}">
                <a16:creationId xmlns:a16="http://schemas.microsoft.com/office/drawing/2014/main" id="{CC799DBA-43A2-4AEE-B352-F69455B90413}"/>
              </a:ext>
            </a:extLst>
          </p:cNvPr>
          <p:cNvSpPr/>
          <p:nvPr/>
        </p:nvSpPr>
        <p:spPr>
          <a:xfrm rot="5400000">
            <a:off x="1215727" y="2927571"/>
            <a:ext cx="859822" cy="75792"/>
          </a:xfrm>
          <a:prstGeom prst="righ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右 35">
            <a:extLst>
              <a:ext uri="{FF2B5EF4-FFF2-40B4-BE49-F238E27FC236}">
                <a16:creationId xmlns:a16="http://schemas.microsoft.com/office/drawing/2014/main" id="{0A09F77A-DB03-4441-A60E-070231CEA7AB}"/>
              </a:ext>
            </a:extLst>
          </p:cNvPr>
          <p:cNvSpPr/>
          <p:nvPr/>
        </p:nvSpPr>
        <p:spPr>
          <a:xfrm>
            <a:off x="1691445" y="2468546"/>
            <a:ext cx="397383" cy="91592"/>
          </a:xfrm>
          <a:prstGeom prst="righ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a:extLst>
              <a:ext uri="{FF2B5EF4-FFF2-40B4-BE49-F238E27FC236}">
                <a16:creationId xmlns:a16="http://schemas.microsoft.com/office/drawing/2014/main" id="{D110D091-A4C3-41B3-83FE-5A47841ADE5F}"/>
              </a:ext>
            </a:extLst>
          </p:cNvPr>
          <p:cNvCxnSpPr>
            <a:cxnSpLocks/>
          </p:cNvCxnSpPr>
          <p:nvPr/>
        </p:nvCxnSpPr>
        <p:spPr>
          <a:xfrm>
            <a:off x="2092188" y="2325824"/>
            <a:ext cx="0" cy="1069554"/>
          </a:xfrm>
          <a:prstGeom prst="line">
            <a:avLst/>
          </a:prstGeom>
          <a:ln w="1270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64" name="组合 63">
            <a:extLst>
              <a:ext uri="{FF2B5EF4-FFF2-40B4-BE49-F238E27FC236}">
                <a16:creationId xmlns:a16="http://schemas.microsoft.com/office/drawing/2014/main" id="{2C55DE53-1464-4A7D-9409-3C26DC7C37E4}"/>
              </a:ext>
            </a:extLst>
          </p:cNvPr>
          <p:cNvGrpSpPr/>
          <p:nvPr/>
        </p:nvGrpSpPr>
        <p:grpSpPr>
          <a:xfrm>
            <a:off x="1630470" y="1047356"/>
            <a:ext cx="880616" cy="1104175"/>
            <a:chOff x="4388030" y="1109243"/>
            <a:chExt cx="2559875" cy="3262194"/>
          </a:xfrm>
        </p:grpSpPr>
        <p:sp>
          <p:nvSpPr>
            <p:cNvPr id="13" name="矩形 12">
              <a:extLst>
                <a:ext uri="{FF2B5EF4-FFF2-40B4-BE49-F238E27FC236}">
                  <a16:creationId xmlns:a16="http://schemas.microsoft.com/office/drawing/2014/main" id="{7602E9FD-0181-427F-BECA-050A4A6AA179}"/>
                </a:ext>
              </a:extLst>
            </p:cNvPr>
            <p:cNvSpPr/>
            <p:nvPr/>
          </p:nvSpPr>
          <p:spPr>
            <a:xfrm>
              <a:off x="4388030" y="1109243"/>
              <a:ext cx="2559875" cy="32621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32EDB020-E2DB-4E56-8044-67A45F9B298C}"/>
                </a:ext>
              </a:extLst>
            </p:cNvPr>
            <p:cNvSpPr/>
            <p:nvPr/>
          </p:nvSpPr>
          <p:spPr>
            <a:xfrm>
              <a:off x="4684919" y="1483019"/>
              <a:ext cx="710878" cy="71087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5" name="椭圆 14">
              <a:extLst>
                <a:ext uri="{FF2B5EF4-FFF2-40B4-BE49-F238E27FC236}">
                  <a16:creationId xmlns:a16="http://schemas.microsoft.com/office/drawing/2014/main" id="{AB61F54F-A6C5-495E-BFCA-3C25A21BD2B5}"/>
                </a:ext>
              </a:extLst>
            </p:cNvPr>
            <p:cNvSpPr/>
            <p:nvPr/>
          </p:nvSpPr>
          <p:spPr>
            <a:xfrm>
              <a:off x="4730656" y="2306142"/>
              <a:ext cx="710879" cy="71087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6" name="椭圆 15">
              <a:extLst>
                <a:ext uri="{FF2B5EF4-FFF2-40B4-BE49-F238E27FC236}">
                  <a16:creationId xmlns:a16="http://schemas.microsoft.com/office/drawing/2014/main" id="{0C94F127-0B2C-475D-A867-3B355B979A7A}"/>
                </a:ext>
              </a:extLst>
            </p:cNvPr>
            <p:cNvSpPr/>
            <p:nvPr/>
          </p:nvSpPr>
          <p:spPr>
            <a:xfrm>
              <a:off x="4713776" y="3165962"/>
              <a:ext cx="710879" cy="71087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7" name="椭圆 16">
              <a:extLst>
                <a:ext uri="{FF2B5EF4-FFF2-40B4-BE49-F238E27FC236}">
                  <a16:creationId xmlns:a16="http://schemas.microsoft.com/office/drawing/2014/main" id="{F505C705-828A-45D6-84F6-7864425A1E0A}"/>
                </a:ext>
              </a:extLst>
            </p:cNvPr>
            <p:cNvSpPr/>
            <p:nvPr/>
          </p:nvSpPr>
          <p:spPr>
            <a:xfrm>
              <a:off x="6223377" y="2416842"/>
              <a:ext cx="484099" cy="4840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cxnSp>
          <p:nvCxnSpPr>
            <p:cNvPr id="18" name="直接箭头连接符 17">
              <a:extLst>
                <a:ext uri="{FF2B5EF4-FFF2-40B4-BE49-F238E27FC236}">
                  <a16:creationId xmlns:a16="http://schemas.microsoft.com/office/drawing/2014/main" id="{529B291F-44C7-4264-A374-30B0B1724A83}"/>
                </a:ext>
              </a:extLst>
            </p:cNvPr>
            <p:cNvCxnSpPr>
              <a:cxnSpLocks/>
              <a:stCxn id="14" idx="6"/>
              <a:endCxn id="17" idx="1"/>
            </p:cNvCxnSpPr>
            <p:nvPr/>
          </p:nvCxnSpPr>
          <p:spPr>
            <a:xfrm>
              <a:off x="5395797" y="1838459"/>
              <a:ext cx="898475" cy="649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8084B982-A66F-4CAE-BD19-8187C0879BB5}"/>
                </a:ext>
              </a:extLst>
            </p:cNvPr>
            <p:cNvCxnSpPr>
              <a:cxnSpLocks/>
              <a:stCxn id="15" idx="6"/>
              <a:endCxn id="17" idx="2"/>
            </p:cNvCxnSpPr>
            <p:nvPr/>
          </p:nvCxnSpPr>
          <p:spPr>
            <a:xfrm flipV="1">
              <a:off x="5441535" y="2658892"/>
              <a:ext cx="781842" cy="2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698F2B1E-3135-4D49-9290-93619EE9F316}"/>
                </a:ext>
              </a:extLst>
            </p:cNvPr>
            <p:cNvCxnSpPr>
              <a:cxnSpLocks/>
              <a:stCxn id="16" idx="6"/>
              <a:endCxn id="17" idx="3"/>
            </p:cNvCxnSpPr>
            <p:nvPr/>
          </p:nvCxnSpPr>
          <p:spPr>
            <a:xfrm flipV="1">
              <a:off x="5424655" y="2830045"/>
              <a:ext cx="869618" cy="691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椭圆 58">
              <a:extLst>
                <a:ext uri="{FF2B5EF4-FFF2-40B4-BE49-F238E27FC236}">
                  <a16:creationId xmlns:a16="http://schemas.microsoft.com/office/drawing/2014/main" id="{5498DEC5-FA16-4E95-9B9E-58F925D11170}"/>
                </a:ext>
              </a:extLst>
            </p:cNvPr>
            <p:cNvSpPr/>
            <p:nvPr/>
          </p:nvSpPr>
          <p:spPr>
            <a:xfrm>
              <a:off x="6223377" y="3723346"/>
              <a:ext cx="484099" cy="48409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i="1" dirty="0"/>
            </a:p>
          </p:txBody>
        </p:sp>
        <p:cxnSp>
          <p:nvCxnSpPr>
            <p:cNvPr id="60" name="直接箭头连接符 59">
              <a:extLst>
                <a:ext uri="{FF2B5EF4-FFF2-40B4-BE49-F238E27FC236}">
                  <a16:creationId xmlns:a16="http://schemas.microsoft.com/office/drawing/2014/main" id="{70C6BB74-44E6-464F-847F-E6EE3E205936}"/>
                </a:ext>
              </a:extLst>
            </p:cNvPr>
            <p:cNvCxnSpPr>
              <a:cxnSpLocks/>
              <a:stCxn id="59" idx="0"/>
              <a:endCxn id="17" idx="4"/>
            </p:cNvCxnSpPr>
            <p:nvPr/>
          </p:nvCxnSpPr>
          <p:spPr>
            <a:xfrm flipV="1">
              <a:off x="6465427" y="2900941"/>
              <a:ext cx="0" cy="822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组合 23">
            <a:extLst>
              <a:ext uri="{FF2B5EF4-FFF2-40B4-BE49-F238E27FC236}">
                <a16:creationId xmlns:a16="http://schemas.microsoft.com/office/drawing/2014/main" id="{775CAB03-CBC9-42CD-82D7-F2B574CDFF01}"/>
              </a:ext>
            </a:extLst>
          </p:cNvPr>
          <p:cNvGrpSpPr/>
          <p:nvPr/>
        </p:nvGrpSpPr>
        <p:grpSpPr>
          <a:xfrm>
            <a:off x="1055133" y="2441356"/>
            <a:ext cx="914201" cy="1146286"/>
            <a:chOff x="4388030" y="1109243"/>
            <a:chExt cx="2559875" cy="3262194"/>
          </a:xfrm>
        </p:grpSpPr>
        <p:sp>
          <p:nvSpPr>
            <p:cNvPr id="25" name="矩形 24">
              <a:extLst>
                <a:ext uri="{FF2B5EF4-FFF2-40B4-BE49-F238E27FC236}">
                  <a16:creationId xmlns:a16="http://schemas.microsoft.com/office/drawing/2014/main" id="{ECFDFC51-8EC8-47A6-AFF1-9AD0F686B9E0}"/>
                </a:ext>
              </a:extLst>
            </p:cNvPr>
            <p:cNvSpPr/>
            <p:nvPr/>
          </p:nvSpPr>
          <p:spPr>
            <a:xfrm>
              <a:off x="4388030" y="1109243"/>
              <a:ext cx="2559875" cy="32621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41C3B337-08F0-4B61-8F4A-F5E11F675C29}"/>
                </a:ext>
              </a:extLst>
            </p:cNvPr>
            <p:cNvSpPr/>
            <p:nvPr/>
          </p:nvSpPr>
          <p:spPr>
            <a:xfrm>
              <a:off x="4684919" y="1483019"/>
              <a:ext cx="710878" cy="71087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28" name="椭圆 27">
              <a:extLst>
                <a:ext uri="{FF2B5EF4-FFF2-40B4-BE49-F238E27FC236}">
                  <a16:creationId xmlns:a16="http://schemas.microsoft.com/office/drawing/2014/main" id="{01241840-E7F6-48C2-A3AB-362AE50DE8B9}"/>
                </a:ext>
              </a:extLst>
            </p:cNvPr>
            <p:cNvSpPr/>
            <p:nvPr/>
          </p:nvSpPr>
          <p:spPr>
            <a:xfrm>
              <a:off x="4730656" y="2306142"/>
              <a:ext cx="710879" cy="71087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29" name="椭圆 28">
              <a:extLst>
                <a:ext uri="{FF2B5EF4-FFF2-40B4-BE49-F238E27FC236}">
                  <a16:creationId xmlns:a16="http://schemas.microsoft.com/office/drawing/2014/main" id="{B2C96B91-809E-40F1-8A30-993F88B5CF9E}"/>
                </a:ext>
              </a:extLst>
            </p:cNvPr>
            <p:cNvSpPr/>
            <p:nvPr/>
          </p:nvSpPr>
          <p:spPr>
            <a:xfrm>
              <a:off x="4713776" y="3165962"/>
              <a:ext cx="710879" cy="71087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2" name="椭圆 31">
              <a:extLst>
                <a:ext uri="{FF2B5EF4-FFF2-40B4-BE49-F238E27FC236}">
                  <a16:creationId xmlns:a16="http://schemas.microsoft.com/office/drawing/2014/main" id="{8B34783B-C62B-49C2-ABA7-7878C37ED976}"/>
                </a:ext>
              </a:extLst>
            </p:cNvPr>
            <p:cNvSpPr/>
            <p:nvPr/>
          </p:nvSpPr>
          <p:spPr>
            <a:xfrm>
              <a:off x="6223377" y="2416842"/>
              <a:ext cx="484099" cy="4840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cxnSp>
          <p:nvCxnSpPr>
            <p:cNvPr id="35" name="直接箭头连接符 34">
              <a:extLst>
                <a:ext uri="{FF2B5EF4-FFF2-40B4-BE49-F238E27FC236}">
                  <a16:creationId xmlns:a16="http://schemas.microsoft.com/office/drawing/2014/main" id="{0BB0428B-FB22-4CD3-AD01-0235B7E80AB2}"/>
                </a:ext>
              </a:extLst>
            </p:cNvPr>
            <p:cNvCxnSpPr>
              <a:cxnSpLocks/>
              <a:stCxn id="27" idx="6"/>
              <a:endCxn id="32" idx="1"/>
            </p:cNvCxnSpPr>
            <p:nvPr/>
          </p:nvCxnSpPr>
          <p:spPr>
            <a:xfrm>
              <a:off x="5395797" y="1838459"/>
              <a:ext cx="898475" cy="649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61E28E0B-D10E-419D-B851-7191693E0BA3}"/>
                </a:ext>
              </a:extLst>
            </p:cNvPr>
            <p:cNvCxnSpPr>
              <a:cxnSpLocks/>
              <a:stCxn id="28" idx="6"/>
              <a:endCxn id="32" idx="2"/>
            </p:cNvCxnSpPr>
            <p:nvPr/>
          </p:nvCxnSpPr>
          <p:spPr>
            <a:xfrm flipV="1">
              <a:off x="5441535" y="2658892"/>
              <a:ext cx="781842" cy="2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806CC81D-665F-4139-917F-B545C670FDF2}"/>
                </a:ext>
              </a:extLst>
            </p:cNvPr>
            <p:cNvCxnSpPr>
              <a:cxnSpLocks/>
              <a:stCxn id="29" idx="6"/>
              <a:endCxn id="32" idx="3"/>
            </p:cNvCxnSpPr>
            <p:nvPr/>
          </p:nvCxnSpPr>
          <p:spPr>
            <a:xfrm flipV="1">
              <a:off x="5424655" y="2830045"/>
              <a:ext cx="869618" cy="691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E8F9A4BF-2CD6-48D7-9A06-8849FAC42A08}"/>
                </a:ext>
              </a:extLst>
            </p:cNvPr>
            <p:cNvSpPr/>
            <p:nvPr/>
          </p:nvSpPr>
          <p:spPr>
            <a:xfrm>
              <a:off x="6223377" y="3723346"/>
              <a:ext cx="484099" cy="48409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i="1" dirty="0"/>
            </a:p>
          </p:txBody>
        </p:sp>
        <p:cxnSp>
          <p:nvCxnSpPr>
            <p:cNvPr id="41" name="直接箭头连接符 40">
              <a:extLst>
                <a:ext uri="{FF2B5EF4-FFF2-40B4-BE49-F238E27FC236}">
                  <a16:creationId xmlns:a16="http://schemas.microsoft.com/office/drawing/2014/main" id="{4085F93B-7158-40D7-971F-A69891D1299B}"/>
                </a:ext>
              </a:extLst>
            </p:cNvPr>
            <p:cNvCxnSpPr>
              <a:cxnSpLocks/>
              <a:stCxn id="40" idx="0"/>
              <a:endCxn id="32" idx="4"/>
            </p:cNvCxnSpPr>
            <p:nvPr/>
          </p:nvCxnSpPr>
          <p:spPr>
            <a:xfrm flipV="1">
              <a:off x="6465427" y="2900941"/>
              <a:ext cx="0" cy="822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9097FF9B-548B-4A4B-A179-5FCEBB203797}"/>
              </a:ext>
            </a:extLst>
          </p:cNvPr>
          <p:cNvGrpSpPr/>
          <p:nvPr/>
        </p:nvGrpSpPr>
        <p:grpSpPr>
          <a:xfrm>
            <a:off x="2231042" y="2540791"/>
            <a:ext cx="880616" cy="1104174"/>
            <a:chOff x="4388030" y="1109243"/>
            <a:chExt cx="2559875" cy="3262194"/>
          </a:xfrm>
        </p:grpSpPr>
        <p:sp>
          <p:nvSpPr>
            <p:cNvPr id="43" name="矩形 42">
              <a:extLst>
                <a:ext uri="{FF2B5EF4-FFF2-40B4-BE49-F238E27FC236}">
                  <a16:creationId xmlns:a16="http://schemas.microsoft.com/office/drawing/2014/main" id="{B922EE1F-AFA9-4AA8-BF82-5BE03F77D568}"/>
                </a:ext>
              </a:extLst>
            </p:cNvPr>
            <p:cNvSpPr/>
            <p:nvPr/>
          </p:nvSpPr>
          <p:spPr>
            <a:xfrm>
              <a:off x="4388030" y="1109243"/>
              <a:ext cx="2559875" cy="32621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71800BA7-4427-4A8D-BBCB-5DB6E2D166FE}"/>
                </a:ext>
              </a:extLst>
            </p:cNvPr>
            <p:cNvSpPr/>
            <p:nvPr/>
          </p:nvSpPr>
          <p:spPr>
            <a:xfrm>
              <a:off x="4684919" y="1483019"/>
              <a:ext cx="710878" cy="71087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5" name="椭圆 44">
              <a:extLst>
                <a:ext uri="{FF2B5EF4-FFF2-40B4-BE49-F238E27FC236}">
                  <a16:creationId xmlns:a16="http://schemas.microsoft.com/office/drawing/2014/main" id="{331E67B6-DD3B-4489-B72F-4C1A0B0A1B2C}"/>
                </a:ext>
              </a:extLst>
            </p:cNvPr>
            <p:cNvSpPr/>
            <p:nvPr/>
          </p:nvSpPr>
          <p:spPr>
            <a:xfrm>
              <a:off x="4730656" y="2306142"/>
              <a:ext cx="710879" cy="71087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6" name="椭圆 45">
              <a:extLst>
                <a:ext uri="{FF2B5EF4-FFF2-40B4-BE49-F238E27FC236}">
                  <a16:creationId xmlns:a16="http://schemas.microsoft.com/office/drawing/2014/main" id="{A7B4E2FF-B111-4491-B63D-0AEEEA4F03C4}"/>
                </a:ext>
              </a:extLst>
            </p:cNvPr>
            <p:cNvSpPr/>
            <p:nvPr/>
          </p:nvSpPr>
          <p:spPr>
            <a:xfrm>
              <a:off x="4713776" y="3165962"/>
              <a:ext cx="710879" cy="71087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7" name="椭圆 46">
              <a:extLst>
                <a:ext uri="{FF2B5EF4-FFF2-40B4-BE49-F238E27FC236}">
                  <a16:creationId xmlns:a16="http://schemas.microsoft.com/office/drawing/2014/main" id="{0FEBDA5F-B78F-4556-86F5-DFF4E0A4110A}"/>
                </a:ext>
              </a:extLst>
            </p:cNvPr>
            <p:cNvSpPr/>
            <p:nvPr/>
          </p:nvSpPr>
          <p:spPr>
            <a:xfrm>
              <a:off x="6223377" y="2416842"/>
              <a:ext cx="484099" cy="4840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cxnSp>
          <p:nvCxnSpPr>
            <p:cNvPr id="48" name="直接箭头连接符 47">
              <a:extLst>
                <a:ext uri="{FF2B5EF4-FFF2-40B4-BE49-F238E27FC236}">
                  <a16:creationId xmlns:a16="http://schemas.microsoft.com/office/drawing/2014/main" id="{4E0F5B3C-17F7-4BA6-B8ED-F15662B280C5}"/>
                </a:ext>
              </a:extLst>
            </p:cNvPr>
            <p:cNvCxnSpPr>
              <a:cxnSpLocks/>
              <a:stCxn id="44" idx="6"/>
              <a:endCxn id="47" idx="1"/>
            </p:cNvCxnSpPr>
            <p:nvPr/>
          </p:nvCxnSpPr>
          <p:spPr>
            <a:xfrm>
              <a:off x="5395797" y="1838459"/>
              <a:ext cx="898475" cy="649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BCCCDFAB-D51F-41CC-B27F-501875D20188}"/>
                </a:ext>
              </a:extLst>
            </p:cNvPr>
            <p:cNvCxnSpPr>
              <a:cxnSpLocks/>
              <a:stCxn id="45" idx="6"/>
              <a:endCxn id="47" idx="2"/>
            </p:cNvCxnSpPr>
            <p:nvPr/>
          </p:nvCxnSpPr>
          <p:spPr>
            <a:xfrm flipV="1">
              <a:off x="5441535" y="2658892"/>
              <a:ext cx="781842" cy="2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33767435-6BE8-4EC7-9F95-67ACF12C16E9}"/>
                </a:ext>
              </a:extLst>
            </p:cNvPr>
            <p:cNvCxnSpPr>
              <a:cxnSpLocks/>
              <a:stCxn id="46" idx="6"/>
              <a:endCxn id="47" idx="3"/>
            </p:cNvCxnSpPr>
            <p:nvPr/>
          </p:nvCxnSpPr>
          <p:spPr>
            <a:xfrm flipV="1">
              <a:off x="5424655" y="2830045"/>
              <a:ext cx="869618" cy="691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a16="http://schemas.microsoft.com/office/drawing/2014/main" id="{62B01243-2E94-458B-BC70-41D1227A7BC3}"/>
                </a:ext>
              </a:extLst>
            </p:cNvPr>
            <p:cNvSpPr/>
            <p:nvPr/>
          </p:nvSpPr>
          <p:spPr>
            <a:xfrm>
              <a:off x="6223377" y="3723346"/>
              <a:ext cx="484099" cy="48409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i="1" dirty="0"/>
            </a:p>
          </p:txBody>
        </p:sp>
        <p:cxnSp>
          <p:nvCxnSpPr>
            <p:cNvPr id="52" name="直接箭头连接符 51">
              <a:extLst>
                <a:ext uri="{FF2B5EF4-FFF2-40B4-BE49-F238E27FC236}">
                  <a16:creationId xmlns:a16="http://schemas.microsoft.com/office/drawing/2014/main" id="{EED0A903-F73E-4016-B49C-626F3C84C67B}"/>
                </a:ext>
              </a:extLst>
            </p:cNvPr>
            <p:cNvCxnSpPr>
              <a:cxnSpLocks/>
              <a:stCxn id="51" idx="0"/>
              <a:endCxn id="47" idx="4"/>
            </p:cNvCxnSpPr>
            <p:nvPr/>
          </p:nvCxnSpPr>
          <p:spPr>
            <a:xfrm flipV="1">
              <a:off x="6465427" y="2900941"/>
              <a:ext cx="0" cy="822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组合 2">
            <a:extLst>
              <a:ext uri="{FF2B5EF4-FFF2-40B4-BE49-F238E27FC236}">
                <a16:creationId xmlns:a16="http://schemas.microsoft.com/office/drawing/2014/main" id="{9CF4286F-B155-4F83-B52C-09E65FA01224}"/>
              </a:ext>
            </a:extLst>
          </p:cNvPr>
          <p:cNvGrpSpPr/>
          <p:nvPr/>
        </p:nvGrpSpPr>
        <p:grpSpPr>
          <a:xfrm>
            <a:off x="1795314" y="4175388"/>
            <a:ext cx="336327" cy="46388"/>
            <a:chOff x="1832410" y="4035773"/>
            <a:chExt cx="336327" cy="46388"/>
          </a:xfrm>
        </p:grpSpPr>
        <p:sp>
          <p:nvSpPr>
            <p:cNvPr id="53" name="椭圆 52">
              <a:extLst>
                <a:ext uri="{FF2B5EF4-FFF2-40B4-BE49-F238E27FC236}">
                  <a16:creationId xmlns:a16="http://schemas.microsoft.com/office/drawing/2014/main" id="{E7B2F21B-75C8-424C-9129-21FCD3C701C6}"/>
                </a:ext>
              </a:extLst>
            </p:cNvPr>
            <p:cNvSpPr/>
            <p:nvPr/>
          </p:nvSpPr>
          <p:spPr>
            <a:xfrm>
              <a:off x="1832410" y="403577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F51FCF9F-BB1B-42DF-9EB7-DA43A03719F4}"/>
                </a:ext>
              </a:extLst>
            </p:cNvPr>
            <p:cNvSpPr/>
            <p:nvPr/>
          </p:nvSpPr>
          <p:spPr>
            <a:xfrm>
              <a:off x="1977714" y="403644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94AEA5FA-9DB7-4230-AAE9-64FAD87B68D0}"/>
                </a:ext>
              </a:extLst>
            </p:cNvPr>
            <p:cNvSpPr/>
            <p:nvPr/>
          </p:nvSpPr>
          <p:spPr>
            <a:xfrm>
              <a:off x="2123018" y="403577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grpSp>
        <p:nvGrpSpPr>
          <p:cNvPr id="72" name="组合 71">
            <a:extLst>
              <a:ext uri="{FF2B5EF4-FFF2-40B4-BE49-F238E27FC236}">
                <a16:creationId xmlns:a16="http://schemas.microsoft.com/office/drawing/2014/main" id="{FF86A0A3-B618-441C-8AFB-51DF326CEC86}"/>
              </a:ext>
            </a:extLst>
          </p:cNvPr>
          <p:cNvGrpSpPr/>
          <p:nvPr/>
        </p:nvGrpSpPr>
        <p:grpSpPr>
          <a:xfrm>
            <a:off x="4087350" y="1080734"/>
            <a:ext cx="914934" cy="1147206"/>
            <a:chOff x="3302613" y="2663149"/>
            <a:chExt cx="1045791" cy="1311283"/>
          </a:xfrm>
        </p:grpSpPr>
        <p:sp>
          <p:nvSpPr>
            <p:cNvPr id="57" name="矩形 56">
              <a:extLst>
                <a:ext uri="{FF2B5EF4-FFF2-40B4-BE49-F238E27FC236}">
                  <a16:creationId xmlns:a16="http://schemas.microsoft.com/office/drawing/2014/main" id="{5F0A033B-87D5-4819-9C9E-8DDBDCE7A7D9}"/>
                </a:ext>
              </a:extLst>
            </p:cNvPr>
            <p:cNvSpPr/>
            <p:nvPr/>
          </p:nvSpPr>
          <p:spPr>
            <a:xfrm>
              <a:off x="3302613" y="2663149"/>
              <a:ext cx="1045791" cy="131128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D01779DE-E663-467F-B5D4-B50D1FBF7861}"/>
                </a:ext>
              </a:extLst>
            </p:cNvPr>
            <p:cNvSpPr/>
            <p:nvPr/>
          </p:nvSpPr>
          <p:spPr>
            <a:xfrm>
              <a:off x="3423902" y="2813393"/>
              <a:ext cx="290416" cy="28574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61" name="椭圆 60">
              <a:extLst>
                <a:ext uri="{FF2B5EF4-FFF2-40B4-BE49-F238E27FC236}">
                  <a16:creationId xmlns:a16="http://schemas.microsoft.com/office/drawing/2014/main" id="{361B0C80-D06E-4229-B527-269869EC6341}"/>
                </a:ext>
              </a:extLst>
            </p:cNvPr>
            <p:cNvSpPr/>
            <p:nvPr/>
          </p:nvSpPr>
          <p:spPr>
            <a:xfrm>
              <a:off x="3442587" y="3144259"/>
              <a:ext cx="290417" cy="28574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62" name="椭圆 61">
              <a:extLst>
                <a:ext uri="{FF2B5EF4-FFF2-40B4-BE49-F238E27FC236}">
                  <a16:creationId xmlns:a16="http://schemas.microsoft.com/office/drawing/2014/main" id="{6C92379E-C34C-4762-81A7-6D52647DA18B}"/>
                </a:ext>
              </a:extLst>
            </p:cNvPr>
            <p:cNvSpPr/>
            <p:nvPr/>
          </p:nvSpPr>
          <p:spPr>
            <a:xfrm>
              <a:off x="3435691" y="3489875"/>
              <a:ext cx="290417" cy="28574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63" name="椭圆 62">
              <a:extLst>
                <a:ext uri="{FF2B5EF4-FFF2-40B4-BE49-F238E27FC236}">
                  <a16:creationId xmlns:a16="http://schemas.microsoft.com/office/drawing/2014/main" id="{C30E6010-3532-4124-A739-2E96C22E3499}"/>
                </a:ext>
              </a:extLst>
            </p:cNvPr>
            <p:cNvSpPr/>
            <p:nvPr/>
          </p:nvSpPr>
          <p:spPr>
            <a:xfrm>
              <a:off x="4052411" y="3188756"/>
              <a:ext cx="197770" cy="1945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cxnSp>
          <p:nvCxnSpPr>
            <p:cNvPr id="65" name="直接箭头连接符 64">
              <a:extLst>
                <a:ext uri="{FF2B5EF4-FFF2-40B4-BE49-F238E27FC236}">
                  <a16:creationId xmlns:a16="http://schemas.microsoft.com/office/drawing/2014/main" id="{428BFC01-4EB8-401F-8AC0-289A8902E451}"/>
                </a:ext>
              </a:extLst>
            </p:cNvPr>
            <p:cNvCxnSpPr>
              <a:cxnSpLocks/>
              <a:stCxn id="58" idx="6"/>
              <a:endCxn id="70" idx="2"/>
            </p:cNvCxnSpPr>
            <p:nvPr/>
          </p:nvCxnSpPr>
          <p:spPr>
            <a:xfrm>
              <a:off x="3714318" y="2956267"/>
              <a:ext cx="170558" cy="39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F5FB54EC-3B67-4A09-8C06-C2CC488C224E}"/>
                </a:ext>
              </a:extLst>
            </p:cNvPr>
            <p:cNvCxnSpPr>
              <a:cxnSpLocks/>
              <a:stCxn id="61" idx="6"/>
              <a:endCxn id="63" idx="2"/>
            </p:cNvCxnSpPr>
            <p:nvPr/>
          </p:nvCxnSpPr>
          <p:spPr>
            <a:xfrm flipV="1">
              <a:off x="3733004" y="3286051"/>
              <a:ext cx="319408" cy="1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8E84B27F-004C-4FEB-BD26-B77AAC6A8084}"/>
                </a:ext>
              </a:extLst>
            </p:cNvPr>
            <p:cNvCxnSpPr>
              <a:cxnSpLocks/>
              <a:stCxn id="62" idx="6"/>
              <a:endCxn id="63" idx="3"/>
            </p:cNvCxnSpPr>
            <p:nvPr/>
          </p:nvCxnSpPr>
          <p:spPr>
            <a:xfrm flipV="1">
              <a:off x="3726108" y="3354849"/>
              <a:ext cx="355267" cy="277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椭圆 67">
              <a:extLst>
                <a:ext uri="{FF2B5EF4-FFF2-40B4-BE49-F238E27FC236}">
                  <a16:creationId xmlns:a16="http://schemas.microsoft.com/office/drawing/2014/main" id="{97F31030-C5D1-4FCD-B508-2DB6B9724027}"/>
                </a:ext>
              </a:extLst>
            </p:cNvPr>
            <p:cNvSpPr/>
            <p:nvPr/>
          </p:nvSpPr>
          <p:spPr>
            <a:xfrm>
              <a:off x="4052411" y="3713923"/>
              <a:ext cx="197770" cy="19459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i="1" dirty="0"/>
            </a:p>
          </p:txBody>
        </p:sp>
        <p:cxnSp>
          <p:nvCxnSpPr>
            <p:cNvPr id="69" name="直接箭头连接符 68">
              <a:extLst>
                <a:ext uri="{FF2B5EF4-FFF2-40B4-BE49-F238E27FC236}">
                  <a16:creationId xmlns:a16="http://schemas.microsoft.com/office/drawing/2014/main" id="{9576EE44-D261-45EF-AF9D-F91E1F7B5516}"/>
                </a:ext>
              </a:extLst>
            </p:cNvPr>
            <p:cNvCxnSpPr>
              <a:cxnSpLocks/>
              <a:stCxn id="68" idx="0"/>
              <a:endCxn id="63" idx="4"/>
            </p:cNvCxnSpPr>
            <p:nvPr/>
          </p:nvCxnSpPr>
          <p:spPr>
            <a:xfrm flipV="1">
              <a:off x="4151296" y="3383346"/>
              <a:ext cx="0" cy="330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椭圆 69">
              <a:extLst>
                <a:ext uri="{FF2B5EF4-FFF2-40B4-BE49-F238E27FC236}">
                  <a16:creationId xmlns:a16="http://schemas.microsoft.com/office/drawing/2014/main" id="{E2C8FC1E-F1D0-4202-8F69-88BC5A314C62}"/>
                </a:ext>
              </a:extLst>
            </p:cNvPr>
            <p:cNvSpPr/>
            <p:nvPr/>
          </p:nvSpPr>
          <p:spPr>
            <a:xfrm>
              <a:off x="3884876" y="2913196"/>
              <a:ext cx="167535" cy="16484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dirty="0"/>
            </a:p>
          </p:txBody>
        </p:sp>
        <p:cxnSp>
          <p:nvCxnSpPr>
            <p:cNvPr id="71" name="直接箭头连接符 70">
              <a:extLst>
                <a:ext uri="{FF2B5EF4-FFF2-40B4-BE49-F238E27FC236}">
                  <a16:creationId xmlns:a16="http://schemas.microsoft.com/office/drawing/2014/main" id="{0C2EBE1F-28C0-4F00-A4B3-FC05115CB578}"/>
                </a:ext>
              </a:extLst>
            </p:cNvPr>
            <p:cNvCxnSpPr>
              <a:cxnSpLocks/>
              <a:stCxn id="70" idx="5"/>
              <a:endCxn id="63" idx="1"/>
            </p:cNvCxnSpPr>
            <p:nvPr/>
          </p:nvCxnSpPr>
          <p:spPr>
            <a:xfrm>
              <a:off x="4027876" y="3053897"/>
              <a:ext cx="53498" cy="163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3" name="组合 72">
            <a:extLst>
              <a:ext uri="{FF2B5EF4-FFF2-40B4-BE49-F238E27FC236}">
                <a16:creationId xmlns:a16="http://schemas.microsoft.com/office/drawing/2014/main" id="{B00F067C-FE5C-4D5C-BA56-8BFE306850F3}"/>
              </a:ext>
            </a:extLst>
          </p:cNvPr>
          <p:cNvGrpSpPr/>
          <p:nvPr/>
        </p:nvGrpSpPr>
        <p:grpSpPr>
          <a:xfrm>
            <a:off x="6832814" y="1548681"/>
            <a:ext cx="336327" cy="46388"/>
            <a:chOff x="1832410" y="4035773"/>
            <a:chExt cx="336327" cy="46388"/>
          </a:xfrm>
        </p:grpSpPr>
        <p:sp>
          <p:nvSpPr>
            <p:cNvPr id="74" name="椭圆 73">
              <a:extLst>
                <a:ext uri="{FF2B5EF4-FFF2-40B4-BE49-F238E27FC236}">
                  <a16:creationId xmlns:a16="http://schemas.microsoft.com/office/drawing/2014/main" id="{75089281-A3E2-47A4-A5B6-42F1C2A6ECDF}"/>
                </a:ext>
              </a:extLst>
            </p:cNvPr>
            <p:cNvSpPr/>
            <p:nvPr/>
          </p:nvSpPr>
          <p:spPr>
            <a:xfrm>
              <a:off x="1832410" y="403577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5" name="椭圆 74">
              <a:extLst>
                <a:ext uri="{FF2B5EF4-FFF2-40B4-BE49-F238E27FC236}">
                  <a16:creationId xmlns:a16="http://schemas.microsoft.com/office/drawing/2014/main" id="{D6287E45-2A87-49C0-A77D-84FCF6D8CF1C}"/>
                </a:ext>
              </a:extLst>
            </p:cNvPr>
            <p:cNvSpPr/>
            <p:nvPr/>
          </p:nvSpPr>
          <p:spPr>
            <a:xfrm>
              <a:off x="1977714" y="403644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id="{89D169EA-38DD-4938-9596-B5906B9AABE6}"/>
                </a:ext>
              </a:extLst>
            </p:cNvPr>
            <p:cNvSpPr/>
            <p:nvPr/>
          </p:nvSpPr>
          <p:spPr>
            <a:xfrm>
              <a:off x="2123018" y="403577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grpSp>
        <p:nvGrpSpPr>
          <p:cNvPr id="112" name="组合 111">
            <a:extLst>
              <a:ext uri="{FF2B5EF4-FFF2-40B4-BE49-F238E27FC236}">
                <a16:creationId xmlns:a16="http://schemas.microsoft.com/office/drawing/2014/main" id="{2A190B25-E26D-4C7E-B6FF-FE651A677D7E}"/>
              </a:ext>
            </a:extLst>
          </p:cNvPr>
          <p:cNvGrpSpPr/>
          <p:nvPr/>
        </p:nvGrpSpPr>
        <p:grpSpPr>
          <a:xfrm>
            <a:off x="3685157" y="2618891"/>
            <a:ext cx="880616" cy="1104174"/>
            <a:chOff x="4388030" y="1109243"/>
            <a:chExt cx="2559875" cy="3262194"/>
          </a:xfrm>
        </p:grpSpPr>
        <p:sp>
          <p:nvSpPr>
            <p:cNvPr id="113" name="矩形 112">
              <a:extLst>
                <a:ext uri="{FF2B5EF4-FFF2-40B4-BE49-F238E27FC236}">
                  <a16:creationId xmlns:a16="http://schemas.microsoft.com/office/drawing/2014/main" id="{9E433330-B6C5-401B-861A-63E73744BE1D}"/>
                </a:ext>
              </a:extLst>
            </p:cNvPr>
            <p:cNvSpPr/>
            <p:nvPr/>
          </p:nvSpPr>
          <p:spPr>
            <a:xfrm>
              <a:off x="4388030" y="1109243"/>
              <a:ext cx="2559875" cy="32621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14" name="椭圆 113">
              <a:extLst>
                <a:ext uri="{FF2B5EF4-FFF2-40B4-BE49-F238E27FC236}">
                  <a16:creationId xmlns:a16="http://schemas.microsoft.com/office/drawing/2014/main" id="{F3A049B9-DBEE-4DF7-B310-45A5B0BA0665}"/>
                </a:ext>
              </a:extLst>
            </p:cNvPr>
            <p:cNvSpPr/>
            <p:nvPr/>
          </p:nvSpPr>
          <p:spPr>
            <a:xfrm>
              <a:off x="4684919" y="1483019"/>
              <a:ext cx="710878" cy="71087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15" name="椭圆 114">
              <a:extLst>
                <a:ext uri="{FF2B5EF4-FFF2-40B4-BE49-F238E27FC236}">
                  <a16:creationId xmlns:a16="http://schemas.microsoft.com/office/drawing/2014/main" id="{98B869B5-474A-4F43-B025-CA823E1545B7}"/>
                </a:ext>
              </a:extLst>
            </p:cNvPr>
            <p:cNvSpPr/>
            <p:nvPr/>
          </p:nvSpPr>
          <p:spPr>
            <a:xfrm>
              <a:off x="4730656" y="2306142"/>
              <a:ext cx="710879" cy="71087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16" name="椭圆 115">
              <a:extLst>
                <a:ext uri="{FF2B5EF4-FFF2-40B4-BE49-F238E27FC236}">
                  <a16:creationId xmlns:a16="http://schemas.microsoft.com/office/drawing/2014/main" id="{F7203058-C4C2-4038-9BC8-5094D24B36D4}"/>
                </a:ext>
              </a:extLst>
            </p:cNvPr>
            <p:cNvSpPr/>
            <p:nvPr/>
          </p:nvSpPr>
          <p:spPr>
            <a:xfrm>
              <a:off x="4713776" y="3165962"/>
              <a:ext cx="710879" cy="71087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17" name="椭圆 116">
              <a:extLst>
                <a:ext uri="{FF2B5EF4-FFF2-40B4-BE49-F238E27FC236}">
                  <a16:creationId xmlns:a16="http://schemas.microsoft.com/office/drawing/2014/main" id="{1C45DFDF-F9A6-470C-8611-F740BAC569AE}"/>
                </a:ext>
              </a:extLst>
            </p:cNvPr>
            <p:cNvSpPr/>
            <p:nvPr/>
          </p:nvSpPr>
          <p:spPr>
            <a:xfrm>
              <a:off x="6223377" y="2416842"/>
              <a:ext cx="484099" cy="4840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cxnSp>
          <p:nvCxnSpPr>
            <p:cNvPr id="118" name="直接箭头连接符 117">
              <a:extLst>
                <a:ext uri="{FF2B5EF4-FFF2-40B4-BE49-F238E27FC236}">
                  <a16:creationId xmlns:a16="http://schemas.microsoft.com/office/drawing/2014/main" id="{95BAB5CA-08D6-4D2B-BCF2-DAEE498E1269}"/>
                </a:ext>
              </a:extLst>
            </p:cNvPr>
            <p:cNvCxnSpPr>
              <a:cxnSpLocks/>
              <a:stCxn id="114" idx="6"/>
              <a:endCxn id="117" idx="1"/>
            </p:cNvCxnSpPr>
            <p:nvPr/>
          </p:nvCxnSpPr>
          <p:spPr>
            <a:xfrm>
              <a:off x="5395797" y="1838459"/>
              <a:ext cx="898475" cy="649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id="{1AABCFFD-D66C-49AB-A714-C6575F73FE7A}"/>
                </a:ext>
              </a:extLst>
            </p:cNvPr>
            <p:cNvCxnSpPr>
              <a:cxnSpLocks/>
              <a:stCxn id="115" idx="6"/>
              <a:endCxn id="117" idx="2"/>
            </p:cNvCxnSpPr>
            <p:nvPr/>
          </p:nvCxnSpPr>
          <p:spPr>
            <a:xfrm flipV="1">
              <a:off x="5441535" y="2658892"/>
              <a:ext cx="781842" cy="2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E9E1E4AA-3A7F-437D-B833-229D383FFDD4}"/>
                </a:ext>
              </a:extLst>
            </p:cNvPr>
            <p:cNvCxnSpPr>
              <a:cxnSpLocks/>
              <a:stCxn id="116" idx="6"/>
              <a:endCxn id="117" idx="3"/>
            </p:cNvCxnSpPr>
            <p:nvPr/>
          </p:nvCxnSpPr>
          <p:spPr>
            <a:xfrm flipV="1">
              <a:off x="5424655" y="2830045"/>
              <a:ext cx="869618" cy="691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椭圆 120">
              <a:extLst>
                <a:ext uri="{FF2B5EF4-FFF2-40B4-BE49-F238E27FC236}">
                  <a16:creationId xmlns:a16="http://schemas.microsoft.com/office/drawing/2014/main" id="{F6C23285-EFCD-4D47-8CE7-68DA577AF5CD}"/>
                </a:ext>
              </a:extLst>
            </p:cNvPr>
            <p:cNvSpPr/>
            <p:nvPr/>
          </p:nvSpPr>
          <p:spPr>
            <a:xfrm>
              <a:off x="6223377" y="3723346"/>
              <a:ext cx="484099" cy="48409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i="1" dirty="0"/>
            </a:p>
          </p:txBody>
        </p:sp>
        <p:cxnSp>
          <p:nvCxnSpPr>
            <p:cNvPr id="122" name="直接箭头连接符 121">
              <a:extLst>
                <a:ext uri="{FF2B5EF4-FFF2-40B4-BE49-F238E27FC236}">
                  <a16:creationId xmlns:a16="http://schemas.microsoft.com/office/drawing/2014/main" id="{79CDEB51-C7E1-4686-BE8E-DF8A0E50BE13}"/>
                </a:ext>
              </a:extLst>
            </p:cNvPr>
            <p:cNvCxnSpPr>
              <a:cxnSpLocks/>
              <a:stCxn id="121" idx="0"/>
              <a:endCxn id="117" idx="4"/>
            </p:cNvCxnSpPr>
            <p:nvPr/>
          </p:nvCxnSpPr>
          <p:spPr>
            <a:xfrm flipV="1">
              <a:off x="6465427" y="2900941"/>
              <a:ext cx="0" cy="822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3" name="组合 122">
            <a:extLst>
              <a:ext uri="{FF2B5EF4-FFF2-40B4-BE49-F238E27FC236}">
                <a16:creationId xmlns:a16="http://schemas.microsoft.com/office/drawing/2014/main" id="{70C39F99-589F-47F6-A181-886F6F5807F9}"/>
              </a:ext>
            </a:extLst>
          </p:cNvPr>
          <p:cNvGrpSpPr/>
          <p:nvPr/>
        </p:nvGrpSpPr>
        <p:grpSpPr>
          <a:xfrm>
            <a:off x="4822915" y="2600761"/>
            <a:ext cx="880616" cy="1104174"/>
            <a:chOff x="4388030" y="1109243"/>
            <a:chExt cx="2559875" cy="3262194"/>
          </a:xfrm>
        </p:grpSpPr>
        <p:sp>
          <p:nvSpPr>
            <p:cNvPr id="124" name="矩形 123">
              <a:extLst>
                <a:ext uri="{FF2B5EF4-FFF2-40B4-BE49-F238E27FC236}">
                  <a16:creationId xmlns:a16="http://schemas.microsoft.com/office/drawing/2014/main" id="{B3005EC9-7040-4BD8-8E60-71BD9EDBDB8F}"/>
                </a:ext>
              </a:extLst>
            </p:cNvPr>
            <p:cNvSpPr/>
            <p:nvPr/>
          </p:nvSpPr>
          <p:spPr>
            <a:xfrm>
              <a:off x="4388030" y="1109243"/>
              <a:ext cx="2559875" cy="32621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25" name="椭圆 124">
              <a:extLst>
                <a:ext uri="{FF2B5EF4-FFF2-40B4-BE49-F238E27FC236}">
                  <a16:creationId xmlns:a16="http://schemas.microsoft.com/office/drawing/2014/main" id="{8E776BC8-C63F-459C-AF5A-0403A1B38067}"/>
                </a:ext>
              </a:extLst>
            </p:cNvPr>
            <p:cNvSpPr/>
            <p:nvPr/>
          </p:nvSpPr>
          <p:spPr>
            <a:xfrm>
              <a:off x="4684919" y="1483019"/>
              <a:ext cx="710878" cy="71087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26" name="椭圆 125">
              <a:extLst>
                <a:ext uri="{FF2B5EF4-FFF2-40B4-BE49-F238E27FC236}">
                  <a16:creationId xmlns:a16="http://schemas.microsoft.com/office/drawing/2014/main" id="{DAB7FAC5-97FE-4AA5-81D5-6A5B3C4B4274}"/>
                </a:ext>
              </a:extLst>
            </p:cNvPr>
            <p:cNvSpPr/>
            <p:nvPr/>
          </p:nvSpPr>
          <p:spPr>
            <a:xfrm>
              <a:off x="4730656" y="2306142"/>
              <a:ext cx="710879" cy="71087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27" name="椭圆 126">
              <a:extLst>
                <a:ext uri="{FF2B5EF4-FFF2-40B4-BE49-F238E27FC236}">
                  <a16:creationId xmlns:a16="http://schemas.microsoft.com/office/drawing/2014/main" id="{4FB01AEE-8FCE-494C-B6E1-3548DBBD97D0}"/>
                </a:ext>
              </a:extLst>
            </p:cNvPr>
            <p:cNvSpPr/>
            <p:nvPr/>
          </p:nvSpPr>
          <p:spPr>
            <a:xfrm>
              <a:off x="4713776" y="3165962"/>
              <a:ext cx="710879" cy="71087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28" name="椭圆 127">
              <a:extLst>
                <a:ext uri="{FF2B5EF4-FFF2-40B4-BE49-F238E27FC236}">
                  <a16:creationId xmlns:a16="http://schemas.microsoft.com/office/drawing/2014/main" id="{3A7604E0-CB9B-4720-B86D-4F10C35234AD}"/>
                </a:ext>
              </a:extLst>
            </p:cNvPr>
            <p:cNvSpPr/>
            <p:nvPr/>
          </p:nvSpPr>
          <p:spPr>
            <a:xfrm>
              <a:off x="6223377" y="2416842"/>
              <a:ext cx="484099" cy="4840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cxnSp>
          <p:nvCxnSpPr>
            <p:cNvPr id="129" name="直接箭头连接符 128">
              <a:extLst>
                <a:ext uri="{FF2B5EF4-FFF2-40B4-BE49-F238E27FC236}">
                  <a16:creationId xmlns:a16="http://schemas.microsoft.com/office/drawing/2014/main" id="{968D5B97-433F-4D03-8545-95A7D5B82AC0}"/>
                </a:ext>
              </a:extLst>
            </p:cNvPr>
            <p:cNvCxnSpPr>
              <a:cxnSpLocks/>
              <a:stCxn id="125" idx="6"/>
              <a:endCxn id="128" idx="1"/>
            </p:cNvCxnSpPr>
            <p:nvPr/>
          </p:nvCxnSpPr>
          <p:spPr>
            <a:xfrm>
              <a:off x="5395797" y="1838459"/>
              <a:ext cx="898475" cy="649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18DE92C5-EE61-4D06-9042-0D73F1B72754}"/>
                </a:ext>
              </a:extLst>
            </p:cNvPr>
            <p:cNvCxnSpPr>
              <a:cxnSpLocks/>
              <a:stCxn id="126" idx="6"/>
              <a:endCxn id="128" idx="2"/>
            </p:cNvCxnSpPr>
            <p:nvPr/>
          </p:nvCxnSpPr>
          <p:spPr>
            <a:xfrm flipV="1">
              <a:off x="5441535" y="2658892"/>
              <a:ext cx="781842" cy="2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B3219A9B-69CF-49A7-98C7-43D226A94B67}"/>
                </a:ext>
              </a:extLst>
            </p:cNvPr>
            <p:cNvCxnSpPr>
              <a:cxnSpLocks/>
              <a:stCxn id="127" idx="6"/>
              <a:endCxn id="128" idx="3"/>
            </p:cNvCxnSpPr>
            <p:nvPr/>
          </p:nvCxnSpPr>
          <p:spPr>
            <a:xfrm flipV="1">
              <a:off x="5424655" y="2830045"/>
              <a:ext cx="869618" cy="691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椭圆 131">
              <a:extLst>
                <a:ext uri="{FF2B5EF4-FFF2-40B4-BE49-F238E27FC236}">
                  <a16:creationId xmlns:a16="http://schemas.microsoft.com/office/drawing/2014/main" id="{AF1A4C03-0BBB-4DA2-AF27-F9712EEDB4B6}"/>
                </a:ext>
              </a:extLst>
            </p:cNvPr>
            <p:cNvSpPr/>
            <p:nvPr/>
          </p:nvSpPr>
          <p:spPr>
            <a:xfrm>
              <a:off x="6223377" y="3723346"/>
              <a:ext cx="484099" cy="48409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i="1" dirty="0"/>
            </a:p>
          </p:txBody>
        </p:sp>
        <p:cxnSp>
          <p:nvCxnSpPr>
            <p:cNvPr id="133" name="直接箭头连接符 132">
              <a:extLst>
                <a:ext uri="{FF2B5EF4-FFF2-40B4-BE49-F238E27FC236}">
                  <a16:creationId xmlns:a16="http://schemas.microsoft.com/office/drawing/2014/main" id="{7AE3C868-89E2-40F2-B39D-3FF60CA5E1C2}"/>
                </a:ext>
              </a:extLst>
            </p:cNvPr>
            <p:cNvCxnSpPr>
              <a:cxnSpLocks/>
              <a:stCxn id="132" idx="0"/>
              <a:endCxn id="128" idx="4"/>
            </p:cNvCxnSpPr>
            <p:nvPr/>
          </p:nvCxnSpPr>
          <p:spPr>
            <a:xfrm flipV="1">
              <a:off x="6465427" y="2900941"/>
              <a:ext cx="0" cy="822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34" name="图片 133">
            <a:extLst>
              <a:ext uri="{FF2B5EF4-FFF2-40B4-BE49-F238E27FC236}">
                <a16:creationId xmlns:a16="http://schemas.microsoft.com/office/drawing/2014/main" id="{A3F51A93-6636-4F65-AEB8-DD2D052AF933}"/>
              </a:ext>
            </a:extLst>
          </p:cNvPr>
          <p:cNvPicPr>
            <a:picLocks noChangeAspect="1"/>
          </p:cNvPicPr>
          <p:nvPr/>
        </p:nvPicPr>
        <p:blipFill>
          <a:blip r:embed="rId4"/>
          <a:stretch>
            <a:fillRect/>
          </a:stretch>
        </p:blipFill>
        <p:spPr>
          <a:xfrm>
            <a:off x="2954633" y="1561458"/>
            <a:ext cx="731583" cy="419136"/>
          </a:xfrm>
          <a:prstGeom prst="rect">
            <a:avLst/>
          </a:prstGeom>
        </p:spPr>
      </p:pic>
      <p:pic>
        <p:nvPicPr>
          <p:cNvPr id="136" name="图片 135">
            <a:extLst>
              <a:ext uri="{FF2B5EF4-FFF2-40B4-BE49-F238E27FC236}">
                <a16:creationId xmlns:a16="http://schemas.microsoft.com/office/drawing/2014/main" id="{029FAFD3-3DB9-4C0E-AA6A-C8BE2D6690A4}"/>
              </a:ext>
            </a:extLst>
          </p:cNvPr>
          <p:cNvPicPr>
            <a:picLocks noChangeAspect="1"/>
          </p:cNvPicPr>
          <p:nvPr/>
        </p:nvPicPr>
        <p:blipFill>
          <a:blip r:embed="rId4"/>
          <a:stretch>
            <a:fillRect/>
          </a:stretch>
        </p:blipFill>
        <p:spPr>
          <a:xfrm>
            <a:off x="5694432" y="1500749"/>
            <a:ext cx="731583" cy="419136"/>
          </a:xfrm>
          <a:prstGeom prst="rect">
            <a:avLst/>
          </a:prstGeom>
        </p:spPr>
      </p:pic>
      <p:grpSp>
        <p:nvGrpSpPr>
          <p:cNvPr id="137" name="组合 136">
            <a:extLst>
              <a:ext uri="{FF2B5EF4-FFF2-40B4-BE49-F238E27FC236}">
                <a16:creationId xmlns:a16="http://schemas.microsoft.com/office/drawing/2014/main" id="{DBA09B94-C90B-4DBB-9EBE-6468BC7B7E49}"/>
              </a:ext>
            </a:extLst>
          </p:cNvPr>
          <p:cNvGrpSpPr/>
          <p:nvPr/>
        </p:nvGrpSpPr>
        <p:grpSpPr>
          <a:xfrm>
            <a:off x="7312973" y="1554564"/>
            <a:ext cx="336327" cy="46388"/>
            <a:chOff x="1832410" y="4035773"/>
            <a:chExt cx="336327" cy="46388"/>
          </a:xfrm>
        </p:grpSpPr>
        <p:sp>
          <p:nvSpPr>
            <p:cNvPr id="138" name="椭圆 137">
              <a:extLst>
                <a:ext uri="{FF2B5EF4-FFF2-40B4-BE49-F238E27FC236}">
                  <a16:creationId xmlns:a16="http://schemas.microsoft.com/office/drawing/2014/main" id="{B527CD31-05DC-44B6-9B9A-717828393FBC}"/>
                </a:ext>
              </a:extLst>
            </p:cNvPr>
            <p:cNvSpPr/>
            <p:nvPr/>
          </p:nvSpPr>
          <p:spPr>
            <a:xfrm>
              <a:off x="1832410" y="403577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9" name="椭圆 138">
              <a:extLst>
                <a:ext uri="{FF2B5EF4-FFF2-40B4-BE49-F238E27FC236}">
                  <a16:creationId xmlns:a16="http://schemas.microsoft.com/office/drawing/2014/main" id="{2201BA45-BA71-4289-A053-E4910912AE37}"/>
                </a:ext>
              </a:extLst>
            </p:cNvPr>
            <p:cNvSpPr/>
            <p:nvPr/>
          </p:nvSpPr>
          <p:spPr>
            <a:xfrm>
              <a:off x="1977714" y="403644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0" name="椭圆 139">
              <a:extLst>
                <a:ext uri="{FF2B5EF4-FFF2-40B4-BE49-F238E27FC236}">
                  <a16:creationId xmlns:a16="http://schemas.microsoft.com/office/drawing/2014/main" id="{13C4DD48-A2B8-4B11-9FAC-DE675EF2E203}"/>
                </a:ext>
              </a:extLst>
            </p:cNvPr>
            <p:cNvSpPr/>
            <p:nvPr/>
          </p:nvSpPr>
          <p:spPr>
            <a:xfrm>
              <a:off x="2123018" y="403577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grpSp>
        <p:nvGrpSpPr>
          <p:cNvPr id="141" name="组合 140">
            <a:extLst>
              <a:ext uri="{FF2B5EF4-FFF2-40B4-BE49-F238E27FC236}">
                <a16:creationId xmlns:a16="http://schemas.microsoft.com/office/drawing/2014/main" id="{5200FD9E-FCFE-4123-AC68-C327D937F516}"/>
              </a:ext>
            </a:extLst>
          </p:cNvPr>
          <p:cNvGrpSpPr/>
          <p:nvPr/>
        </p:nvGrpSpPr>
        <p:grpSpPr>
          <a:xfrm>
            <a:off x="4407001" y="4156134"/>
            <a:ext cx="336327" cy="46388"/>
            <a:chOff x="1832410" y="4035773"/>
            <a:chExt cx="336327" cy="46388"/>
          </a:xfrm>
        </p:grpSpPr>
        <p:sp>
          <p:nvSpPr>
            <p:cNvPr id="142" name="椭圆 141">
              <a:extLst>
                <a:ext uri="{FF2B5EF4-FFF2-40B4-BE49-F238E27FC236}">
                  <a16:creationId xmlns:a16="http://schemas.microsoft.com/office/drawing/2014/main" id="{CD40533C-4FA1-4D7F-A8CB-22D5058C353B}"/>
                </a:ext>
              </a:extLst>
            </p:cNvPr>
            <p:cNvSpPr/>
            <p:nvPr/>
          </p:nvSpPr>
          <p:spPr>
            <a:xfrm>
              <a:off x="1832410" y="403577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3" name="椭圆 142">
              <a:extLst>
                <a:ext uri="{FF2B5EF4-FFF2-40B4-BE49-F238E27FC236}">
                  <a16:creationId xmlns:a16="http://schemas.microsoft.com/office/drawing/2014/main" id="{4FCD1AB3-75E6-4C06-BDC0-5B76F99CE9C7}"/>
                </a:ext>
              </a:extLst>
            </p:cNvPr>
            <p:cNvSpPr/>
            <p:nvPr/>
          </p:nvSpPr>
          <p:spPr>
            <a:xfrm>
              <a:off x="1977714" y="403644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4" name="椭圆 143">
              <a:extLst>
                <a:ext uri="{FF2B5EF4-FFF2-40B4-BE49-F238E27FC236}">
                  <a16:creationId xmlns:a16="http://schemas.microsoft.com/office/drawing/2014/main" id="{ED194E41-E449-4BE7-AD95-15965A48D1FF}"/>
                </a:ext>
              </a:extLst>
            </p:cNvPr>
            <p:cNvSpPr/>
            <p:nvPr/>
          </p:nvSpPr>
          <p:spPr>
            <a:xfrm>
              <a:off x="2123018" y="403577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146" name="矩形 145">
            <a:extLst>
              <a:ext uri="{FF2B5EF4-FFF2-40B4-BE49-F238E27FC236}">
                <a16:creationId xmlns:a16="http://schemas.microsoft.com/office/drawing/2014/main" id="{C07875E1-4C30-49FE-B075-308F42F38500}"/>
              </a:ext>
            </a:extLst>
          </p:cNvPr>
          <p:cNvSpPr/>
          <p:nvPr/>
        </p:nvSpPr>
        <p:spPr>
          <a:xfrm>
            <a:off x="6832904" y="3184630"/>
            <a:ext cx="914934" cy="114720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58" name="矩形 157">
            <a:extLst>
              <a:ext uri="{FF2B5EF4-FFF2-40B4-BE49-F238E27FC236}">
                <a16:creationId xmlns:a16="http://schemas.microsoft.com/office/drawing/2014/main" id="{902E6546-33B8-49DB-8A1D-EE01AA895E5B}"/>
              </a:ext>
            </a:extLst>
          </p:cNvPr>
          <p:cNvSpPr/>
          <p:nvPr/>
        </p:nvSpPr>
        <p:spPr>
          <a:xfrm>
            <a:off x="6751687" y="3599284"/>
            <a:ext cx="1072876" cy="369332"/>
          </a:xfrm>
          <a:prstGeom prst="rect">
            <a:avLst/>
          </a:prstGeom>
        </p:spPr>
        <p:txBody>
          <a:bodyPr wrap="square">
            <a:spAutoFit/>
          </a:bodyPr>
          <a:lstStyle/>
          <a:p>
            <a:pPr algn="ctr"/>
            <a:r>
              <a:rPr lang="en-US" altLang="zh-CN" sz="1800" b="1" dirty="0">
                <a:solidFill>
                  <a:srgbClr val="FF0000"/>
                </a:solidFill>
                <a:cs typeface="+mn-ea"/>
                <a:sym typeface="+mn-lt"/>
              </a:rPr>
              <a:t>Best</a:t>
            </a:r>
            <a:endParaRPr lang="zh-CN" altLang="en-US" sz="1800" b="1" dirty="0">
              <a:solidFill>
                <a:srgbClr val="FF0000"/>
              </a:solidFill>
              <a:cs typeface="+mn-ea"/>
              <a:sym typeface="+mn-lt"/>
            </a:endParaRPr>
          </a:p>
        </p:txBody>
      </p:sp>
      <p:pic>
        <p:nvPicPr>
          <p:cNvPr id="159" name="图片 158">
            <a:extLst>
              <a:ext uri="{FF2B5EF4-FFF2-40B4-BE49-F238E27FC236}">
                <a16:creationId xmlns:a16="http://schemas.microsoft.com/office/drawing/2014/main" id="{4E4D347E-5EA0-4FEC-84B9-FC0A08436E22}"/>
              </a:ext>
            </a:extLst>
          </p:cNvPr>
          <p:cNvPicPr>
            <a:picLocks noChangeAspect="1"/>
          </p:cNvPicPr>
          <p:nvPr/>
        </p:nvPicPr>
        <p:blipFill>
          <a:blip r:embed="rId4"/>
          <a:stretch>
            <a:fillRect/>
          </a:stretch>
        </p:blipFill>
        <p:spPr>
          <a:xfrm rot="5400000">
            <a:off x="6905776" y="2408023"/>
            <a:ext cx="731583" cy="419136"/>
          </a:xfrm>
          <a:prstGeom prst="rect">
            <a:avLst/>
          </a:prstGeom>
        </p:spPr>
      </p:pic>
    </p:spTree>
    <p:extLst>
      <p:ext uri="{BB962C8B-B14F-4D97-AF65-F5344CB8AC3E}">
        <p14:creationId xmlns:p14="http://schemas.microsoft.com/office/powerpoint/2010/main" val="4285957793"/>
      </p:ext>
    </p:extLst>
  </p:cSld>
  <p:clrMapOvr>
    <a:masterClrMapping/>
  </p:clrMapOvr>
  <mc:AlternateContent xmlns:mc="http://schemas.openxmlformats.org/markup-compatibility/2006" xmlns:p14="http://schemas.microsoft.com/office/powerpoint/2010/main">
    <mc:Choice Requires="p14">
      <p:transition spd="slow" p14:dur="2000" advTm="5224"/>
    </mc:Choice>
    <mc:Fallback xmlns="">
      <p:transition spd="slow" advTm="52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748308" y="-1059121"/>
            <a:ext cx="5977958" cy="3376972"/>
          </a:xfrm>
          <a:prstGeom prst="rect">
            <a:avLst/>
          </a:prstGeom>
          <a:extLst>
            <a:ext uri="{909E8E84-426E-40DD-AFC4-6F175D3DCCD1}">
              <a14:hiddenFill xmlns:a14="http://schemas.microsoft.com/office/drawing/2010/main">
                <a:solidFill>
                  <a:srgbClr val="FFFFFF"/>
                </a:solidFill>
              </a14:hiddenFill>
            </a:ext>
          </a:extLst>
        </p:spPr>
      </p:pic>
      <p:sp>
        <p:nvSpPr>
          <p:cNvPr id="33" name="矩形 32">
            <a:extLst>
              <a:ext uri="{FF2B5EF4-FFF2-40B4-BE49-F238E27FC236}">
                <a16:creationId xmlns:a16="http://schemas.microsoft.com/office/drawing/2014/main" id="{6B8693FD-0734-4C70-ADBE-D3172833AA77}"/>
              </a:ext>
            </a:extLst>
          </p:cNvPr>
          <p:cNvSpPr/>
          <p:nvPr/>
        </p:nvSpPr>
        <p:spPr>
          <a:xfrm>
            <a:off x="3811590" y="117816"/>
            <a:ext cx="1300356" cy="461665"/>
          </a:xfrm>
          <a:prstGeom prst="rect">
            <a:avLst/>
          </a:prstGeom>
        </p:spPr>
        <p:txBody>
          <a:bodyPr wrap="none">
            <a:spAutoFit/>
          </a:bodyPr>
          <a:lstStyle/>
          <a:p>
            <a:r>
              <a:rPr lang="en-US" altLang="zh-CN" sz="2400" b="1" dirty="0">
                <a:solidFill>
                  <a:srgbClr val="2E97BC"/>
                </a:solidFill>
                <a:cs typeface="+mn-ea"/>
                <a:sym typeface="+mn-lt"/>
              </a:rPr>
              <a:t>System</a:t>
            </a:r>
            <a:endParaRPr lang="zh-CN" altLang="en-US" sz="2400" b="1" dirty="0">
              <a:solidFill>
                <a:srgbClr val="2E97BC"/>
              </a:solidFill>
              <a:cs typeface="+mn-ea"/>
              <a:sym typeface="+mn-lt"/>
            </a:endParaRPr>
          </a:p>
        </p:txBody>
      </p:sp>
      <p:sp>
        <p:nvSpPr>
          <p:cNvPr id="4" name="矩形: 圆角 3">
            <a:extLst>
              <a:ext uri="{FF2B5EF4-FFF2-40B4-BE49-F238E27FC236}">
                <a16:creationId xmlns:a16="http://schemas.microsoft.com/office/drawing/2014/main" id="{FFCE0B92-2A48-4A83-8C75-293982B8B166}"/>
              </a:ext>
            </a:extLst>
          </p:cNvPr>
          <p:cNvSpPr/>
          <p:nvPr/>
        </p:nvSpPr>
        <p:spPr>
          <a:xfrm>
            <a:off x="468115" y="615702"/>
            <a:ext cx="7848872" cy="4208710"/>
          </a:xfrm>
          <a:prstGeom prst="roundRect">
            <a:avLst/>
          </a:prstGeom>
          <a:noFill/>
          <a:ln>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02" name="矩形: 圆角 101">
            <a:extLst>
              <a:ext uri="{FF2B5EF4-FFF2-40B4-BE49-F238E27FC236}">
                <a16:creationId xmlns:a16="http://schemas.microsoft.com/office/drawing/2014/main" id="{58F70144-629B-4A71-83E2-04BC236630AB}"/>
              </a:ext>
            </a:extLst>
          </p:cNvPr>
          <p:cNvSpPr/>
          <p:nvPr/>
        </p:nvSpPr>
        <p:spPr>
          <a:xfrm>
            <a:off x="1147043" y="1058462"/>
            <a:ext cx="1881529" cy="432048"/>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Class: Bird</a:t>
            </a:r>
            <a:endParaRPr lang="zh-CN" altLang="en-US" dirty="0"/>
          </a:p>
        </p:txBody>
      </p:sp>
      <p:sp>
        <p:nvSpPr>
          <p:cNvPr id="103" name="矩形: 圆角 102">
            <a:extLst>
              <a:ext uri="{FF2B5EF4-FFF2-40B4-BE49-F238E27FC236}">
                <a16:creationId xmlns:a16="http://schemas.microsoft.com/office/drawing/2014/main" id="{1214BBFE-9EF5-4D8B-A7A9-11973FC23D33}"/>
              </a:ext>
            </a:extLst>
          </p:cNvPr>
          <p:cNvSpPr/>
          <p:nvPr/>
        </p:nvSpPr>
        <p:spPr>
          <a:xfrm>
            <a:off x="1139007" y="1688760"/>
            <a:ext cx="1887725" cy="432048"/>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Class: Pipe</a:t>
            </a:r>
            <a:endParaRPr lang="zh-CN" altLang="en-US" dirty="0"/>
          </a:p>
        </p:txBody>
      </p:sp>
      <p:sp>
        <p:nvSpPr>
          <p:cNvPr id="104" name="矩形: 圆角 103">
            <a:extLst>
              <a:ext uri="{FF2B5EF4-FFF2-40B4-BE49-F238E27FC236}">
                <a16:creationId xmlns:a16="http://schemas.microsoft.com/office/drawing/2014/main" id="{87D98E5C-918B-4657-8376-113617C114B7}"/>
              </a:ext>
            </a:extLst>
          </p:cNvPr>
          <p:cNvSpPr/>
          <p:nvPr/>
        </p:nvSpPr>
        <p:spPr>
          <a:xfrm>
            <a:off x="1139007" y="2296768"/>
            <a:ext cx="1887725" cy="432048"/>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Class: Base</a:t>
            </a:r>
            <a:endParaRPr lang="zh-CN" altLang="en-US" dirty="0"/>
          </a:p>
        </p:txBody>
      </p:sp>
      <p:sp>
        <p:nvSpPr>
          <p:cNvPr id="5" name="矩形: 圆角 4">
            <a:extLst>
              <a:ext uri="{FF2B5EF4-FFF2-40B4-BE49-F238E27FC236}">
                <a16:creationId xmlns:a16="http://schemas.microsoft.com/office/drawing/2014/main" id="{22F7CEA9-C37C-467F-ACBA-DE653CD6278F}"/>
              </a:ext>
            </a:extLst>
          </p:cNvPr>
          <p:cNvSpPr/>
          <p:nvPr/>
        </p:nvSpPr>
        <p:spPr>
          <a:xfrm>
            <a:off x="994991" y="935064"/>
            <a:ext cx="2163708" cy="1963255"/>
          </a:xfrm>
          <a:prstGeom prst="roundRect">
            <a:avLst/>
          </a:prstGeom>
          <a:noFill/>
          <a:ln w="28575" cap="flat" cmpd="sng" algn="ctr">
            <a:solidFill>
              <a:srgbClr val="FF0000"/>
            </a:solidFill>
            <a:prstDash val="lgDashDot"/>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106" name="矩形: 圆角 105">
            <a:extLst>
              <a:ext uri="{FF2B5EF4-FFF2-40B4-BE49-F238E27FC236}">
                <a16:creationId xmlns:a16="http://schemas.microsoft.com/office/drawing/2014/main" id="{8DC770EB-B4E3-4851-956A-C6798CCACE57}"/>
              </a:ext>
            </a:extLst>
          </p:cNvPr>
          <p:cNvSpPr/>
          <p:nvPr/>
        </p:nvSpPr>
        <p:spPr>
          <a:xfrm>
            <a:off x="1161719" y="3361612"/>
            <a:ext cx="2440236" cy="432048"/>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err="1"/>
              <a:t>Func</a:t>
            </a:r>
            <a:r>
              <a:rPr lang="en-US" altLang="zh-CN" dirty="0"/>
              <a:t>: </a:t>
            </a:r>
            <a:r>
              <a:rPr lang="en-US" altLang="zh-CN" dirty="0" err="1"/>
              <a:t>eval_genomes</a:t>
            </a:r>
            <a:endParaRPr lang="zh-CN" altLang="en-US" dirty="0"/>
          </a:p>
        </p:txBody>
      </p:sp>
      <p:grpSp>
        <p:nvGrpSpPr>
          <p:cNvPr id="148" name="组合 147">
            <a:extLst>
              <a:ext uri="{FF2B5EF4-FFF2-40B4-BE49-F238E27FC236}">
                <a16:creationId xmlns:a16="http://schemas.microsoft.com/office/drawing/2014/main" id="{1655F962-4199-4812-818C-E4B4D3AAEBA4}"/>
              </a:ext>
            </a:extLst>
          </p:cNvPr>
          <p:cNvGrpSpPr/>
          <p:nvPr/>
        </p:nvGrpSpPr>
        <p:grpSpPr>
          <a:xfrm>
            <a:off x="2003199" y="3100554"/>
            <a:ext cx="336327" cy="46388"/>
            <a:chOff x="1832410" y="4035773"/>
            <a:chExt cx="336327" cy="46388"/>
          </a:xfrm>
        </p:grpSpPr>
        <p:sp>
          <p:nvSpPr>
            <p:cNvPr id="149" name="椭圆 148">
              <a:extLst>
                <a:ext uri="{FF2B5EF4-FFF2-40B4-BE49-F238E27FC236}">
                  <a16:creationId xmlns:a16="http://schemas.microsoft.com/office/drawing/2014/main" id="{815053D9-70AA-4D31-B434-B19AC7DEB088}"/>
                </a:ext>
              </a:extLst>
            </p:cNvPr>
            <p:cNvSpPr/>
            <p:nvPr/>
          </p:nvSpPr>
          <p:spPr>
            <a:xfrm>
              <a:off x="1832410" y="403577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0" name="椭圆 149">
              <a:extLst>
                <a:ext uri="{FF2B5EF4-FFF2-40B4-BE49-F238E27FC236}">
                  <a16:creationId xmlns:a16="http://schemas.microsoft.com/office/drawing/2014/main" id="{58E073D4-57B2-4801-A282-91489990CDDC}"/>
                </a:ext>
              </a:extLst>
            </p:cNvPr>
            <p:cNvSpPr/>
            <p:nvPr/>
          </p:nvSpPr>
          <p:spPr>
            <a:xfrm>
              <a:off x="1977714" y="403644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1" name="椭圆 150">
              <a:extLst>
                <a:ext uri="{FF2B5EF4-FFF2-40B4-BE49-F238E27FC236}">
                  <a16:creationId xmlns:a16="http://schemas.microsoft.com/office/drawing/2014/main" id="{41FB802A-23A3-4D2D-8365-E9D8944546FC}"/>
                </a:ext>
              </a:extLst>
            </p:cNvPr>
            <p:cNvSpPr/>
            <p:nvPr/>
          </p:nvSpPr>
          <p:spPr>
            <a:xfrm>
              <a:off x="2123018" y="403577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grpSp>
        <p:nvGrpSpPr>
          <p:cNvPr id="152" name="组合 151">
            <a:extLst>
              <a:ext uri="{FF2B5EF4-FFF2-40B4-BE49-F238E27FC236}">
                <a16:creationId xmlns:a16="http://schemas.microsoft.com/office/drawing/2014/main" id="{408B36AD-543D-4385-8D81-DFC64BC90A4F}"/>
              </a:ext>
            </a:extLst>
          </p:cNvPr>
          <p:cNvGrpSpPr/>
          <p:nvPr/>
        </p:nvGrpSpPr>
        <p:grpSpPr>
          <a:xfrm>
            <a:off x="2483358" y="3106437"/>
            <a:ext cx="336327" cy="46388"/>
            <a:chOff x="1832410" y="4035773"/>
            <a:chExt cx="336327" cy="46388"/>
          </a:xfrm>
        </p:grpSpPr>
        <p:sp>
          <p:nvSpPr>
            <p:cNvPr id="153" name="椭圆 152">
              <a:extLst>
                <a:ext uri="{FF2B5EF4-FFF2-40B4-BE49-F238E27FC236}">
                  <a16:creationId xmlns:a16="http://schemas.microsoft.com/office/drawing/2014/main" id="{458644F8-610D-4FD2-8B9A-4D76D941900E}"/>
                </a:ext>
              </a:extLst>
            </p:cNvPr>
            <p:cNvSpPr/>
            <p:nvPr/>
          </p:nvSpPr>
          <p:spPr>
            <a:xfrm>
              <a:off x="1832410" y="403577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4" name="椭圆 153">
              <a:extLst>
                <a:ext uri="{FF2B5EF4-FFF2-40B4-BE49-F238E27FC236}">
                  <a16:creationId xmlns:a16="http://schemas.microsoft.com/office/drawing/2014/main" id="{447E34DA-88DB-4BEA-9B4F-AA0CDFEE152C}"/>
                </a:ext>
              </a:extLst>
            </p:cNvPr>
            <p:cNvSpPr/>
            <p:nvPr/>
          </p:nvSpPr>
          <p:spPr>
            <a:xfrm>
              <a:off x="1977714" y="403644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5" name="椭圆 154">
              <a:extLst>
                <a:ext uri="{FF2B5EF4-FFF2-40B4-BE49-F238E27FC236}">
                  <a16:creationId xmlns:a16="http://schemas.microsoft.com/office/drawing/2014/main" id="{4268FB6B-D6D0-4E18-8E74-1DEC4A75C33B}"/>
                </a:ext>
              </a:extLst>
            </p:cNvPr>
            <p:cNvSpPr/>
            <p:nvPr/>
          </p:nvSpPr>
          <p:spPr>
            <a:xfrm>
              <a:off x="2123018" y="403577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156" name="矩形: 圆角 155">
            <a:extLst>
              <a:ext uri="{FF2B5EF4-FFF2-40B4-BE49-F238E27FC236}">
                <a16:creationId xmlns:a16="http://schemas.microsoft.com/office/drawing/2014/main" id="{17839D98-9AE8-44EF-B42E-A23A5FEA0FAE}"/>
              </a:ext>
            </a:extLst>
          </p:cNvPr>
          <p:cNvSpPr/>
          <p:nvPr/>
        </p:nvSpPr>
        <p:spPr>
          <a:xfrm>
            <a:off x="3888494" y="4208588"/>
            <a:ext cx="1224136" cy="432048"/>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err="1"/>
              <a:t>Func</a:t>
            </a:r>
            <a:r>
              <a:rPr lang="en-US" altLang="zh-CN" dirty="0"/>
              <a:t>: run</a:t>
            </a:r>
            <a:endParaRPr lang="zh-CN" altLang="en-US" dirty="0"/>
          </a:p>
        </p:txBody>
      </p:sp>
      <p:cxnSp>
        <p:nvCxnSpPr>
          <p:cNvPr id="23" name="连接符: 曲线 22">
            <a:extLst>
              <a:ext uri="{FF2B5EF4-FFF2-40B4-BE49-F238E27FC236}">
                <a16:creationId xmlns:a16="http://schemas.microsoft.com/office/drawing/2014/main" id="{53ED1158-0C4B-420B-AEDD-B0E83F9F6268}"/>
              </a:ext>
            </a:extLst>
          </p:cNvPr>
          <p:cNvCxnSpPr>
            <a:cxnSpLocks/>
            <a:stCxn id="5" idx="1"/>
            <a:endCxn id="106" idx="1"/>
          </p:cNvCxnSpPr>
          <p:nvPr/>
        </p:nvCxnSpPr>
        <p:spPr>
          <a:xfrm rot="10800000" flipH="1" flipV="1">
            <a:off x="994991" y="1916692"/>
            <a:ext cx="166728" cy="1660944"/>
          </a:xfrm>
          <a:prstGeom prst="curvedConnector3">
            <a:avLst>
              <a:gd name="adj1" fmla="val -137110"/>
            </a:avLst>
          </a:prstGeom>
          <a:ln>
            <a:solidFill>
              <a:schemeClr val="bg1">
                <a:lumMod val="75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57" name="连接符: 曲线 156">
            <a:extLst>
              <a:ext uri="{FF2B5EF4-FFF2-40B4-BE49-F238E27FC236}">
                <a16:creationId xmlns:a16="http://schemas.microsoft.com/office/drawing/2014/main" id="{E6BE66C5-219E-47B0-8667-D3949536F8D6}"/>
              </a:ext>
            </a:extLst>
          </p:cNvPr>
          <p:cNvCxnSpPr>
            <a:cxnSpLocks/>
            <a:stCxn id="106" idx="2"/>
            <a:endCxn id="156" idx="1"/>
          </p:cNvCxnSpPr>
          <p:nvPr/>
        </p:nvCxnSpPr>
        <p:spPr>
          <a:xfrm rot="16200000" flipH="1">
            <a:off x="2819689" y="3355807"/>
            <a:ext cx="630952" cy="1506657"/>
          </a:xfrm>
          <a:prstGeom prst="curvedConnector2">
            <a:avLst/>
          </a:prstGeom>
          <a:ln>
            <a:solidFill>
              <a:schemeClr val="bg1">
                <a:lumMod val="75000"/>
              </a:schemeClr>
            </a:solidFill>
            <a:tailEnd type="triangle"/>
          </a:ln>
        </p:spPr>
        <p:style>
          <a:lnRef idx="3">
            <a:schemeClr val="accent4"/>
          </a:lnRef>
          <a:fillRef idx="0">
            <a:schemeClr val="accent4"/>
          </a:fillRef>
          <a:effectRef idx="2">
            <a:schemeClr val="accent4"/>
          </a:effectRef>
          <a:fontRef idx="minor">
            <a:schemeClr val="tx1"/>
          </a:fontRef>
        </p:style>
      </p:cxnSp>
      <p:sp>
        <p:nvSpPr>
          <p:cNvPr id="165" name="矩形: 圆角 164">
            <a:extLst>
              <a:ext uri="{FF2B5EF4-FFF2-40B4-BE49-F238E27FC236}">
                <a16:creationId xmlns:a16="http://schemas.microsoft.com/office/drawing/2014/main" id="{9881AC4A-1539-4A73-BF0E-EA763F356E13}"/>
              </a:ext>
            </a:extLst>
          </p:cNvPr>
          <p:cNvSpPr/>
          <p:nvPr/>
        </p:nvSpPr>
        <p:spPr>
          <a:xfrm>
            <a:off x="4808204" y="3024213"/>
            <a:ext cx="1659391" cy="599142"/>
          </a:xfrm>
          <a:prstGeom prst="round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Configuration.txt</a:t>
            </a:r>
            <a:endParaRPr lang="zh-CN" altLang="en-US" dirty="0">
              <a:solidFill>
                <a:schemeClr val="tx1"/>
              </a:solidFill>
            </a:endParaRPr>
          </a:p>
        </p:txBody>
      </p:sp>
      <p:sp>
        <p:nvSpPr>
          <p:cNvPr id="166" name="矩形: 圆角 165">
            <a:extLst>
              <a:ext uri="{FF2B5EF4-FFF2-40B4-BE49-F238E27FC236}">
                <a16:creationId xmlns:a16="http://schemas.microsoft.com/office/drawing/2014/main" id="{6D66D0AA-F25F-470F-A7EE-F7CE25CDF60F}"/>
              </a:ext>
            </a:extLst>
          </p:cNvPr>
          <p:cNvSpPr/>
          <p:nvPr/>
        </p:nvSpPr>
        <p:spPr>
          <a:xfrm>
            <a:off x="3418708" y="923059"/>
            <a:ext cx="2163708" cy="1676516"/>
          </a:xfrm>
          <a:prstGeom prst="round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b="1" i="0" dirty="0">
                <a:solidFill>
                  <a:schemeClr val="bg1"/>
                </a:solidFill>
                <a:effectLst/>
                <a:latin typeface="Roboto" panose="02000000000000000000" pitchFamily="2" charset="0"/>
              </a:rPr>
              <a:t>Visualization module </a:t>
            </a:r>
            <a:endParaRPr lang="zh-CN" altLang="en-US" b="1" dirty="0">
              <a:solidFill>
                <a:schemeClr val="bg1"/>
              </a:solidFill>
            </a:endParaRPr>
          </a:p>
        </p:txBody>
      </p:sp>
      <p:sp>
        <p:nvSpPr>
          <p:cNvPr id="167" name="矩形: 圆角 166">
            <a:extLst>
              <a:ext uri="{FF2B5EF4-FFF2-40B4-BE49-F238E27FC236}">
                <a16:creationId xmlns:a16="http://schemas.microsoft.com/office/drawing/2014/main" id="{0F164615-A122-4351-9E3C-AC46EDDD2341}"/>
              </a:ext>
            </a:extLst>
          </p:cNvPr>
          <p:cNvSpPr/>
          <p:nvPr/>
        </p:nvSpPr>
        <p:spPr>
          <a:xfrm>
            <a:off x="5856207" y="917478"/>
            <a:ext cx="2163708" cy="1676515"/>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b="1" i="0" dirty="0">
                <a:solidFill>
                  <a:schemeClr val="tx1"/>
                </a:solidFill>
                <a:effectLst/>
                <a:latin typeface="Roboto" panose="02000000000000000000" pitchFamily="2" charset="0"/>
              </a:rPr>
              <a:t>NEAT module</a:t>
            </a:r>
            <a:endParaRPr lang="zh-CN" altLang="en-US" b="1" dirty="0">
              <a:solidFill>
                <a:schemeClr val="tx1"/>
              </a:solidFill>
            </a:endParaRPr>
          </a:p>
        </p:txBody>
      </p:sp>
      <p:cxnSp>
        <p:nvCxnSpPr>
          <p:cNvPr id="168" name="连接符: 曲线 167">
            <a:extLst>
              <a:ext uri="{FF2B5EF4-FFF2-40B4-BE49-F238E27FC236}">
                <a16:creationId xmlns:a16="http://schemas.microsoft.com/office/drawing/2014/main" id="{8A20AF3F-73B5-44BE-8561-E15A370EFA60}"/>
              </a:ext>
            </a:extLst>
          </p:cNvPr>
          <p:cNvCxnSpPr>
            <a:cxnSpLocks/>
            <a:stCxn id="166" idx="2"/>
            <a:endCxn id="156" idx="0"/>
          </p:cNvCxnSpPr>
          <p:nvPr/>
        </p:nvCxnSpPr>
        <p:spPr>
          <a:xfrm rot="5400000">
            <a:off x="3696056" y="3404081"/>
            <a:ext cx="1609013" cy="12700"/>
          </a:xfrm>
          <a:prstGeom prst="curvedConnector3">
            <a:avLst>
              <a:gd name="adj1" fmla="val 50000"/>
            </a:avLst>
          </a:prstGeom>
          <a:ln>
            <a:solidFill>
              <a:schemeClr val="bg1">
                <a:lumMod val="75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76" name="连接符: 曲线 175">
            <a:extLst>
              <a:ext uri="{FF2B5EF4-FFF2-40B4-BE49-F238E27FC236}">
                <a16:creationId xmlns:a16="http://schemas.microsoft.com/office/drawing/2014/main" id="{46BF4AD2-8FB6-49FE-A633-247178330DDA}"/>
              </a:ext>
            </a:extLst>
          </p:cNvPr>
          <p:cNvCxnSpPr>
            <a:cxnSpLocks/>
            <a:stCxn id="167" idx="2"/>
            <a:endCxn id="156" idx="3"/>
          </p:cNvCxnSpPr>
          <p:nvPr/>
        </p:nvCxnSpPr>
        <p:spPr>
          <a:xfrm rot="5400000">
            <a:off x="5110037" y="2596587"/>
            <a:ext cx="1830619" cy="1825431"/>
          </a:xfrm>
          <a:prstGeom prst="curvedConnector2">
            <a:avLst/>
          </a:prstGeom>
          <a:ln>
            <a:solidFill>
              <a:schemeClr val="bg1">
                <a:lumMod val="75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79" name="连接符: 曲线 178">
            <a:extLst>
              <a:ext uri="{FF2B5EF4-FFF2-40B4-BE49-F238E27FC236}">
                <a16:creationId xmlns:a16="http://schemas.microsoft.com/office/drawing/2014/main" id="{1BF93FEE-86F0-4315-BBB4-F7232909D8C7}"/>
              </a:ext>
            </a:extLst>
          </p:cNvPr>
          <p:cNvCxnSpPr>
            <a:cxnSpLocks/>
            <a:stCxn id="165" idx="2"/>
            <a:endCxn id="156" idx="3"/>
          </p:cNvCxnSpPr>
          <p:nvPr/>
        </p:nvCxnSpPr>
        <p:spPr>
          <a:xfrm rot="5400000">
            <a:off x="4974637" y="3761348"/>
            <a:ext cx="801257" cy="525270"/>
          </a:xfrm>
          <a:prstGeom prst="curvedConnector2">
            <a:avLst/>
          </a:prstGeom>
          <a:ln>
            <a:solidFill>
              <a:schemeClr val="bg1">
                <a:lumMod val="75000"/>
              </a:schemeClr>
            </a:solidFill>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389074663"/>
      </p:ext>
    </p:extLst>
  </p:cSld>
  <p:clrMapOvr>
    <a:masterClrMapping/>
  </p:clrMapOvr>
  <mc:AlternateContent xmlns:mc="http://schemas.openxmlformats.org/markup-compatibility/2006" xmlns:p14="http://schemas.microsoft.com/office/powerpoint/2010/main">
    <mc:Choice Requires="p14">
      <p:transition spd="slow" p14:dur="2000" advTm="5224"/>
    </mc:Choice>
    <mc:Fallback xmlns="">
      <p:transition spd="slow" advTm="52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748308" y="-1059121"/>
            <a:ext cx="5977958" cy="3376972"/>
          </a:xfrm>
          <a:prstGeom prst="rect">
            <a:avLst/>
          </a:prstGeom>
          <a:extLst>
            <a:ext uri="{909E8E84-426E-40DD-AFC4-6F175D3DCCD1}">
              <a14:hiddenFill xmlns:a14="http://schemas.microsoft.com/office/drawing/2010/main">
                <a:solidFill>
                  <a:srgbClr val="FFFFFF"/>
                </a:solidFill>
              </a14:hiddenFill>
            </a:ext>
          </a:extLst>
        </p:spPr>
      </p:pic>
      <p:pic>
        <p:nvPicPr>
          <p:cNvPr id="31"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33" name="矩形 32">
            <a:extLst>
              <a:ext uri="{FF2B5EF4-FFF2-40B4-BE49-F238E27FC236}">
                <a16:creationId xmlns:a16="http://schemas.microsoft.com/office/drawing/2014/main" id="{6B8693FD-0734-4C70-ADBE-D3172833AA77}"/>
              </a:ext>
            </a:extLst>
          </p:cNvPr>
          <p:cNvSpPr/>
          <p:nvPr/>
        </p:nvSpPr>
        <p:spPr>
          <a:xfrm>
            <a:off x="3599738" y="267803"/>
            <a:ext cx="1600118" cy="461665"/>
          </a:xfrm>
          <a:prstGeom prst="rect">
            <a:avLst/>
          </a:prstGeom>
        </p:spPr>
        <p:txBody>
          <a:bodyPr wrap="none">
            <a:spAutoFit/>
          </a:bodyPr>
          <a:lstStyle/>
          <a:p>
            <a:r>
              <a:rPr lang="en-US" altLang="zh-CN" sz="2400" b="1" dirty="0">
                <a:solidFill>
                  <a:srgbClr val="2E97BC"/>
                </a:solidFill>
                <a:cs typeface="+mn-ea"/>
                <a:sym typeface="+mn-lt"/>
              </a:rPr>
              <a:t>Selection</a:t>
            </a:r>
            <a:endParaRPr lang="zh-CN" altLang="en-US" sz="2400" b="1" dirty="0">
              <a:solidFill>
                <a:srgbClr val="2E97BC"/>
              </a:solidFill>
              <a:cs typeface="+mn-ea"/>
              <a:sym typeface="+mn-lt"/>
            </a:endParaRPr>
          </a:p>
        </p:txBody>
      </p:sp>
      <p:pic>
        <p:nvPicPr>
          <p:cNvPr id="4" name="图片 3">
            <a:extLst>
              <a:ext uri="{FF2B5EF4-FFF2-40B4-BE49-F238E27FC236}">
                <a16:creationId xmlns:a16="http://schemas.microsoft.com/office/drawing/2014/main" id="{EA920FED-1373-4AC2-8404-2BD4DA13C2E2}"/>
              </a:ext>
            </a:extLst>
          </p:cNvPr>
          <p:cNvPicPr>
            <a:picLocks noChangeAspect="1"/>
          </p:cNvPicPr>
          <p:nvPr/>
        </p:nvPicPr>
        <p:blipFill>
          <a:blip r:embed="rId4"/>
          <a:stretch>
            <a:fillRect/>
          </a:stretch>
        </p:blipFill>
        <p:spPr>
          <a:xfrm>
            <a:off x="405181" y="827465"/>
            <a:ext cx="2007149" cy="3770335"/>
          </a:xfrm>
          <a:prstGeom prst="rect">
            <a:avLst/>
          </a:prstGeom>
        </p:spPr>
      </p:pic>
      <p:pic>
        <p:nvPicPr>
          <p:cNvPr id="6" name="图片 5">
            <a:extLst>
              <a:ext uri="{FF2B5EF4-FFF2-40B4-BE49-F238E27FC236}">
                <a16:creationId xmlns:a16="http://schemas.microsoft.com/office/drawing/2014/main" id="{54BAAF39-1284-4D14-B4B3-330F7C475C1F}"/>
              </a:ext>
            </a:extLst>
          </p:cNvPr>
          <p:cNvPicPr>
            <a:picLocks noChangeAspect="1"/>
          </p:cNvPicPr>
          <p:nvPr/>
        </p:nvPicPr>
        <p:blipFill>
          <a:blip r:embed="rId5"/>
          <a:stretch>
            <a:fillRect/>
          </a:stretch>
        </p:blipFill>
        <p:spPr>
          <a:xfrm>
            <a:off x="551105" y="1255048"/>
            <a:ext cx="1616528" cy="3036572"/>
          </a:xfrm>
          <a:prstGeom prst="rect">
            <a:avLst/>
          </a:prstGeom>
        </p:spPr>
      </p:pic>
      <p:sp>
        <p:nvSpPr>
          <p:cNvPr id="104" name="矩形 103">
            <a:extLst>
              <a:ext uri="{FF2B5EF4-FFF2-40B4-BE49-F238E27FC236}">
                <a16:creationId xmlns:a16="http://schemas.microsoft.com/office/drawing/2014/main" id="{F1150C66-A8B0-45A0-BC44-DC1A49F3DE49}"/>
              </a:ext>
            </a:extLst>
          </p:cNvPr>
          <p:cNvSpPr/>
          <p:nvPr/>
        </p:nvSpPr>
        <p:spPr>
          <a:xfrm>
            <a:off x="3786811" y="988243"/>
            <a:ext cx="3938474" cy="307777"/>
          </a:xfrm>
          <a:prstGeom prst="rect">
            <a:avLst/>
          </a:prstGeom>
        </p:spPr>
        <p:txBody>
          <a:bodyPr wrap="square">
            <a:spAutoFit/>
          </a:bodyPr>
          <a:lstStyle/>
          <a:p>
            <a:r>
              <a:rPr lang="en-US" altLang="zh-CN" sz="1400" dirty="0">
                <a:cs typeface="+mn-ea"/>
                <a:sym typeface="+mn-lt"/>
              </a:rPr>
              <a:t>Reward = fitness of genome = score*10</a:t>
            </a:r>
          </a:p>
        </p:txBody>
      </p:sp>
    </p:spTree>
    <p:extLst>
      <p:ext uri="{BB962C8B-B14F-4D97-AF65-F5344CB8AC3E}">
        <p14:creationId xmlns:p14="http://schemas.microsoft.com/office/powerpoint/2010/main" val="4221708763"/>
      </p:ext>
    </p:extLst>
  </p:cSld>
  <p:clrMapOvr>
    <a:masterClrMapping/>
  </p:clrMapOvr>
  <mc:AlternateContent xmlns:mc="http://schemas.openxmlformats.org/markup-compatibility/2006" xmlns:p14="http://schemas.microsoft.com/office/powerpoint/2010/main">
    <mc:Choice Requires="p14">
      <p:transition spd="slow" p14:dur="2000" advTm="5224"/>
    </mc:Choice>
    <mc:Fallback xmlns="">
      <p:transition spd="slow" advTm="52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043366">
            <a:off x="-2660271" y="-864059"/>
            <a:ext cx="9003977" cy="5086382"/>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124298" y="1872084"/>
            <a:ext cx="955909" cy="95590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rgbClr val="2E97BC"/>
                </a:solidFill>
                <a:cs typeface="+mn-ea"/>
                <a:sym typeface="+mn-lt"/>
              </a:rPr>
              <a:t>04</a:t>
            </a:r>
            <a:endParaRPr lang="zh-CN" altLang="en-US" sz="4800" dirty="0">
              <a:solidFill>
                <a:srgbClr val="2E97BC"/>
              </a:solidFill>
              <a:cs typeface="+mn-ea"/>
              <a:sym typeface="+mn-lt"/>
            </a:endParaRPr>
          </a:p>
        </p:txBody>
      </p:sp>
      <p:pic>
        <p:nvPicPr>
          <p:cNvPr id="18"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753901">
            <a:off x="3375673" y="-39925"/>
            <a:ext cx="9003977" cy="508638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420442" y="1944092"/>
            <a:ext cx="2550185" cy="523220"/>
          </a:xfrm>
          <a:prstGeom prst="rect">
            <a:avLst/>
          </a:prstGeom>
        </p:spPr>
        <p:txBody>
          <a:bodyPr wrap="none">
            <a:spAutoFit/>
          </a:bodyPr>
          <a:lstStyle/>
          <a:p>
            <a:r>
              <a:rPr lang="en-US" altLang="zh-CN" sz="2800" b="1" dirty="0">
                <a:solidFill>
                  <a:srgbClr val="2E97BC"/>
                </a:solidFill>
                <a:cs typeface="+mn-ea"/>
                <a:sym typeface="+mn-lt"/>
              </a:rPr>
              <a:t>NEAT project</a:t>
            </a:r>
            <a:endParaRPr lang="zh-CN" altLang="en-US" sz="2800" b="1" dirty="0">
              <a:solidFill>
                <a:srgbClr val="2E97BC"/>
              </a:solidFill>
              <a:cs typeface="+mn-ea"/>
              <a:sym typeface="+mn-lt"/>
            </a:endParaRPr>
          </a:p>
        </p:txBody>
      </p:sp>
      <p:sp>
        <p:nvSpPr>
          <p:cNvPr id="8" name="矩形 7"/>
          <p:cNvSpPr/>
          <p:nvPr/>
        </p:nvSpPr>
        <p:spPr>
          <a:xfrm>
            <a:off x="3420442" y="2346523"/>
            <a:ext cx="3873176" cy="307777"/>
          </a:xfrm>
          <a:prstGeom prst="rect">
            <a:avLst/>
          </a:prstGeom>
        </p:spPr>
        <p:txBody>
          <a:bodyPr wrap="none">
            <a:spAutoFit/>
          </a:bodyPr>
          <a:lstStyle/>
          <a:p>
            <a:r>
              <a:rPr lang="en-US" altLang="zh-CN" sz="1400" dirty="0" err="1"/>
              <a:t>NeuroEvolution</a:t>
            </a:r>
            <a:r>
              <a:rPr lang="en-US" altLang="zh-CN" sz="1400" dirty="0"/>
              <a:t> of Augmenting Topologies</a:t>
            </a:r>
            <a:endParaRPr lang="zh-CN" altLang="en-US" sz="1100" dirty="0">
              <a:cs typeface="+mn-ea"/>
              <a:sym typeface="+mn-lt"/>
            </a:endParaRPr>
          </a:p>
        </p:txBody>
      </p:sp>
    </p:spTree>
    <p:extLst>
      <p:ext uri="{BB962C8B-B14F-4D97-AF65-F5344CB8AC3E}">
        <p14:creationId xmlns:p14="http://schemas.microsoft.com/office/powerpoint/2010/main" val="2732487901"/>
      </p:ext>
    </p:extLst>
  </p:cSld>
  <p:clrMapOvr>
    <a:masterClrMapping/>
  </p:clrMapOvr>
  <mc:AlternateContent xmlns:mc="http://schemas.openxmlformats.org/markup-compatibility/2006" xmlns:p14="http://schemas.microsoft.com/office/powerpoint/2010/main">
    <mc:Choice Requires="p14">
      <p:transition spd="slow" p14:dur="2000" advTm="5425"/>
    </mc:Choice>
    <mc:Fallback xmlns="">
      <p:transition spd="slow" advTm="542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137801">
            <a:off x="3038765" y="-331354"/>
            <a:ext cx="9003977" cy="508638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756146" y="623558"/>
            <a:ext cx="1890005" cy="523220"/>
          </a:xfrm>
          <a:prstGeom prst="rect">
            <a:avLst/>
          </a:prstGeom>
        </p:spPr>
        <p:txBody>
          <a:bodyPr wrap="none">
            <a:spAutoFit/>
          </a:bodyPr>
          <a:lstStyle/>
          <a:p>
            <a:r>
              <a:rPr lang="en-US" altLang="zh-CN" sz="2800" b="1" dirty="0">
                <a:solidFill>
                  <a:srgbClr val="2E97BC"/>
                </a:solidFill>
                <a:cs typeface="+mn-ea"/>
                <a:sym typeface="+mn-lt"/>
              </a:rPr>
              <a:t>CATALOG</a:t>
            </a:r>
            <a:endParaRPr lang="zh-CN" altLang="en-US" sz="2800" b="1" dirty="0">
              <a:solidFill>
                <a:srgbClr val="2E97BC"/>
              </a:solidFill>
              <a:cs typeface="+mn-ea"/>
              <a:sym typeface="+mn-lt"/>
            </a:endParaRPr>
          </a:p>
        </p:txBody>
      </p:sp>
      <p:sp>
        <p:nvSpPr>
          <p:cNvPr id="6" name="矩形 5"/>
          <p:cNvSpPr/>
          <p:nvPr/>
        </p:nvSpPr>
        <p:spPr>
          <a:xfrm>
            <a:off x="854731" y="1944092"/>
            <a:ext cx="504056" cy="50405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2E97BC"/>
                </a:solidFill>
                <a:cs typeface="+mn-ea"/>
                <a:sym typeface="+mn-lt"/>
              </a:rPr>
              <a:t>01</a:t>
            </a:r>
            <a:endParaRPr lang="zh-CN" altLang="en-US" sz="2000" dirty="0">
              <a:solidFill>
                <a:srgbClr val="2E97BC"/>
              </a:solidFill>
              <a:cs typeface="+mn-ea"/>
              <a:sym typeface="+mn-lt"/>
            </a:endParaRPr>
          </a:p>
        </p:txBody>
      </p:sp>
      <p:sp>
        <p:nvSpPr>
          <p:cNvPr id="7" name="矩形 6"/>
          <p:cNvSpPr/>
          <p:nvPr/>
        </p:nvSpPr>
        <p:spPr>
          <a:xfrm>
            <a:off x="1522608" y="1872084"/>
            <a:ext cx="1600118" cy="369332"/>
          </a:xfrm>
          <a:prstGeom prst="rect">
            <a:avLst/>
          </a:prstGeom>
        </p:spPr>
        <p:txBody>
          <a:bodyPr wrap="none">
            <a:spAutoFit/>
          </a:bodyPr>
          <a:lstStyle/>
          <a:p>
            <a:r>
              <a:rPr lang="en-US" altLang="zh-CN" sz="1800" b="1" dirty="0">
                <a:solidFill>
                  <a:srgbClr val="2E97BC"/>
                </a:solidFill>
                <a:cs typeface="+mn-ea"/>
                <a:sym typeface="+mn-lt"/>
              </a:rPr>
              <a:t>RL elements</a:t>
            </a:r>
            <a:endParaRPr lang="zh-CN" altLang="en-US" sz="1800" b="1" dirty="0">
              <a:solidFill>
                <a:srgbClr val="2E97BC"/>
              </a:solidFill>
              <a:cs typeface="+mn-ea"/>
              <a:sym typeface="+mn-lt"/>
            </a:endParaRPr>
          </a:p>
        </p:txBody>
      </p:sp>
      <p:sp>
        <p:nvSpPr>
          <p:cNvPr id="8" name="矩形 7"/>
          <p:cNvSpPr/>
          <p:nvPr/>
        </p:nvSpPr>
        <p:spPr>
          <a:xfrm>
            <a:off x="1502803" y="2160116"/>
            <a:ext cx="2757486" cy="246221"/>
          </a:xfrm>
          <a:prstGeom prst="rect">
            <a:avLst/>
          </a:prstGeom>
        </p:spPr>
        <p:txBody>
          <a:bodyPr wrap="none">
            <a:spAutoFit/>
          </a:bodyPr>
          <a:lstStyle/>
          <a:p>
            <a:r>
              <a:rPr lang="en-US" altLang="zh-CN" sz="1000" dirty="0">
                <a:cs typeface="+mn-ea"/>
                <a:sym typeface="+mn-lt"/>
              </a:rPr>
              <a:t>Extract features based on the game itself</a:t>
            </a:r>
            <a:endParaRPr lang="zh-CN" altLang="en-US" sz="1000" dirty="0">
              <a:cs typeface="+mn-ea"/>
              <a:sym typeface="+mn-lt"/>
            </a:endParaRPr>
          </a:p>
        </p:txBody>
      </p:sp>
      <p:sp>
        <p:nvSpPr>
          <p:cNvPr id="18" name="矩形 17"/>
          <p:cNvSpPr/>
          <p:nvPr/>
        </p:nvSpPr>
        <p:spPr>
          <a:xfrm>
            <a:off x="4408749" y="1944092"/>
            <a:ext cx="504056" cy="50405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2E97BC"/>
                </a:solidFill>
                <a:cs typeface="+mn-ea"/>
                <a:sym typeface="+mn-lt"/>
              </a:rPr>
              <a:t>02</a:t>
            </a:r>
            <a:endParaRPr lang="zh-CN" altLang="en-US" sz="2000" dirty="0">
              <a:solidFill>
                <a:srgbClr val="2E97BC"/>
              </a:solidFill>
              <a:cs typeface="+mn-ea"/>
              <a:sym typeface="+mn-lt"/>
            </a:endParaRPr>
          </a:p>
        </p:txBody>
      </p:sp>
      <p:sp>
        <p:nvSpPr>
          <p:cNvPr id="20" name="矩形 19"/>
          <p:cNvSpPr/>
          <p:nvPr/>
        </p:nvSpPr>
        <p:spPr>
          <a:xfrm>
            <a:off x="5056821" y="2160116"/>
            <a:ext cx="1843774" cy="246221"/>
          </a:xfrm>
          <a:prstGeom prst="rect">
            <a:avLst/>
          </a:prstGeom>
        </p:spPr>
        <p:txBody>
          <a:bodyPr wrap="none">
            <a:spAutoFit/>
          </a:bodyPr>
          <a:lstStyle/>
          <a:p>
            <a:r>
              <a:rPr lang="en-US" altLang="zh-CN" sz="1000" dirty="0">
                <a:solidFill>
                  <a:srgbClr val="333333"/>
                </a:solidFill>
                <a:latin typeface="Arial" panose="020B0604020202020204" pitchFamily="34" charset="0"/>
              </a:rPr>
              <a:t>How to find the optimal policy</a:t>
            </a:r>
          </a:p>
        </p:txBody>
      </p:sp>
      <p:sp>
        <p:nvSpPr>
          <p:cNvPr id="21" name="矩形 20"/>
          <p:cNvSpPr/>
          <p:nvPr/>
        </p:nvSpPr>
        <p:spPr>
          <a:xfrm>
            <a:off x="900162" y="3117706"/>
            <a:ext cx="504056" cy="50405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2E97BC"/>
                </a:solidFill>
                <a:cs typeface="+mn-ea"/>
                <a:sym typeface="+mn-lt"/>
              </a:rPr>
              <a:t>03</a:t>
            </a:r>
            <a:endParaRPr lang="zh-CN" altLang="en-US" sz="2000" dirty="0">
              <a:solidFill>
                <a:srgbClr val="2E97BC"/>
              </a:solidFill>
              <a:cs typeface="+mn-ea"/>
              <a:sym typeface="+mn-lt"/>
            </a:endParaRPr>
          </a:p>
        </p:txBody>
      </p:sp>
      <p:sp>
        <p:nvSpPr>
          <p:cNvPr id="22" name="矩形 21"/>
          <p:cNvSpPr/>
          <p:nvPr/>
        </p:nvSpPr>
        <p:spPr>
          <a:xfrm>
            <a:off x="1568039" y="3045698"/>
            <a:ext cx="883832" cy="369332"/>
          </a:xfrm>
          <a:prstGeom prst="rect">
            <a:avLst/>
          </a:prstGeom>
        </p:spPr>
        <p:txBody>
          <a:bodyPr wrap="none">
            <a:spAutoFit/>
          </a:bodyPr>
          <a:lstStyle/>
          <a:p>
            <a:r>
              <a:rPr lang="en-US" altLang="zh-CN" sz="1800" b="1" dirty="0">
                <a:solidFill>
                  <a:srgbClr val="2E97BC"/>
                </a:solidFill>
                <a:cs typeface="+mn-ea"/>
                <a:sym typeface="+mn-lt"/>
              </a:rPr>
              <a:t>NEAT </a:t>
            </a:r>
            <a:endParaRPr lang="zh-CN" altLang="en-US" sz="1800" b="1" dirty="0">
              <a:solidFill>
                <a:srgbClr val="2E97BC"/>
              </a:solidFill>
              <a:cs typeface="+mn-ea"/>
              <a:sym typeface="+mn-lt"/>
            </a:endParaRPr>
          </a:p>
        </p:txBody>
      </p:sp>
      <p:sp>
        <p:nvSpPr>
          <p:cNvPr id="23" name="矩形 22"/>
          <p:cNvSpPr/>
          <p:nvPr/>
        </p:nvSpPr>
        <p:spPr>
          <a:xfrm>
            <a:off x="1548234" y="3333730"/>
            <a:ext cx="319318" cy="246221"/>
          </a:xfrm>
          <a:prstGeom prst="rect">
            <a:avLst/>
          </a:prstGeom>
        </p:spPr>
        <p:txBody>
          <a:bodyPr wrap="none">
            <a:spAutoFit/>
          </a:bodyPr>
          <a:lstStyle/>
          <a:p>
            <a:r>
              <a:rPr lang="en-US" altLang="zh-CN" sz="1000" dirty="0">
                <a:cs typeface="+mn-ea"/>
                <a:sym typeface="+mn-lt"/>
              </a:rPr>
              <a:t>….</a:t>
            </a:r>
            <a:endParaRPr lang="zh-CN" altLang="en-US" sz="1000" dirty="0">
              <a:cs typeface="+mn-ea"/>
              <a:sym typeface="+mn-lt"/>
            </a:endParaRPr>
          </a:p>
        </p:txBody>
      </p:sp>
      <p:sp>
        <p:nvSpPr>
          <p:cNvPr id="24" name="矩形 23"/>
          <p:cNvSpPr/>
          <p:nvPr/>
        </p:nvSpPr>
        <p:spPr>
          <a:xfrm>
            <a:off x="4428554" y="3117706"/>
            <a:ext cx="504056" cy="50405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2E97BC"/>
                </a:solidFill>
                <a:cs typeface="+mn-ea"/>
                <a:sym typeface="+mn-lt"/>
              </a:rPr>
              <a:t>04</a:t>
            </a:r>
            <a:endParaRPr lang="zh-CN" altLang="en-US" sz="2000" dirty="0">
              <a:solidFill>
                <a:srgbClr val="2E97BC"/>
              </a:solidFill>
              <a:cs typeface="+mn-ea"/>
              <a:sym typeface="+mn-lt"/>
            </a:endParaRPr>
          </a:p>
        </p:txBody>
      </p:sp>
      <p:sp>
        <p:nvSpPr>
          <p:cNvPr id="25" name="矩形 24"/>
          <p:cNvSpPr/>
          <p:nvPr/>
        </p:nvSpPr>
        <p:spPr>
          <a:xfrm>
            <a:off x="5096431" y="3045698"/>
            <a:ext cx="473206" cy="369332"/>
          </a:xfrm>
          <a:prstGeom prst="rect">
            <a:avLst/>
          </a:prstGeom>
        </p:spPr>
        <p:txBody>
          <a:bodyPr wrap="none">
            <a:spAutoFit/>
          </a:bodyPr>
          <a:lstStyle/>
          <a:p>
            <a:r>
              <a:rPr lang="en-US" altLang="zh-CN" sz="1800" b="1" dirty="0">
                <a:solidFill>
                  <a:srgbClr val="2E97BC"/>
                </a:solidFill>
                <a:cs typeface="+mn-ea"/>
                <a:sym typeface="+mn-lt"/>
              </a:rPr>
              <a:t>….</a:t>
            </a:r>
          </a:p>
        </p:txBody>
      </p:sp>
      <p:sp>
        <p:nvSpPr>
          <p:cNvPr id="26" name="矩形 25"/>
          <p:cNvSpPr/>
          <p:nvPr/>
        </p:nvSpPr>
        <p:spPr>
          <a:xfrm>
            <a:off x="5076626" y="3333730"/>
            <a:ext cx="319318" cy="246221"/>
          </a:xfrm>
          <a:prstGeom prst="rect">
            <a:avLst/>
          </a:prstGeom>
        </p:spPr>
        <p:txBody>
          <a:bodyPr wrap="none">
            <a:spAutoFit/>
          </a:bodyPr>
          <a:lstStyle/>
          <a:p>
            <a:r>
              <a:rPr lang="en-US" altLang="zh-CN" sz="1000" dirty="0">
                <a:cs typeface="+mn-ea"/>
                <a:sym typeface="+mn-lt"/>
              </a:rPr>
              <a:t>….</a:t>
            </a:r>
          </a:p>
        </p:txBody>
      </p:sp>
      <p:sp>
        <p:nvSpPr>
          <p:cNvPr id="17" name="矩形 16">
            <a:extLst>
              <a:ext uri="{FF2B5EF4-FFF2-40B4-BE49-F238E27FC236}">
                <a16:creationId xmlns:a16="http://schemas.microsoft.com/office/drawing/2014/main" id="{2ED4A140-061A-42C8-9D4C-342EF6FD456C}"/>
              </a:ext>
            </a:extLst>
          </p:cNvPr>
          <p:cNvSpPr/>
          <p:nvPr/>
        </p:nvSpPr>
        <p:spPr>
          <a:xfrm>
            <a:off x="5053099" y="1872084"/>
            <a:ext cx="1885453" cy="369332"/>
          </a:xfrm>
          <a:prstGeom prst="rect">
            <a:avLst/>
          </a:prstGeom>
        </p:spPr>
        <p:txBody>
          <a:bodyPr wrap="none">
            <a:spAutoFit/>
          </a:bodyPr>
          <a:lstStyle/>
          <a:p>
            <a:r>
              <a:rPr lang="en-US" altLang="zh-CN" sz="1800" b="1" dirty="0">
                <a:solidFill>
                  <a:srgbClr val="2E97BC"/>
                </a:solidFill>
                <a:cs typeface="+mn-ea"/>
                <a:sym typeface="+mn-lt"/>
              </a:rPr>
              <a:t>Optimal policy</a:t>
            </a:r>
          </a:p>
        </p:txBody>
      </p:sp>
    </p:spTree>
    <p:extLst>
      <p:ext uri="{BB962C8B-B14F-4D97-AF65-F5344CB8AC3E}">
        <p14:creationId xmlns:p14="http://schemas.microsoft.com/office/powerpoint/2010/main" val="322685579"/>
      </p:ext>
    </p:extLst>
  </p:cSld>
  <p:clrMapOvr>
    <a:masterClrMapping/>
  </p:clrMapOvr>
  <mc:AlternateContent xmlns:mc="http://schemas.openxmlformats.org/markup-compatibility/2006" xmlns:p14="http://schemas.microsoft.com/office/powerpoint/2010/main">
    <mc:Choice Requires="p14">
      <p:transition spd="slow" p14:dur="2000" advTm="9832"/>
    </mc:Choice>
    <mc:Fallback xmlns="">
      <p:transition spd="slow" advTm="98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childTnLst>
                          </p:cTn>
                        </p:par>
                        <p:par>
                          <p:cTn id="30" fill="hold">
                            <p:stCondLst>
                              <p:cond delay="3000"/>
                            </p:stCondLst>
                            <p:childTnLst>
                              <p:par>
                                <p:cTn id="31" presetID="42" presetClass="entr" presetSubtype="0"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53" presetClass="entr" presetSubtype="16"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Effect transition="in" filter="fade">
                                      <p:cBhvr>
                                        <p:cTn id="41" dur="500"/>
                                        <p:tgtEl>
                                          <p:spTgt spid="21"/>
                                        </p:tgtEl>
                                      </p:cBhvr>
                                    </p:animEffect>
                                  </p:childTnLst>
                                </p:cTn>
                              </p:par>
                            </p:childTnLst>
                          </p:cTn>
                        </p:par>
                        <p:par>
                          <p:cTn id="42" fill="hold">
                            <p:stCondLst>
                              <p:cond delay="4500"/>
                            </p:stCondLst>
                            <p:childTnLst>
                              <p:par>
                                <p:cTn id="43" presetID="10" presetClass="entr" presetSubtype="0"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par>
                          <p:cTn id="46" fill="hold">
                            <p:stCondLst>
                              <p:cond delay="5000"/>
                            </p:stCondLst>
                            <p:childTnLst>
                              <p:par>
                                <p:cTn id="47" presetID="42" presetClass="entr" presetSubtype="0"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1000"/>
                                        <p:tgtEl>
                                          <p:spTgt spid="23"/>
                                        </p:tgtEl>
                                      </p:cBhvr>
                                    </p:animEffect>
                                    <p:anim calcmode="lin" valueType="num">
                                      <p:cBhvr>
                                        <p:cTn id="50" dur="1000" fill="hold"/>
                                        <p:tgtEl>
                                          <p:spTgt spid="23"/>
                                        </p:tgtEl>
                                        <p:attrNameLst>
                                          <p:attrName>ppt_x</p:attrName>
                                        </p:attrNameLst>
                                      </p:cBhvr>
                                      <p:tavLst>
                                        <p:tav tm="0">
                                          <p:val>
                                            <p:strVal val="#ppt_x"/>
                                          </p:val>
                                        </p:tav>
                                        <p:tav tm="100000">
                                          <p:val>
                                            <p:strVal val="#ppt_x"/>
                                          </p:val>
                                        </p:tav>
                                      </p:tavLst>
                                    </p:anim>
                                    <p:anim calcmode="lin" valueType="num">
                                      <p:cBhvr>
                                        <p:cTn id="51" dur="1000" fill="hold"/>
                                        <p:tgtEl>
                                          <p:spTgt spid="23"/>
                                        </p:tgtEl>
                                        <p:attrNameLst>
                                          <p:attrName>ppt_y</p:attrName>
                                        </p:attrNameLst>
                                      </p:cBhvr>
                                      <p:tavLst>
                                        <p:tav tm="0">
                                          <p:val>
                                            <p:strVal val="#ppt_y+.1"/>
                                          </p:val>
                                        </p:tav>
                                        <p:tav tm="100000">
                                          <p:val>
                                            <p:strVal val="#ppt_y"/>
                                          </p:val>
                                        </p:tav>
                                      </p:tavLst>
                                    </p:anim>
                                  </p:childTnLst>
                                </p:cTn>
                              </p:par>
                            </p:childTnLst>
                          </p:cTn>
                        </p:par>
                        <p:par>
                          <p:cTn id="52" fill="hold">
                            <p:stCondLst>
                              <p:cond delay="6000"/>
                            </p:stCondLst>
                            <p:childTnLst>
                              <p:par>
                                <p:cTn id="53" presetID="53" presetClass="entr" presetSubtype="16"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animEffect transition="in" filter="fade">
                                      <p:cBhvr>
                                        <p:cTn id="57" dur="500"/>
                                        <p:tgtEl>
                                          <p:spTgt spid="24"/>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childTnLst>
                          </p:cTn>
                        </p:par>
                        <p:par>
                          <p:cTn id="62" fill="hold">
                            <p:stCondLst>
                              <p:cond delay="7000"/>
                            </p:stCondLst>
                            <p:childTnLst>
                              <p:par>
                                <p:cTn id="63" presetID="42" presetClass="entr" presetSubtype="0"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1000"/>
                                        <p:tgtEl>
                                          <p:spTgt spid="26"/>
                                        </p:tgtEl>
                                      </p:cBhvr>
                                    </p:animEffect>
                                    <p:anim calcmode="lin" valueType="num">
                                      <p:cBhvr>
                                        <p:cTn id="66" dur="1000" fill="hold"/>
                                        <p:tgtEl>
                                          <p:spTgt spid="26"/>
                                        </p:tgtEl>
                                        <p:attrNameLst>
                                          <p:attrName>ppt_x</p:attrName>
                                        </p:attrNameLst>
                                      </p:cBhvr>
                                      <p:tavLst>
                                        <p:tav tm="0">
                                          <p:val>
                                            <p:strVal val="#ppt_x"/>
                                          </p:val>
                                        </p:tav>
                                        <p:tav tm="100000">
                                          <p:val>
                                            <p:strVal val="#ppt_x"/>
                                          </p:val>
                                        </p:tav>
                                      </p:tavLst>
                                    </p:anim>
                                    <p:anim calcmode="lin" valueType="num">
                                      <p:cBhvr>
                                        <p:cTn id="67" dur="1000" fill="hold"/>
                                        <p:tgtEl>
                                          <p:spTgt spid="26"/>
                                        </p:tgtEl>
                                        <p:attrNameLst>
                                          <p:attrName>ppt_y</p:attrName>
                                        </p:attrNameLst>
                                      </p:cBhvr>
                                      <p:tavLst>
                                        <p:tav tm="0">
                                          <p:val>
                                            <p:strVal val="#ppt_y+.1"/>
                                          </p:val>
                                        </p:tav>
                                        <p:tav tm="100000">
                                          <p:val>
                                            <p:strVal val="#ppt_y"/>
                                          </p:val>
                                        </p:tav>
                                      </p:tavLst>
                                    </p:anim>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P spid="8" grpId="0"/>
      <p:bldP spid="18" grpId="0" animBg="1"/>
      <p:bldP spid="20" grpId="0"/>
      <p:bldP spid="21" grpId="0" animBg="1"/>
      <p:bldP spid="22" grpId="0"/>
      <p:bldP spid="23" grpId="0"/>
      <p:bldP spid="24" grpId="0" animBg="1"/>
      <p:bldP spid="25" grpId="0"/>
      <p:bldP spid="26"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514670">
            <a:off x="4863796" y="-595740"/>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66B8D851-D3D6-4BE4-94BE-E78C739F42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146" y="333494"/>
            <a:ext cx="3473825" cy="445992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8A5ACC1E-9C67-40D4-8F10-E30A6E657DC7}"/>
              </a:ext>
            </a:extLst>
          </p:cNvPr>
          <p:cNvPicPr>
            <a:picLocks noChangeAspect="1"/>
          </p:cNvPicPr>
          <p:nvPr/>
        </p:nvPicPr>
        <p:blipFill>
          <a:blip r:embed="rId5"/>
          <a:stretch>
            <a:fillRect/>
          </a:stretch>
        </p:blipFill>
        <p:spPr>
          <a:xfrm rot="2756439">
            <a:off x="-3183452" y="3996860"/>
            <a:ext cx="8145217" cy="2086906"/>
          </a:xfrm>
          <a:prstGeom prst="rect">
            <a:avLst/>
          </a:prstGeom>
        </p:spPr>
      </p:pic>
      <p:sp>
        <p:nvSpPr>
          <p:cNvPr id="33" name="矩形 32">
            <a:extLst>
              <a:ext uri="{FF2B5EF4-FFF2-40B4-BE49-F238E27FC236}">
                <a16:creationId xmlns:a16="http://schemas.microsoft.com/office/drawing/2014/main" id="{6B8693FD-0734-4C70-ADBE-D3172833AA77}"/>
              </a:ext>
            </a:extLst>
          </p:cNvPr>
          <p:cNvSpPr/>
          <p:nvPr/>
        </p:nvSpPr>
        <p:spPr>
          <a:xfrm>
            <a:off x="3657455" y="71884"/>
            <a:ext cx="1968039" cy="523220"/>
          </a:xfrm>
          <a:prstGeom prst="rect">
            <a:avLst/>
          </a:prstGeom>
        </p:spPr>
        <p:txBody>
          <a:bodyPr wrap="none">
            <a:spAutoFit/>
          </a:bodyPr>
          <a:lstStyle/>
          <a:p>
            <a:r>
              <a:rPr lang="en-US" altLang="zh-CN" sz="2800" b="1" dirty="0">
                <a:solidFill>
                  <a:srgbClr val="2E97BC"/>
                </a:solidFill>
                <a:cs typeface="+mn-ea"/>
                <a:sym typeface="+mn-lt"/>
              </a:rPr>
              <a:t>Crossover</a:t>
            </a:r>
            <a:endParaRPr lang="zh-CN" altLang="en-US" sz="2800" b="1" dirty="0">
              <a:solidFill>
                <a:srgbClr val="2E97BC"/>
              </a:solidFill>
              <a:cs typeface="+mn-ea"/>
              <a:sym typeface="+mn-lt"/>
            </a:endParaRPr>
          </a:p>
        </p:txBody>
      </p:sp>
      <p:sp>
        <p:nvSpPr>
          <p:cNvPr id="32" name="矩形 31"/>
          <p:cNvSpPr/>
          <p:nvPr/>
        </p:nvSpPr>
        <p:spPr>
          <a:xfrm>
            <a:off x="3657455" y="1488525"/>
            <a:ext cx="5091579" cy="2893100"/>
          </a:xfrm>
          <a:prstGeom prst="rect">
            <a:avLst/>
          </a:prstGeom>
        </p:spPr>
        <p:txBody>
          <a:bodyPr wrap="square">
            <a:spAutoFit/>
          </a:bodyPr>
          <a:lstStyle/>
          <a:p>
            <a:r>
              <a:rPr lang="en-US" altLang="zh-CN" sz="1400" dirty="0">
                <a:cs typeface="+mn-ea"/>
                <a:sym typeface="+mn-lt"/>
              </a:rPr>
              <a:t>Reproduction----crossover</a:t>
            </a:r>
          </a:p>
          <a:p>
            <a:endParaRPr lang="en-US" altLang="zh-CN" sz="1400" dirty="0">
              <a:cs typeface="+mn-ea"/>
              <a:sym typeface="+mn-lt"/>
            </a:endParaRPr>
          </a:p>
          <a:p>
            <a:pPr marL="285750" indent="-285750">
              <a:buFont typeface="Arial" panose="020B0604020202020204" pitchFamily="34" charset="0"/>
              <a:buChar char="•"/>
            </a:pPr>
            <a:r>
              <a:rPr lang="en-US" altLang="zh-CN" sz="1400" dirty="0">
                <a:cs typeface="+mn-ea"/>
                <a:sym typeface="+mn-lt"/>
              </a:rPr>
              <a:t>Aligned by innovation ID.</a:t>
            </a:r>
          </a:p>
          <a:p>
            <a:pPr marL="285750" indent="-285750">
              <a:buFont typeface="Arial" panose="020B0604020202020204" pitchFamily="34" charset="0"/>
              <a:buChar char="•"/>
            </a:pPr>
            <a:endParaRPr lang="en-US" altLang="zh-CN" sz="1400" dirty="0">
              <a:cs typeface="+mn-ea"/>
              <a:sym typeface="+mn-lt"/>
            </a:endParaRPr>
          </a:p>
          <a:p>
            <a:pPr marL="285750" indent="-285750">
              <a:buFont typeface="Arial" panose="020B0604020202020204" pitchFamily="34" charset="0"/>
              <a:buChar char="•"/>
            </a:pPr>
            <a:r>
              <a:rPr lang="en-US" altLang="zh-CN" sz="1400" dirty="0">
                <a:cs typeface="+mn-ea"/>
                <a:sym typeface="+mn-lt"/>
              </a:rPr>
              <a:t>Randomly selected at the same location.</a:t>
            </a:r>
          </a:p>
          <a:p>
            <a:pPr marL="285750" indent="-285750">
              <a:buFont typeface="Arial" panose="020B0604020202020204" pitchFamily="34" charset="0"/>
              <a:buChar char="•"/>
            </a:pPr>
            <a:endParaRPr lang="en-US" altLang="zh-CN" sz="1400" dirty="0">
              <a:cs typeface="+mn-ea"/>
              <a:sym typeface="+mn-lt"/>
            </a:endParaRPr>
          </a:p>
          <a:p>
            <a:endParaRPr lang="en-US" altLang="zh-CN" sz="1400" dirty="0">
              <a:cs typeface="+mn-ea"/>
              <a:sym typeface="+mn-lt"/>
            </a:endParaRPr>
          </a:p>
          <a:p>
            <a:r>
              <a:rPr lang="en-US" altLang="zh-CN" sz="1400" dirty="0">
                <a:cs typeface="+mn-ea"/>
                <a:sym typeface="+mn-lt"/>
              </a:rPr>
              <a:t>Disjoint genes:</a:t>
            </a:r>
          </a:p>
          <a:p>
            <a:r>
              <a:rPr lang="en-US" altLang="zh-CN" sz="1400" dirty="0">
                <a:cs typeface="+mn-ea"/>
                <a:sym typeface="+mn-lt"/>
              </a:rPr>
              <a:t>   The other parent has the node but not the connection.</a:t>
            </a:r>
          </a:p>
          <a:p>
            <a:endParaRPr lang="en-US" altLang="zh-CN" sz="1400" dirty="0">
              <a:cs typeface="+mn-ea"/>
              <a:sym typeface="+mn-lt"/>
            </a:endParaRPr>
          </a:p>
          <a:p>
            <a:r>
              <a:rPr lang="en-US" altLang="zh-CN" sz="1400" dirty="0">
                <a:cs typeface="+mn-ea"/>
                <a:sym typeface="+mn-lt"/>
              </a:rPr>
              <a:t>Excess genes: </a:t>
            </a:r>
          </a:p>
          <a:p>
            <a:r>
              <a:rPr lang="en-US" altLang="zh-CN" sz="1400" dirty="0">
                <a:cs typeface="+mn-ea"/>
                <a:sym typeface="+mn-lt"/>
              </a:rPr>
              <a:t>   The other parent does not have the node.</a:t>
            </a:r>
          </a:p>
          <a:p>
            <a:endParaRPr lang="en-US" altLang="zh-CN" sz="1400" dirty="0">
              <a:cs typeface="+mn-ea"/>
              <a:sym typeface="+mn-lt"/>
            </a:endParaRPr>
          </a:p>
        </p:txBody>
      </p:sp>
    </p:spTree>
    <p:extLst>
      <p:ext uri="{BB962C8B-B14F-4D97-AF65-F5344CB8AC3E}">
        <p14:creationId xmlns:p14="http://schemas.microsoft.com/office/powerpoint/2010/main" val="1902061085"/>
      </p:ext>
    </p:extLst>
  </p:cSld>
  <p:clrMapOvr>
    <a:masterClrMapping/>
  </p:clrMapOvr>
  <mc:AlternateContent xmlns:mc="http://schemas.openxmlformats.org/markup-compatibility/2006" xmlns:p14="http://schemas.microsoft.com/office/powerpoint/2010/main">
    <mc:Choice Requires="p14">
      <p:transition spd="slow" p14:dur="2000" advTm="5224"/>
    </mc:Choice>
    <mc:Fallback xmlns="">
      <p:transition spd="slow" advTm="52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748308" y="-1059121"/>
            <a:ext cx="5977958" cy="3376972"/>
          </a:xfrm>
          <a:prstGeom prst="rect">
            <a:avLst/>
          </a:prstGeom>
          <a:extLst>
            <a:ext uri="{909E8E84-426E-40DD-AFC4-6F175D3DCCD1}">
              <a14:hiddenFill xmlns:a14="http://schemas.microsoft.com/office/drawing/2010/main">
                <a:solidFill>
                  <a:srgbClr val="FFFFFF"/>
                </a:solidFill>
              </a14:hiddenFill>
            </a:ext>
          </a:extLst>
        </p:spPr>
      </p:pic>
      <p:pic>
        <p:nvPicPr>
          <p:cNvPr id="31"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31"/>
          <p:cNvSpPr/>
          <p:nvPr/>
        </p:nvSpPr>
        <p:spPr>
          <a:xfrm>
            <a:off x="428647" y="1007988"/>
            <a:ext cx="8608419" cy="3539430"/>
          </a:xfrm>
          <a:prstGeom prst="rect">
            <a:avLst/>
          </a:prstGeom>
        </p:spPr>
        <p:txBody>
          <a:bodyPr wrap="square">
            <a:spAutoFit/>
          </a:bodyPr>
          <a:lstStyle/>
          <a:p>
            <a:pPr marL="285750" indent="-285750">
              <a:buFont typeface="Arial" panose="020B0604020202020204" pitchFamily="34" charset="0"/>
              <a:buChar char="•"/>
            </a:pPr>
            <a:r>
              <a:rPr lang="en-US" altLang="zh-CN" sz="1400" dirty="0" err="1">
                <a:cs typeface="+mn-ea"/>
                <a:sym typeface="+mn-lt"/>
              </a:rPr>
              <a:t>NeuroEvolution</a:t>
            </a:r>
            <a:r>
              <a:rPr lang="en-US" altLang="zh-CN" sz="1400" dirty="0">
                <a:cs typeface="+mn-ea"/>
                <a:sym typeface="+mn-lt"/>
              </a:rPr>
              <a:t> of Augmenting Topologies (NEAT) is a genetic algorithm (GA) for the generation of evolving artificial neural networks. </a:t>
            </a:r>
          </a:p>
          <a:p>
            <a:pPr marL="285750" indent="-285750">
              <a:buFont typeface="Arial" panose="020B0604020202020204" pitchFamily="34" charset="0"/>
              <a:buChar char="•"/>
            </a:pPr>
            <a:endParaRPr lang="en-US" altLang="zh-CN" sz="1400" dirty="0">
              <a:cs typeface="+mn-ea"/>
              <a:sym typeface="+mn-lt"/>
            </a:endParaRPr>
          </a:p>
          <a:p>
            <a:pPr marL="285750" indent="-285750">
              <a:buFont typeface="Arial" panose="020B0604020202020204" pitchFamily="34" charset="0"/>
              <a:buChar char="•"/>
            </a:pPr>
            <a:r>
              <a:rPr lang="en-US" altLang="zh-CN" sz="1400" dirty="0">
                <a:cs typeface="+mn-ea"/>
                <a:sym typeface="+mn-lt"/>
              </a:rPr>
              <a:t>Each genome includes two gene sets to describe how to establish an artificial neural network.</a:t>
            </a:r>
          </a:p>
          <a:p>
            <a:pPr marL="686897" lvl="1" indent="-285750">
              <a:buFont typeface="Arial" panose="020B0604020202020204" pitchFamily="34" charset="0"/>
              <a:buChar char="•"/>
            </a:pPr>
            <a:r>
              <a:rPr lang="en-US" altLang="zh-CN" sz="1400" dirty="0">
                <a:cs typeface="+mn-ea"/>
                <a:sym typeface="+mn-lt"/>
              </a:rPr>
              <a:t>Node genes:  it uniquely represents a specific single neuron.</a:t>
            </a:r>
          </a:p>
          <a:p>
            <a:pPr marL="686897" lvl="1" indent="-285750">
              <a:buFont typeface="Arial" panose="020B0604020202020204" pitchFamily="34" charset="0"/>
              <a:buChar char="•"/>
            </a:pPr>
            <a:r>
              <a:rPr lang="en-US" altLang="zh-CN" sz="1400" dirty="0">
                <a:cs typeface="+mn-ea"/>
                <a:sym typeface="+mn-lt"/>
              </a:rPr>
              <a:t>Connect genes:  it uniquely represents a single connection between specific neurons.</a:t>
            </a:r>
          </a:p>
          <a:p>
            <a:pPr marL="285750" indent="-285750">
              <a:buFont typeface="Arial" panose="020B0604020202020204" pitchFamily="34" charset="0"/>
              <a:buChar char="•"/>
            </a:pPr>
            <a:endParaRPr lang="en-US" altLang="zh-CN" sz="1400" dirty="0">
              <a:cs typeface="+mn-ea"/>
              <a:sym typeface="+mn-lt"/>
            </a:endParaRPr>
          </a:p>
          <a:p>
            <a:pPr marL="285750" indent="-285750">
              <a:buFont typeface="Arial" panose="020B0604020202020204" pitchFamily="34" charset="0"/>
              <a:buChar char="•"/>
            </a:pPr>
            <a:r>
              <a:rPr lang="en-US" altLang="zh-CN" sz="1400" dirty="0">
                <a:cs typeface="+mn-ea"/>
                <a:sym typeface="+mn-lt"/>
              </a:rPr>
              <a:t>Key points</a:t>
            </a:r>
          </a:p>
          <a:p>
            <a:pPr marL="744047" lvl="1" indent="-342900">
              <a:buFont typeface="+mj-lt"/>
              <a:buAutoNum type="arabicPeriod"/>
            </a:pPr>
            <a:r>
              <a:rPr lang="zh-CN" altLang="en-US" sz="1400" dirty="0"/>
              <a:t>The innovation ID is used to directly code the nodes and connections of the neural network</a:t>
            </a:r>
            <a:r>
              <a:rPr lang="en-US" altLang="zh-CN" sz="1400" dirty="0"/>
              <a:t>.</a:t>
            </a:r>
          </a:p>
          <a:p>
            <a:pPr marL="744047" lvl="1" indent="-342900">
              <a:buFont typeface="+mj-lt"/>
              <a:buAutoNum type="arabicPeriod"/>
            </a:pPr>
            <a:r>
              <a:rPr lang="en-US" altLang="zh-CN" sz="1400" dirty="0"/>
              <a:t>The </a:t>
            </a:r>
            <a:r>
              <a:rPr lang="en-US" altLang="zh-CN" sz="1400" dirty="0" err="1"/>
              <a:t>offsprings</a:t>
            </a:r>
            <a:r>
              <a:rPr lang="en-US" altLang="zh-CN" sz="1400" dirty="0"/>
              <a:t> are generated through crossover according to the innovation ID.</a:t>
            </a:r>
          </a:p>
          <a:p>
            <a:pPr marL="744047" lvl="1" indent="-342900">
              <a:buFont typeface="+mj-lt"/>
              <a:buAutoNum type="arabicPeriod"/>
            </a:pPr>
            <a:r>
              <a:rPr lang="en-US" altLang="zh-CN" sz="1400" dirty="0">
                <a:cs typeface="+mn-ea"/>
                <a:sym typeface="+mn-lt"/>
              </a:rPr>
              <a:t>There are gene mutations in connections and nodes</a:t>
            </a:r>
          </a:p>
          <a:p>
            <a:pPr marL="744047" lvl="1" indent="-342900">
              <a:buFont typeface="+mj-lt"/>
              <a:buAutoNum type="arabicPeriod"/>
            </a:pPr>
            <a:r>
              <a:rPr lang="en-US" altLang="zh-CN" sz="1400" dirty="0">
                <a:cs typeface="+mn-ea"/>
                <a:sym typeface="+mn-lt"/>
              </a:rPr>
              <a:t>Protecting innovation through speciation.</a:t>
            </a:r>
          </a:p>
          <a:p>
            <a:pPr marL="744047" lvl="1" indent="-342900">
              <a:buFont typeface="+mj-lt"/>
              <a:buAutoNum type="arabicPeriod"/>
            </a:pPr>
            <a:r>
              <a:rPr lang="en-US" altLang="zh-CN" sz="1400" dirty="0">
                <a:cs typeface="+mn-ea"/>
                <a:sym typeface="+mn-lt"/>
              </a:rPr>
              <a:t>The initialized neural network has only input and output nodes in order to make the neural network evolve from the simplest network.</a:t>
            </a:r>
          </a:p>
          <a:p>
            <a:pPr marL="285750" indent="-285750">
              <a:buFont typeface="Arial" panose="020B0604020202020204" pitchFamily="34" charset="0"/>
              <a:buChar char="•"/>
            </a:pPr>
            <a:endParaRPr lang="zh-CN" altLang="en-US" sz="1400" dirty="0">
              <a:cs typeface="+mn-ea"/>
              <a:sym typeface="+mn-lt"/>
            </a:endParaRPr>
          </a:p>
        </p:txBody>
      </p:sp>
      <p:sp>
        <p:nvSpPr>
          <p:cNvPr id="33" name="矩形 32">
            <a:extLst>
              <a:ext uri="{FF2B5EF4-FFF2-40B4-BE49-F238E27FC236}">
                <a16:creationId xmlns:a16="http://schemas.microsoft.com/office/drawing/2014/main" id="{6B8693FD-0734-4C70-ADBE-D3172833AA77}"/>
              </a:ext>
            </a:extLst>
          </p:cNvPr>
          <p:cNvSpPr/>
          <p:nvPr/>
        </p:nvSpPr>
        <p:spPr>
          <a:xfrm>
            <a:off x="4061565" y="367755"/>
            <a:ext cx="1166025" cy="523220"/>
          </a:xfrm>
          <a:prstGeom prst="rect">
            <a:avLst/>
          </a:prstGeom>
        </p:spPr>
        <p:txBody>
          <a:bodyPr wrap="none">
            <a:spAutoFit/>
          </a:bodyPr>
          <a:lstStyle/>
          <a:p>
            <a:r>
              <a:rPr lang="en-US" altLang="zh-CN" sz="2800" b="1" dirty="0">
                <a:solidFill>
                  <a:srgbClr val="2E97BC"/>
                </a:solidFill>
                <a:cs typeface="+mn-ea"/>
                <a:sym typeface="+mn-lt"/>
              </a:rPr>
              <a:t>NEAT</a:t>
            </a:r>
            <a:endParaRPr lang="zh-CN" altLang="en-US" sz="2800" b="1" dirty="0">
              <a:solidFill>
                <a:srgbClr val="2E97BC"/>
              </a:solidFill>
              <a:cs typeface="+mn-ea"/>
              <a:sym typeface="+mn-lt"/>
            </a:endParaRPr>
          </a:p>
        </p:txBody>
      </p:sp>
    </p:spTree>
    <p:extLst>
      <p:ext uri="{BB962C8B-B14F-4D97-AF65-F5344CB8AC3E}">
        <p14:creationId xmlns:p14="http://schemas.microsoft.com/office/powerpoint/2010/main" val="2619887739"/>
      </p:ext>
    </p:extLst>
  </p:cSld>
  <p:clrMapOvr>
    <a:masterClrMapping/>
  </p:clrMapOvr>
  <mc:AlternateContent xmlns:mc="http://schemas.openxmlformats.org/markup-compatibility/2006" xmlns:p14="http://schemas.microsoft.com/office/powerpoint/2010/main">
    <mc:Choice Requires="p14">
      <p:transition spd="slow" p14:dur="2000" advTm="5224"/>
    </mc:Choice>
    <mc:Fallback xmlns="">
      <p:transition spd="slow" advTm="52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748308" y="-1059121"/>
            <a:ext cx="5977958" cy="3376972"/>
          </a:xfrm>
          <a:prstGeom prst="rect">
            <a:avLst/>
          </a:prstGeom>
          <a:extLst>
            <a:ext uri="{909E8E84-426E-40DD-AFC4-6F175D3DCCD1}">
              <a14:hiddenFill xmlns:a14="http://schemas.microsoft.com/office/drawing/2010/main">
                <a:solidFill>
                  <a:srgbClr val="FFFFFF"/>
                </a:solidFill>
              </a14:hiddenFill>
            </a:ext>
          </a:extLst>
        </p:spPr>
      </p:pic>
      <p:pic>
        <p:nvPicPr>
          <p:cNvPr id="31"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31"/>
          <p:cNvSpPr/>
          <p:nvPr/>
        </p:nvSpPr>
        <p:spPr>
          <a:xfrm>
            <a:off x="4428555" y="1636031"/>
            <a:ext cx="4032447" cy="2462213"/>
          </a:xfrm>
          <a:prstGeom prst="rect">
            <a:avLst/>
          </a:prstGeom>
        </p:spPr>
        <p:txBody>
          <a:bodyPr wrap="square">
            <a:spAutoFit/>
          </a:bodyPr>
          <a:lstStyle/>
          <a:p>
            <a:r>
              <a:rPr lang="en-US" altLang="zh-CN" sz="1400" dirty="0">
                <a:cs typeface="+mn-ea"/>
                <a:sym typeface="+mn-lt"/>
              </a:rPr>
              <a:t>The figure shows how to represent the neural network through the genome.</a:t>
            </a:r>
          </a:p>
          <a:p>
            <a:pPr marL="285750" indent="-285750">
              <a:buFont typeface="Arial" panose="020B0604020202020204" pitchFamily="34" charset="0"/>
              <a:buChar char="•"/>
            </a:pPr>
            <a:r>
              <a:rPr lang="en-US" altLang="zh-CN" sz="1400" dirty="0">
                <a:cs typeface="+mn-ea"/>
                <a:sym typeface="+mn-lt"/>
              </a:rPr>
              <a:t>Node genes is the definition of each node of the neural network. It points out the node is an input, output or hidden node.</a:t>
            </a:r>
          </a:p>
          <a:p>
            <a:pPr marL="285750" indent="-285750">
              <a:buFont typeface="Arial" panose="020B0604020202020204" pitchFamily="34" charset="0"/>
              <a:buChar char="•"/>
            </a:pPr>
            <a:r>
              <a:rPr lang="en-US" altLang="zh-CN" sz="1400" dirty="0">
                <a:cs typeface="+mn-ea"/>
                <a:sym typeface="+mn-lt"/>
              </a:rPr>
              <a:t>Connect genes indicates the connection information between nodes including what nodes are associated, the weight, whether the connection is enabled or not  and the exclusive innovation ID.</a:t>
            </a:r>
            <a:endParaRPr lang="zh-CN" altLang="en-US" sz="1400" dirty="0">
              <a:cs typeface="+mn-ea"/>
              <a:sym typeface="+mn-lt"/>
            </a:endParaRPr>
          </a:p>
        </p:txBody>
      </p:sp>
      <p:sp>
        <p:nvSpPr>
          <p:cNvPr id="33" name="矩形 32">
            <a:extLst>
              <a:ext uri="{FF2B5EF4-FFF2-40B4-BE49-F238E27FC236}">
                <a16:creationId xmlns:a16="http://schemas.microsoft.com/office/drawing/2014/main" id="{6B8693FD-0734-4C70-ADBE-D3172833AA77}"/>
              </a:ext>
            </a:extLst>
          </p:cNvPr>
          <p:cNvSpPr/>
          <p:nvPr/>
        </p:nvSpPr>
        <p:spPr>
          <a:xfrm>
            <a:off x="1659494" y="706074"/>
            <a:ext cx="5538119" cy="461665"/>
          </a:xfrm>
          <a:prstGeom prst="rect">
            <a:avLst/>
          </a:prstGeom>
        </p:spPr>
        <p:txBody>
          <a:bodyPr wrap="none">
            <a:spAutoFit/>
          </a:bodyPr>
          <a:lstStyle/>
          <a:p>
            <a:r>
              <a:rPr lang="en-US" altLang="zh-CN" sz="2400" b="1" dirty="0">
                <a:solidFill>
                  <a:srgbClr val="2E97BC"/>
                </a:solidFill>
                <a:cs typeface="+mn-ea"/>
                <a:sym typeface="+mn-lt"/>
              </a:rPr>
              <a:t>How do I apply the near algorithm</a:t>
            </a:r>
            <a:endParaRPr lang="zh-CN" altLang="en-US" sz="2400" b="1" dirty="0">
              <a:solidFill>
                <a:srgbClr val="2E97BC"/>
              </a:solidFill>
              <a:cs typeface="+mn-ea"/>
              <a:sym typeface="+mn-lt"/>
            </a:endParaRPr>
          </a:p>
        </p:txBody>
      </p:sp>
      <p:pic>
        <p:nvPicPr>
          <p:cNvPr id="6" name="图片 5">
            <a:extLst>
              <a:ext uri="{FF2B5EF4-FFF2-40B4-BE49-F238E27FC236}">
                <a16:creationId xmlns:a16="http://schemas.microsoft.com/office/drawing/2014/main" id="{CCAF1993-7442-4EDE-89EC-FA7811E7F7C5}"/>
              </a:ext>
            </a:extLst>
          </p:cNvPr>
          <p:cNvPicPr>
            <a:picLocks noChangeAspect="1"/>
          </p:cNvPicPr>
          <p:nvPr/>
        </p:nvPicPr>
        <p:blipFill>
          <a:blip r:embed="rId4"/>
          <a:stretch>
            <a:fillRect/>
          </a:stretch>
        </p:blipFill>
        <p:spPr>
          <a:xfrm>
            <a:off x="333390" y="1866864"/>
            <a:ext cx="3816424" cy="2467375"/>
          </a:xfrm>
          <a:prstGeom prst="rect">
            <a:avLst/>
          </a:prstGeom>
        </p:spPr>
      </p:pic>
    </p:spTree>
    <p:extLst>
      <p:ext uri="{BB962C8B-B14F-4D97-AF65-F5344CB8AC3E}">
        <p14:creationId xmlns:p14="http://schemas.microsoft.com/office/powerpoint/2010/main" val="267122014"/>
      </p:ext>
    </p:extLst>
  </p:cSld>
  <p:clrMapOvr>
    <a:masterClrMapping/>
  </p:clrMapOvr>
  <mc:AlternateContent xmlns:mc="http://schemas.openxmlformats.org/markup-compatibility/2006" xmlns:p14="http://schemas.microsoft.com/office/powerpoint/2010/main">
    <mc:Choice Requires="p14">
      <p:transition spd="slow" p14:dur="2000" advTm="5224"/>
    </mc:Choice>
    <mc:Fallback xmlns="">
      <p:transition spd="slow" advTm="52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748308" y="-1059121"/>
            <a:ext cx="5977958" cy="3376972"/>
          </a:xfrm>
          <a:prstGeom prst="rect">
            <a:avLst/>
          </a:prstGeom>
          <a:extLst>
            <a:ext uri="{909E8E84-426E-40DD-AFC4-6F175D3DCCD1}">
              <a14:hiddenFill xmlns:a14="http://schemas.microsoft.com/office/drawing/2010/main">
                <a:solidFill>
                  <a:srgbClr val="FFFFFF"/>
                </a:solidFill>
              </a14:hiddenFill>
            </a:ext>
          </a:extLst>
        </p:spPr>
      </p:pic>
      <p:pic>
        <p:nvPicPr>
          <p:cNvPr id="31"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31"/>
          <p:cNvSpPr/>
          <p:nvPr/>
        </p:nvSpPr>
        <p:spPr>
          <a:xfrm>
            <a:off x="4140522" y="2304132"/>
            <a:ext cx="4608512" cy="1384995"/>
          </a:xfrm>
          <a:prstGeom prst="rect">
            <a:avLst/>
          </a:prstGeom>
        </p:spPr>
        <p:txBody>
          <a:bodyPr wrap="square">
            <a:spAutoFit/>
          </a:bodyPr>
          <a:lstStyle/>
          <a:p>
            <a:r>
              <a:rPr lang="en-US" altLang="zh-CN" sz="1400" dirty="0">
                <a:cs typeface="+mn-ea"/>
                <a:sym typeface="+mn-lt"/>
              </a:rPr>
              <a:t>Two ways</a:t>
            </a:r>
            <a:r>
              <a:rPr lang="zh-CN" altLang="en-US" sz="1400" dirty="0">
                <a:cs typeface="+mn-ea"/>
                <a:sym typeface="+mn-lt"/>
              </a:rPr>
              <a:t>：</a:t>
            </a:r>
            <a:r>
              <a:rPr lang="en-US" altLang="zh-CN" sz="1400" dirty="0">
                <a:cs typeface="+mn-ea"/>
                <a:sym typeface="+mn-lt"/>
              </a:rPr>
              <a:t>Mutation adds node or connection.</a:t>
            </a:r>
          </a:p>
          <a:p>
            <a:endParaRPr lang="en-US" altLang="zh-CN" sz="1400" dirty="0">
              <a:cs typeface="+mn-ea"/>
              <a:sym typeface="+mn-lt"/>
            </a:endParaRPr>
          </a:p>
          <a:p>
            <a:r>
              <a:rPr lang="en-US" altLang="zh-CN" sz="1400" dirty="0">
                <a:cs typeface="+mn-ea"/>
                <a:sym typeface="+mn-lt"/>
              </a:rPr>
              <a:t>If a mutation node is added to the original connection, the original connection will be disabled.</a:t>
            </a:r>
          </a:p>
          <a:p>
            <a:endParaRPr lang="en-US" altLang="zh-CN" sz="1400" dirty="0">
              <a:cs typeface="+mn-ea"/>
              <a:sym typeface="+mn-lt"/>
            </a:endParaRPr>
          </a:p>
          <a:p>
            <a:endParaRPr lang="zh-CN" altLang="en-US" sz="1400" dirty="0">
              <a:cs typeface="+mn-ea"/>
              <a:sym typeface="+mn-lt"/>
            </a:endParaRPr>
          </a:p>
        </p:txBody>
      </p:sp>
      <p:sp>
        <p:nvSpPr>
          <p:cNvPr id="33" name="矩形 32">
            <a:extLst>
              <a:ext uri="{FF2B5EF4-FFF2-40B4-BE49-F238E27FC236}">
                <a16:creationId xmlns:a16="http://schemas.microsoft.com/office/drawing/2014/main" id="{6B8693FD-0734-4C70-ADBE-D3172833AA77}"/>
              </a:ext>
            </a:extLst>
          </p:cNvPr>
          <p:cNvSpPr/>
          <p:nvPr/>
        </p:nvSpPr>
        <p:spPr>
          <a:xfrm>
            <a:off x="3190491" y="433517"/>
            <a:ext cx="2620141" cy="461665"/>
          </a:xfrm>
          <a:prstGeom prst="rect">
            <a:avLst/>
          </a:prstGeom>
        </p:spPr>
        <p:txBody>
          <a:bodyPr wrap="none">
            <a:spAutoFit/>
          </a:bodyPr>
          <a:lstStyle/>
          <a:p>
            <a:r>
              <a:rPr lang="en-US" altLang="zh-CN" sz="2400" b="1" dirty="0">
                <a:solidFill>
                  <a:srgbClr val="2E97BC"/>
                </a:solidFill>
                <a:cs typeface="+mn-ea"/>
                <a:sym typeface="+mn-lt"/>
              </a:rPr>
              <a:t>How to mutate </a:t>
            </a:r>
            <a:endParaRPr lang="zh-CN" altLang="en-US" sz="2400" b="1" dirty="0">
              <a:solidFill>
                <a:srgbClr val="2E97BC"/>
              </a:solidFill>
              <a:cs typeface="+mn-ea"/>
              <a:sym typeface="+mn-lt"/>
            </a:endParaRPr>
          </a:p>
        </p:txBody>
      </p:sp>
      <p:pic>
        <p:nvPicPr>
          <p:cNvPr id="7" name="图片 6">
            <a:extLst>
              <a:ext uri="{FF2B5EF4-FFF2-40B4-BE49-F238E27FC236}">
                <a16:creationId xmlns:a16="http://schemas.microsoft.com/office/drawing/2014/main" id="{91FA64B5-D192-4D2B-85B5-E67A7D4D9D7F}"/>
              </a:ext>
            </a:extLst>
          </p:cNvPr>
          <p:cNvPicPr>
            <a:picLocks noChangeAspect="1"/>
          </p:cNvPicPr>
          <p:nvPr/>
        </p:nvPicPr>
        <p:blipFill>
          <a:blip r:embed="rId4"/>
          <a:stretch>
            <a:fillRect/>
          </a:stretch>
        </p:blipFill>
        <p:spPr>
          <a:xfrm>
            <a:off x="436271" y="1417751"/>
            <a:ext cx="3560235" cy="2736181"/>
          </a:xfrm>
          <a:prstGeom prst="rect">
            <a:avLst/>
          </a:prstGeom>
        </p:spPr>
      </p:pic>
    </p:spTree>
    <p:extLst>
      <p:ext uri="{BB962C8B-B14F-4D97-AF65-F5344CB8AC3E}">
        <p14:creationId xmlns:p14="http://schemas.microsoft.com/office/powerpoint/2010/main" val="1645554241"/>
      </p:ext>
    </p:extLst>
  </p:cSld>
  <p:clrMapOvr>
    <a:masterClrMapping/>
  </p:clrMapOvr>
  <mc:AlternateContent xmlns:mc="http://schemas.openxmlformats.org/markup-compatibility/2006" xmlns:p14="http://schemas.microsoft.com/office/powerpoint/2010/main">
    <mc:Choice Requires="p14">
      <p:transition spd="slow" p14:dur="2000" advTm="5224"/>
    </mc:Choice>
    <mc:Fallback xmlns="">
      <p:transition spd="slow" advTm="52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748308" y="-1059121"/>
            <a:ext cx="5977958" cy="3376972"/>
          </a:xfrm>
          <a:prstGeom prst="rect">
            <a:avLst/>
          </a:prstGeom>
          <a:extLst>
            <a:ext uri="{909E8E84-426E-40DD-AFC4-6F175D3DCCD1}">
              <a14:hiddenFill xmlns:a14="http://schemas.microsoft.com/office/drawing/2010/main">
                <a:solidFill>
                  <a:srgbClr val="FFFFFF"/>
                </a:solidFill>
              </a14:hiddenFill>
            </a:ext>
          </a:extLst>
        </p:spPr>
      </p:pic>
      <p:sp>
        <p:nvSpPr>
          <p:cNvPr id="33" name="矩形 32">
            <a:extLst>
              <a:ext uri="{FF2B5EF4-FFF2-40B4-BE49-F238E27FC236}">
                <a16:creationId xmlns:a16="http://schemas.microsoft.com/office/drawing/2014/main" id="{6B8693FD-0734-4C70-ADBE-D3172833AA77}"/>
              </a:ext>
            </a:extLst>
          </p:cNvPr>
          <p:cNvSpPr/>
          <p:nvPr/>
        </p:nvSpPr>
        <p:spPr>
          <a:xfrm>
            <a:off x="2209302" y="260728"/>
            <a:ext cx="4864345" cy="461665"/>
          </a:xfrm>
          <a:prstGeom prst="rect">
            <a:avLst/>
          </a:prstGeom>
        </p:spPr>
        <p:txBody>
          <a:bodyPr wrap="none">
            <a:spAutoFit/>
          </a:bodyPr>
          <a:lstStyle/>
          <a:p>
            <a:r>
              <a:rPr lang="en-US" altLang="zh-CN" sz="2400" b="1" dirty="0">
                <a:solidFill>
                  <a:srgbClr val="2E97BC"/>
                </a:solidFill>
                <a:cs typeface="+mn-ea"/>
                <a:sym typeface="+mn-lt"/>
              </a:rPr>
              <a:t>How to mutate and crossover </a:t>
            </a:r>
            <a:endParaRPr lang="zh-CN" altLang="en-US" sz="2400" b="1" dirty="0">
              <a:solidFill>
                <a:srgbClr val="2E97BC"/>
              </a:solidFill>
              <a:cs typeface="+mn-ea"/>
              <a:sym typeface="+mn-lt"/>
            </a:endParaRPr>
          </a:p>
        </p:txBody>
      </p:sp>
      <p:pic>
        <p:nvPicPr>
          <p:cNvPr id="7" name="图片 6">
            <a:extLst>
              <a:ext uri="{FF2B5EF4-FFF2-40B4-BE49-F238E27FC236}">
                <a16:creationId xmlns:a16="http://schemas.microsoft.com/office/drawing/2014/main" id="{91FA64B5-D192-4D2B-85B5-E67A7D4D9D7F}"/>
              </a:ext>
            </a:extLst>
          </p:cNvPr>
          <p:cNvPicPr>
            <a:picLocks noChangeAspect="1"/>
          </p:cNvPicPr>
          <p:nvPr/>
        </p:nvPicPr>
        <p:blipFill>
          <a:blip r:embed="rId4"/>
          <a:stretch>
            <a:fillRect/>
          </a:stretch>
        </p:blipFill>
        <p:spPr>
          <a:xfrm>
            <a:off x="468114" y="1032840"/>
            <a:ext cx="2994439" cy="2301344"/>
          </a:xfrm>
          <a:prstGeom prst="rect">
            <a:avLst/>
          </a:prstGeom>
        </p:spPr>
      </p:pic>
      <p:pic>
        <p:nvPicPr>
          <p:cNvPr id="31"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00342" y="2474860"/>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9BEB97E8-0CB5-402C-B074-FEF3CC713366}"/>
              </a:ext>
            </a:extLst>
          </p:cNvPr>
          <p:cNvPicPr>
            <a:picLocks noChangeAspect="1"/>
          </p:cNvPicPr>
          <p:nvPr/>
        </p:nvPicPr>
        <p:blipFill>
          <a:blip r:embed="rId5"/>
          <a:stretch>
            <a:fillRect/>
          </a:stretch>
        </p:blipFill>
        <p:spPr>
          <a:xfrm>
            <a:off x="5303488" y="744919"/>
            <a:ext cx="3124193" cy="3959514"/>
          </a:xfrm>
          <a:prstGeom prst="rect">
            <a:avLst/>
          </a:prstGeom>
        </p:spPr>
      </p:pic>
      <p:sp>
        <p:nvSpPr>
          <p:cNvPr id="32" name="矩形 31"/>
          <p:cNvSpPr/>
          <p:nvPr/>
        </p:nvSpPr>
        <p:spPr>
          <a:xfrm>
            <a:off x="330410" y="3508341"/>
            <a:ext cx="5106256" cy="1600438"/>
          </a:xfrm>
          <a:prstGeom prst="rect">
            <a:avLst/>
          </a:prstGeom>
        </p:spPr>
        <p:txBody>
          <a:bodyPr wrap="square">
            <a:spAutoFit/>
          </a:bodyPr>
          <a:lstStyle/>
          <a:p>
            <a:pPr marL="285750" indent="-285750">
              <a:buFont typeface="Arial" panose="020B0604020202020204" pitchFamily="34" charset="0"/>
              <a:buChar char="•"/>
            </a:pPr>
            <a:r>
              <a:rPr lang="en-US" altLang="zh-CN" sz="1400" dirty="0">
                <a:cs typeface="+mn-ea"/>
                <a:sym typeface="+mn-lt"/>
              </a:rPr>
              <a:t>Two ways to mutate: add node or connection.</a:t>
            </a:r>
          </a:p>
          <a:p>
            <a:pPr marL="285750" indent="-285750">
              <a:buFont typeface="Arial" panose="020B0604020202020204" pitchFamily="34" charset="0"/>
              <a:buChar char="•"/>
            </a:pPr>
            <a:endParaRPr lang="en-US" altLang="zh-CN" sz="1400" dirty="0">
              <a:cs typeface="+mn-ea"/>
              <a:sym typeface="+mn-lt"/>
            </a:endParaRPr>
          </a:p>
          <a:p>
            <a:pPr marL="285750" indent="-285750">
              <a:buFont typeface="Arial" panose="020B0604020202020204" pitchFamily="34" charset="0"/>
              <a:buChar char="•"/>
            </a:pPr>
            <a:r>
              <a:rPr lang="en-US" altLang="zh-CN" sz="1400" dirty="0">
                <a:cs typeface="+mn-ea"/>
                <a:sym typeface="+mn-lt"/>
              </a:rPr>
              <a:t>Crossover aligns the genes of parents according to </a:t>
            </a:r>
            <a:r>
              <a:rPr lang="en-US" altLang="zh-CN" sz="1400" dirty="0" err="1">
                <a:cs typeface="+mn-ea"/>
                <a:sym typeface="+mn-lt"/>
              </a:rPr>
              <a:t>innov</a:t>
            </a:r>
            <a:r>
              <a:rPr lang="en-US" altLang="zh-CN" sz="1400" dirty="0">
                <a:cs typeface="+mn-ea"/>
                <a:sym typeface="+mn-lt"/>
              </a:rPr>
              <a:t> ID and inherits them. If there are differences between the two sides in the same position, choose at random.</a:t>
            </a:r>
          </a:p>
          <a:p>
            <a:endParaRPr lang="zh-CN" altLang="en-US" sz="1400" dirty="0">
              <a:cs typeface="+mn-ea"/>
              <a:sym typeface="+mn-lt"/>
            </a:endParaRPr>
          </a:p>
        </p:txBody>
      </p:sp>
    </p:spTree>
    <p:extLst>
      <p:ext uri="{BB962C8B-B14F-4D97-AF65-F5344CB8AC3E}">
        <p14:creationId xmlns:p14="http://schemas.microsoft.com/office/powerpoint/2010/main" val="3291934191"/>
      </p:ext>
    </p:extLst>
  </p:cSld>
  <p:clrMapOvr>
    <a:masterClrMapping/>
  </p:clrMapOvr>
  <mc:AlternateContent xmlns:mc="http://schemas.openxmlformats.org/markup-compatibility/2006" xmlns:p14="http://schemas.microsoft.com/office/powerpoint/2010/main">
    <mc:Choice Requires="p14">
      <p:transition spd="slow" p14:dur="2000" advTm="5224"/>
    </mc:Choice>
    <mc:Fallback xmlns="">
      <p:transition spd="slow" advTm="52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1004671" y="1495654"/>
            <a:ext cx="1649267" cy="2576898"/>
            <a:chOff x="778084" y="1038958"/>
            <a:chExt cx="1850186" cy="2900945"/>
          </a:xfrm>
        </p:grpSpPr>
        <p:sp>
          <p:nvSpPr>
            <p:cNvPr id="3" name="圆角矩形 2"/>
            <p:cNvSpPr/>
            <p:nvPr/>
          </p:nvSpPr>
          <p:spPr>
            <a:xfrm>
              <a:off x="887052" y="1038958"/>
              <a:ext cx="1632254" cy="1502650"/>
            </a:xfrm>
            <a:prstGeom prst="roundRect">
              <a:avLst>
                <a:gd name="adj" fmla="val 9350"/>
              </a:avLst>
            </a:prstGeom>
            <a:solidFill>
              <a:srgbClr val="2E97BC"/>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898528">
                <a:defRPr/>
              </a:pPr>
              <a:endParaRPr lang="zh-HK" altLang="en-US" sz="1800" dirty="0">
                <a:solidFill>
                  <a:prstClr val="white"/>
                </a:solidFill>
                <a:cs typeface="+mn-ea"/>
                <a:sym typeface="+mn-lt"/>
              </a:endParaRPr>
            </a:p>
          </p:txBody>
        </p:sp>
        <p:sp>
          <p:nvSpPr>
            <p:cNvPr id="4" name="任意多边形 3"/>
            <p:cNvSpPr/>
            <p:nvPr/>
          </p:nvSpPr>
          <p:spPr>
            <a:xfrm>
              <a:off x="778084" y="1947913"/>
              <a:ext cx="1850186" cy="1991990"/>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solidFill>
            <a:ln w="25400">
              <a:solidFill>
                <a:srgbClr val="2E97BC"/>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898528">
                <a:defRPr/>
              </a:pPr>
              <a:endParaRPr lang="zh-HK" altLang="en-US" sz="1800">
                <a:solidFill>
                  <a:prstClr val="white"/>
                </a:solidFill>
                <a:cs typeface="+mn-ea"/>
                <a:sym typeface="+mn-lt"/>
              </a:endParaRPr>
            </a:p>
          </p:txBody>
        </p:sp>
        <p:sp>
          <p:nvSpPr>
            <p:cNvPr id="5" name="椭圆 4"/>
            <p:cNvSpPr/>
            <p:nvPr/>
          </p:nvSpPr>
          <p:spPr>
            <a:xfrm>
              <a:off x="1403141" y="1647875"/>
              <a:ext cx="600075" cy="600075"/>
            </a:xfrm>
            <a:prstGeom prst="ellipse">
              <a:avLst/>
            </a:prstGeom>
            <a:solidFill>
              <a:srgbClr val="2E97B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898528">
                <a:defRPr/>
              </a:pPr>
              <a:endParaRPr lang="zh-HK" altLang="en-US" sz="1800">
                <a:solidFill>
                  <a:prstClr val="white"/>
                </a:solidFill>
                <a:cs typeface="+mn-ea"/>
                <a:sym typeface="+mn-lt"/>
              </a:endParaRPr>
            </a:p>
          </p:txBody>
        </p:sp>
        <p:sp>
          <p:nvSpPr>
            <p:cNvPr id="6" name="文本框 11"/>
            <p:cNvSpPr txBox="1"/>
            <p:nvPr/>
          </p:nvSpPr>
          <p:spPr>
            <a:xfrm>
              <a:off x="1304926" y="1222952"/>
              <a:ext cx="839367" cy="658311"/>
            </a:xfrm>
            <a:prstGeom prst="rect">
              <a:avLst/>
            </a:prstGeom>
            <a:noFill/>
          </p:spPr>
          <p:txBody>
            <a:bodyPr wrap="square" lIns="91440" tIns="45720" rIns="91440" bIns="45720" rtlCol="0">
              <a:spAutoFit/>
            </a:bodyPr>
            <a:lstStyle/>
            <a:p>
              <a:pPr algn="ctr" defTabSz="898528">
                <a:defRPr/>
              </a:pPr>
              <a:r>
                <a:rPr lang="en-US" altLang="zh-HK" sz="3200" dirty="0">
                  <a:solidFill>
                    <a:prstClr val="white"/>
                  </a:solidFill>
                  <a:cs typeface="+mn-ea"/>
                  <a:sym typeface="+mn-lt"/>
                </a:rPr>
                <a:t>01</a:t>
              </a:r>
              <a:endParaRPr lang="zh-HK" altLang="en-US" sz="3200" dirty="0">
                <a:solidFill>
                  <a:prstClr val="white"/>
                </a:solidFill>
                <a:cs typeface="+mn-ea"/>
                <a:sym typeface="+mn-lt"/>
              </a:endParaRPr>
            </a:p>
          </p:txBody>
        </p:sp>
        <p:sp>
          <p:nvSpPr>
            <p:cNvPr id="7" name="文本框 64"/>
            <p:cNvSpPr txBox="1"/>
            <p:nvPr/>
          </p:nvSpPr>
          <p:spPr>
            <a:xfrm>
              <a:off x="1064745" y="2434566"/>
              <a:ext cx="1290001" cy="381127"/>
            </a:xfrm>
            <a:prstGeom prst="rect">
              <a:avLst/>
            </a:prstGeom>
            <a:noFill/>
          </p:spPr>
          <p:txBody>
            <a:bodyPr wrap="square" lIns="91440" tIns="45720" rIns="91440" bIns="45720" rtlCol="0">
              <a:spAutoFit/>
            </a:bodyPr>
            <a:lstStyle/>
            <a:p>
              <a:pPr algn="ctr" defTabSz="898528">
                <a:defRPr/>
              </a:pPr>
              <a:r>
                <a:rPr lang="zh-CN" altLang="en-US" sz="1600" b="1" dirty="0">
                  <a:solidFill>
                    <a:srgbClr val="2E97BC"/>
                  </a:solidFill>
                  <a:cs typeface="+mn-ea"/>
                  <a:sym typeface="+mn-lt"/>
                </a:rPr>
                <a:t>添加标题</a:t>
              </a:r>
              <a:endParaRPr lang="zh-HK" altLang="en-US" sz="1600" b="1" dirty="0">
                <a:solidFill>
                  <a:srgbClr val="2E97BC"/>
                </a:solidFill>
                <a:cs typeface="+mn-ea"/>
                <a:sym typeface="+mn-lt"/>
              </a:endParaRPr>
            </a:p>
          </p:txBody>
        </p:sp>
        <p:sp>
          <p:nvSpPr>
            <p:cNvPr id="8" name="文本框 65"/>
            <p:cNvSpPr txBox="1"/>
            <p:nvPr/>
          </p:nvSpPr>
          <p:spPr>
            <a:xfrm>
              <a:off x="1139623" y="2788385"/>
              <a:ext cx="1127110" cy="866199"/>
            </a:xfrm>
            <a:prstGeom prst="rect">
              <a:avLst/>
            </a:prstGeom>
            <a:noFill/>
          </p:spPr>
          <p:txBody>
            <a:bodyPr wrap="square" lIns="91440" tIns="45720" rIns="91440" bIns="45720" rtlCol="0">
              <a:spAutoFit/>
            </a:bodyPr>
            <a:lstStyle/>
            <a:p>
              <a:pPr algn="ctr" defTabSz="898528">
                <a:defRPr/>
              </a:pPr>
              <a:r>
                <a:rPr lang="zh-CN" altLang="en-US" sz="1100" dirty="0">
                  <a:solidFill>
                    <a:prstClr val="black">
                      <a:lumMod val="85000"/>
                      <a:lumOff val="15000"/>
                    </a:prstClr>
                  </a:solidFill>
                  <a:cs typeface="+mn-ea"/>
                  <a:sym typeface="+mn-lt"/>
                </a:rPr>
                <a:t>完成模高和</a:t>
              </a:r>
              <a:endParaRPr lang="en-US" altLang="zh-CN" sz="1100" dirty="0">
                <a:solidFill>
                  <a:prstClr val="black">
                    <a:lumMod val="85000"/>
                    <a:lumOff val="15000"/>
                  </a:prstClr>
                </a:solidFill>
                <a:cs typeface="+mn-ea"/>
                <a:sym typeface="+mn-lt"/>
              </a:endParaRPr>
            </a:p>
            <a:p>
              <a:pPr algn="ctr" defTabSz="898528">
                <a:defRPr/>
              </a:pPr>
              <a:r>
                <a:rPr lang="zh-CN" altLang="en-US" sz="1100" dirty="0">
                  <a:solidFill>
                    <a:prstClr val="black">
                      <a:lumMod val="85000"/>
                      <a:lumOff val="15000"/>
                    </a:prstClr>
                  </a:solidFill>
                  <a:cs typeface="+mn-ea"/>
                  <a:sym typeface="+mn-lt"/>
                </a:rPr>
                <a:t>图高的作业</a:t>
              </a:r>
              <a:endParaRPr lang="en-US" altLang="zh-CN" sz="1100" dirty="0">
                <a:solidFill>
                  <a:prstClr val="black">
                    <a:lumMod val="85000"/>
                    <a:lumOff val="15000"/>
                  </a:prstClr>
                </a:solidFill>
                <a:cs typeface="+mn-ea"/>
                <a:sym typeface="+mn-lt"/>
              </a:endParaRPr>
            </a:p>
            <a:p>
              <a:pPr algn="ctr" defTabSz="898528">
                <a:defRPr/>
              </a:pPr>
              <a:r>
                <a:rPr lang="zh-CN" altLang="en-US" sz="1100" dirty="0">
                  <a:solidFill>
                    <a:prstClr val="black">
                      <a:lumMod val="85000"/>
                      <a:lumOff val="15000"/>
                    </a:prstClr>
                  </a:solidFill>
                  <a:cs typeface="+mn-ea"/>
                  <a:sym typeface="+mn-lt"/>
                </a:rPr>
                <a:t>争取尽快做</a:t>
              </a:r>
              <a:endParaRPr lang="en-US" altLang="zh-CN" sz="1100" dirty="0">
                <a:solidFill>
                  <a:prstClr val="black">
                    <a:lumMod val="85000"/>
                    <a:lumOff val="15000"/>
                  </a:prstClr>
                </a:solidFill>
                <a:cs typeface="+mn-ea"/>
                <a:sym typeface="+mn-lt"/>
              </a:endParaRPr>
            </a:p>
            <a:p>
              <a:pPr algn="ctr" defTabSz="898528">
                <a:defRPr/>
              </a:pPr>
              <a:r>
                <a:rPr lang="zh-CN" altLang="en-US" sz="1100" dirty="0">
                  <a:solidFill>
                    <a:prstClr val="black">
                      <a:lumMod val="85000"/>
                      <a:lumOff val="15000"/>
                    </a:prstClr>
                  </a:solidFill>
                  <a:cs typeface="+mn-ea"/>
                  <a:sym typeface="+mn-lt"/>
                </a:rPr>
                <a:t>好不能再拖</a:t>
              </a:r>
              <a:endParaRPr lang="zh-HK" altLang="en-US" sz="1100" dirty="0">
                <a:solidFill>
                  <a:prstClr val="black">
                    <a:lumMod val="85000"/>
                    <a:lumOff val="15000"/>
                  </a:prstClr>
                </a:solidFill>
                <a:cs typeface="+mn-ea"/>
                <a:sym typeface="+mn-lt"/>
              </a:endParaRPr>
            </a:p>
          </p:txBody>
        </p:sp>
      </p:grpSp>
      <p:grpSp>
        <p:nvGrpSpPr>
          <p:cNvPr id="9" name="组合 8"/>
          <p:cNvGrpSpPr/>
          <p:nvPr/>
        </p:nvGrpSpPr>
        <p:grpSpPr>
          <a:xfrm>
            <a:off x="2780414" y="1495654"/>
            <a:ext cx="1649267" cy="2576898"/>
            <a:chOff x="2690633" y="1038958"/>
            <a:chExt cx="1850186" cy="2900945"/>
          </a:xfrm>
        </p:grpSpPr>
        <p:sp>
          <p:nvSpPr>
            <p:cNvPr id="10" name="圆角矩形 9"/>
            <p:cNvSpPr/>
            <p:nvPr/>
          </p:nvSpPr>
          <p:spPr>
            <a:xfrm>
              <a:off x="2799601" y="1038958"/>
              <a:ext cx="1632254" cy="1502651"/>
            </a:xfrm>
            <a:prstGeom prst="roundRect">
              <a:avLst>
                <a:gd name="adj" fmla="val 9350"/>
              </a:avLst>
            </a:prstGeom>
            <a:solidFill>
              <a:srgbClr val="2E97BC"/>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898528">
                <a:defRPr/>
              </a:pPr>
              <a:endParaRPr lang="zh-HK" altLang="en-US" sz="1800" dirty="0">
                <a:solidFill>
                  <a:prstClr val="white"/>
                </a:solidFill>
                <a:cs typeface="+mn-ea"/>
                <a:sym typeface="+mn-lt"/>
              </a:endParaRPr>
            </a:p>
          </p:txBody>
        </p:sp>
        <p:sp>
          <p:nvSpPr>
            <p:cNvPr id="11" name="任意多边形 10"/>
            <p:cNvSpPr/>
            <p:nvPr/>
          </p:nvSpPr>
          <p:spPr>
            <a:xfrm>
              <a:off x="2690633"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solidFill>
            <a:ln w="25400">
              <a:solidFill>
                <a:srgbClr val="2E97BC"/>
              </a:solid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898528">
                <a:defRPr/>
              </a:pPr>
              <a:endParaRPr lang="zh-HK" altLang="en-US" sz="1800">
                <a:solidFill>
                  <a:prstClr val="white"/>
                </a:solidFill>
                <a:cs typeface="+mn-ea"/>
                <a:sym typeface="+mn-lt"/>
              </a:endParaRPr>
            </a:p>
          </p:txBody>
        </p:sp>
        <p:sp>
          <p:nvSpPr>
            <p:cNvPr id="12" name="椭圆 11"/>
            <p:cNvSpPr/>
            <p:nvPr/>
          </p:nvSpPr>
          <p:spPr>
            <a:xfrm>
              <a:off x="3315689" y="1647875"/>
              <a:ext cx="600075" cy="600075"/>
            </a:xfrm>
            <a:prstGeom prst="ellipse">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898528">
                <a:defRPr/>
              </a:pPr>
              <a:endParaRPr lang="zh-HK" altLang="en-US" sz="1800">
                <a:solidFill>
                  <a:prstClr val="white"/>
                </a:solidFill>
                <a:cs typeface="+mn-ea"/>
                <a:sym typeface="+mn-lt"/>
              </a:endParaRPr>
            </a:p>
          </p:txBody>
        </p:sp>
        <p:sp>
          <p:nvSpPr>
            <p:cNvPr id="13" name="文本框 48"/>
            <p:cNvSpPr txBox="1"/>
            <p:nvPr/>
          </p:nvSpPr>
          <p:spPr>
            <a:xfrm>
              <a:off x="3185327" y="1222952"/>
              <a:ext cx="894943" cy="658311"/>
            </a:xfrm>
            <a:prstGeom prst="rect">
              <a:avLst/>
            </a:prstGeom>
            <a:noFill/>
          </p:spPr>
          <p:txBody>
            <a:bodyPr wrap="square" lIns="91440" tIns="45720" rIns="91440" bIns="45720" rtlCol="0">
              <a:spAutoFit/>
            </a:bodyPr>
            <a:lstStyle/>
            <a:p>
              <a:pPr algn="ctr" defTabSz="898528">
                <a:defRPr/>
              </a:pPr>
              <a:r>
                <a:rPr lang="en-US" altLang="zh-HK" sz="3200" dirty="0">
                  <a:solidFill>
                    <a:prstClr val="white"/>
                  </a:solidFill>
                  <a:cs typeface="+mn-ea"/>
                  <a:sym typeface="+mn-lt"/>
                </a:rPr>
                <a:t>02</a:t>
              </a:r>
              <a:endParaRPr lang="zh-HK" altLang="en-US" sz="3200" dirty="0">
                <a:solidFill>
                  <a:prstClr val="white"/>
                </a:solidFill>
                <a:cs typeface="+mn-ea"/>
                <a:sym typeface="+mn-lt"/>
              </a:endParaRPr>
            </a:p>
          </p:txBody>
        </p:sp>
        <p:sp>
          <p:nvSpPr>
            <p:cNvPr id="14" name="文本框 66"/>
            <p:cNvSpPr txBox="1"/>
            <p:nvPr/>
          </p:nvSpPr>
          <p:spPr>
            <a:xfrm>
              <a:off x="2923950" y="2434566"/>
              <a:ext cx="1317439" cy="381127"/>
            </a:xfrm>
            <a:prstGeom prst="rect">
              <a:avLst/>
            </a:prstGeom>
            <a:noFill/>
          </p:spPr>
          <p:txBody>
            <a:bodyPr wrap="square" lIns="91440" tIns="45720" rIns="91440" bIns="45720" rtlCol="0">
              <a:spAutoFit/>
            </a:bodyPr>
            <a:lstStyle/>
            <a:p>
              <a:pPr algn="ctr" defTabSz="898528">
                <a:defRPr/>
              </a:pPr>
              <a:r>
                <a:rPr lang="zh-CN" altLang="en-US" sz="1600" b="1" dirty="0">
                  <a:solidFill>
                    <a:srgbClr val="2E97BC"/>
                  </a:solidFill>
                  <a:cs typeface="+mn-ea"/>
                  <a:sym typeface="+mn-lt"/>
                </a:rPr>
                <a:t>添加标题</a:t>
              </a:r>
              <a:endParaRPr lang="zh-HK" altLang="en-US" sz="1600" b="1" dirty="0">
                <a:solidFill>
                  <a:srgbClr val="2E97BC"/>
                </a:solidFill>
                <a:cs typeface="+mn-ea"/>
                <a:sym typeface="+mn-lt"/>
              </a:endParaRPr>
            </a:p>
          </p:txBody>
        </p:sp>
        <p:sp>
          <p:nvSpPr>
            <p:cNvPr id="15" name="文本框 67"/>
            <p:cNvSpPr txBox="1"/>
            <p:nvPr/>
          </p:nvSpPr>
          <p:spPr>
            <a:xfrm>
              <a:off x="2955048" y="2788385"/>
              <a:ext cx="1321356" cy="866199"/>
            </a:xfrm>
            <a:prstGeom prst="rect">
              <a:avLst/>
            </a:prstGeom>
            <a:noFill/>
          </p:spPr>
          <p:txBody>
            <a:bodyPr wrap="square" lIns="91440" tIns="45720" rIns="91440" bIns="45720" rtlCol="0">
              <a:spAutoFit/>
            </a:bodyPr>
            <a:lstStyle/>
            <a:p>
              <a:pPr algn="ctr" defTabSz="898528">
                <a:defRPr/>
              </a:pPr>
              <a:r>
                <a:rPr lang="zh-CN" altLang="en-US" sz="1100" dirty="0">
                  <a:solidFill>
                    <a:prstClr val="black">
                      <a:lumMod val="85000"/>
                      <a:lumOff val="15000"/>
                    </a:prstClr>
                  </a:solidFill>
                  <a:cs typeface="+mn-ea"/>
                  <a:sym typeface="+mn-lt"/>
                </a:rPr>
                <a:t>辅助软件可以</a:t>
              </a:r>
              <a:endParaRPr lang="en-US" altLang="zh-CN" sz="1100" dirty="0">
                <a:solidFill>
                  <a:prstClr val="black">
                    <a:lumMod val="85000"/>
                    <a:lumOff val="15000"/>
                  </a:prstClr>
                </a:solidFill>
                <a:cs typeface="+mn-ea"/>
                <a:sym typeface="+mn-lt"/>
              </a:endParaRPr>
            </a:p>
            <a:p>
              <a:pPr algn="ctr" defTabSz="898528">
                <a:defRPr/>
              </a:pPr>
              <a:r>
                <a:rPr lang="zh-CN" altLang="en-US" sz="1100" dirty="0">
                  <a:solidFill>
                    <a:prstClr val="black">
                      <a:lumMod val="85000"/>
                      <a:lumOff val="15000"/>
                    </a:prstClr>
                  </a:solidFill>
                  <a:cs typeface="+mn-ea"/>
                  <a:sym typeface="+mn-lt"/>
                </a:rPr>
                <a:t>为幻灯片提供</a:t>
              </a:r>
              <a:endParaRPr lang="en-US" altLang="zh-CN" sz="1100" dirty="0">
                <a:solidFill>
                  <a:prstClr val="black">
                    <a:lumMod val="85000"/>
                    <a:lumOff val="15000"/>
                  </a:prstClr>
                </a:solidFill>
                <a:cs typeface="+mn-ea"/>
                <a:sym typeface="+mn-lt"/>
              </a:endParaRPr>
            </a:p>
            <a:p>
              <a:pPr algn="ctr" defTabSz="898528">
                <a:defRPr/>
              </a:pPr>
              <a:r>
                <a:rPr lang="zh-CN" altLang="en-US" sz="1100" dirty="0">
                  <a:solidFill>
                    <a:prstClr val="black">
                      <a:lumMod val="85000"/>
                      <a:lumOff val="15000"/>
                    </a:prstClr>
                  </a:solidFill>
                  <a:cs typeface="+mn-ea"/>
                  <a:sym typeface="+mn-lt"/>
                </a:rPr>
                <a:t>很好的辅助等</a:t>
              </a:r>
              <a:endParaRPr lang="en-US" altLang="zh-CN" sz="1100" dirty="0">
                <a:solidFill>
                  <a:prstClr val="black">
                    <a:lumMod val="85000"/>
                    <a:lumOff val="15000"/>
                  </a:prstClr>
                </a:solidFill>
                <a:cs typeface="+mn-ea"/>
                <a:sym typeface="+mn-lt"/>
              </a:endParaRPr>
            </a:p>
            <a:p>
              <a:pPr algn="ctr" defTabSz="898528">
                <a:defRPr/>
              </a:pPr>
              <a:r>
                <a:rPr lang="zh-CN" altLang="en-US" sz="1100" dirty="0">
                  <a:solidFill>
                    <a:prstClr val="black">
                      <a:lumMod val="85000"/>
                      <a:lumOff val="15000"/>
                    </a:prstClr>
                  </a:solidFill>
                  <a:cs typeface="+mn-ea"/>
                  <a:sym typeface="+mn-lt"/>
                </a:rPr>
                <a:t>有必要去学习</a:t>
              </a:r>
              <a:endParaRPr lang="en-US" altLang="zh-CN" sz="1100" dirty="0">
                <a:solidFill>
                  <a:prstClr val="black">
                    <a:lumMod val="85000"/>
                    <a:lumOff val="15000"/>
                  </a:prstClr>
                </a:solidFill>
                <a:cs typeface="+mn-ea"/>
                <a:sym typeface="+mn-lt"/>
              </a:endParaRPr>
            </a:p>
          </p:txBody>
        </p:sp>
      </p:grpSp>
      <p:grpSp>
        <p:nvGrpSpPr>
          <p:cNvPr id="16" name="组合 15"/>
          <p:cNvGrpSpPr/>
          <p:nvPr/>
        </p:nvGrpSpPr>
        <p:grpSpPr>
          <a:xfrm>
            <a:off x="4548814" y="1495654"/>
            <a:ext cx="1649267" cy="2576898"/>
            <a:chOff x="4603182" y="1038958"/>
            <a:chExt cx="1850186" cy="2900945"/>
          </a:xfrm>
        </p:grpSpPr>
        <p:sp>
          <p:nvSpPr>
            <p:cNvPr id="17" name="圆角矩形 16"/>
            <p:cNvSpPr/>
            <p:nvPr/>
          </p:nvSpPr>
          <p:spPr>
            <a:xfrm>
              <a:off x="4712149" y="1038958"/>
              <a:ext cx="1632254" cy="1502651"/>
            </a:xfrm>
            <a:prstGeom prst="roundRect">
              <a:avLst>
                <a:gd name="adj" fmla="val 9350"/>
              </a:avLst>
            </a:prstGeom>
            <a:solidFill>
              <a:srgbClr val="2E97BC"/>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898528">
                <a:defRPr/>
              </a:pPr>
              <a:endParaRPr lang="zh-HK" altLang="en-US" sz="1800">
                <a:solidFill>
                  <a:prstClr val="white"/>
                </a:solidFill>
                <a:cs typeface="+mn-ea"/>
                <a:sym typeface="+mn-lt"/>
              </a:endParaRPr>
            </a:p>
          </p:txBody>
        </p:sp>
        <p:sp>
          <p:nvSpPr>
            <p:cNvPr id="18" name="任意多边形 17"/>
            <p:cNvSpPr/>
            <p:nvPr/>
          </p:nvSpPr>
          <p:spPr>
            <a:xfrm>
              <a:off x="4603182"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solidFill>
            <a:ln w="25400">
              <a:solidFill>
                <a:srgbClr val="2E97BC"/>
              </a:solid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898528">
                <a:defRPr/>
              </a:pPr>
              <a:endParaRPr lang="zh-HK" altLang="en-US" sz="1800">
                <a:solidFill>
                  <a:prstClr val="white"/>
                </a:solidFill>
                <a:cs typeface="+mn-ea"/>
                <a:sym typeface="+mn-lt"/>
              </a:endParaRPr>
            </a:p>
          </p:txBody>
        </p:sp>
        <p:sp>
          <p:nvSpPr>
            <p:cNvPr id="19" name="椭圆 18"/>
            <p:cNvSpPr/>
            <p:nvPr/>
          </p:nvSpPr>
          <p:spPr>
            <a:xfrm>
              <a:off x="5228238" y="1647875"/>
              <a:ext cx="600075" cy="600075"/>
            </a:xfrm>
            <a:prstGeom prst="ellipse">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898528">
                <a:defRPr/>
              </a:pPr>
              <a:endParaRPr lang="zh-HK" altLang="en-US" sz="1800">
                <a:solidFill>
                  <a:prstClr val="white"/>
                </a:solidFill>
                <a:cs typeface="+mn-ea"/>
                <a:sym typeface="+mn-lt"/>
              </a:endParaRPr>
            </a:p>
          </p:txBody>
        </p:sp>
        <p:sp>
          <p:nvSpPr>
            <p:cNvPr id="20" name="文本框 54"/>
            <p:cNvSpPr txBox="1"/>
            <p:nvPr/>
          </p:nvSpPr>
          <p:spPr>
            <a:xfrm>
              <a:off x="5044295" y="1222952"/>
              <a:ext cx="978584" cy="658311"/>
            </a:xfrm>
            <a:prstGeom prst="rect">
              <a:avLst/>
            </a:prstGeom>
            <a:noFill/>
          </p:spPr>
          <p:txBody>
            <a:bodyPr wrap="square" lIns="91440" tIns="45720" rIns="91440" bIns="45720" rtlCol="0">
              <a:spAutoFit/>
            </a:bodyPr>
            <a:lstStyle/>
            <a:p>
              <a:pPr algn="ctr" defTabSz="898528">
                <a:defRPr/>
              </a:pPr>
              <a:r>
                <a:rPr lang="en-US" altLang="zh-HK" sz="3200" dirty="0">
                  <a:solidFill>
                    <a:prstClr val="white"/>
                  </a:solidFill>
                  <a:cs typeface="+mn-ea"/>
                  <a:sym typeface="+mn-lt"/>
                </a:rPr>
                <a:t>03</a:t>
              </a:r>
              <a:endParaRPr lang="zh-HK" altLang="en-US" sz="3200" dirty="0">
                <a:solidFill>
                  <a:prstClr val="white"/>
                </a:solidFill>
                <a:cs typeface="+mn-ea"/>
                <a:sym typeface="+mn-lt"/>
              </a:endParaRPr>
            </a:p>
          </p:txBody>
        </p:sp>
        <p:sp>
          <p:nvSpPr>
            <p:cNvPr id="21" name="文本框 68"/>
            <p:cNvSpPr txBox="1"/>
            <p:nvPr/>
          </p:nvSpPr>
          <p:spPr>
            <a:xfrm>
              <a:off x="4872173" y="2434566"/>
              <a:ext cx="1272333" cy="381127"/>
            </a:xfrm>
            <a:prstGeom prst="rect">
              <a:avLst/>
            </a:prstGeom>
            <a:noFill/>
          </p:spPr>
          <p:txBody>
            <a:bodyPr wrap="square" lIns="91440" tIns="45720" rIns="91440" bIns="45720" rtlCol="0">
              <a:spAutoFit/>
            </a:bodyPr>
            <a:lstStyle/>
            <a:p>
              <a:pPr algn="ctr" defTabSz="898528">
                <a:defRPr/>
              </a:pPr>
              <a:r>
                <a:rPr lang="zh-CN" altLang="en-US" sz="1600" b="1" dirty="0">
                  <a:solidFill>
                    <a:srgbClr val="2E97BC"/>
                  </a:solidFill>
                  <a:cs typeface="+mn-ea"/>
                  <a:sym typeface="+mn-lt"/>
                </a:rPr>
                <a:t>添加标题</a:t>
              </a:r>
              <a:endParaRPr lang="zh-HK" altLang="en-US" sz="1600" b="1" dirty="0">
                <a:solidFill>
                  <a:srgbClr val="2E97BC"/>
                </a:solidFill>
                <a:cs typeface="+mn-ea"/>
                <a:sym typeface="+mn-lt"/>
              </a:endParaRPr>
            </a:p>
          </p:txBody>
        </p:sp>
        <p:sp>
          <p:nvSpPr>
            <p:cNvPr id="22" name="文本框 69"/>
            <p:cNvSpPr txBox="1"/>
            <p:nvPr/>
          </p:nvSpPr>
          <p:spPr>
            <a:xfrm>
              <a:off x="4833160" y="2788385"/>
              <a:ext cx="1390230" cy="675635"/>
            </a:xfrm>
            <a:prstGeom prst="rect">
              <a:avLst/>
            </a:prstGeom>
            <a:noFill/>
          </p:spPr>
          <p:txBody>
            <a:bodyPr wrap="square" lIns="91440" tIns="45720" rIns="91440" bIns="45720" rtlCol="0">
              <a:spAutoFit/>
            </a:bodyPr>
            <a:lstStyle/>
            <a:p>
              <a:pPr algn="ctr" defTabSz="898528">
                <a:defRPr/>
              </a:pPr>
              <a:r>
                <a:rPr lang="zh-CN" altLang="en-US" sz="1100" dirty="0">
                  <a:solidFill>
                    <a:prstClr val="black">
                      <a:lumMod val="85000"/>
                      <a:lumOff val="15000"/>
                    </a:prstClr>
                  </a:solidFill>
                  <a:cs typeface="+mn-ea"/>
                  <a:sym typeface="+mn-lt"/>
                </a:rPr>
                <a:t>形成思路风格</a:t>
              </a:r>
              <a:endParaRPr lang="en-US" altLang="zh-CN" sz="1100" dirty="0">
                <a:solidFill>
                  <a:prstClr val="black">
                    <a:lumMod val="85000"/>
                    <a:lumOff val="15000"/>
                  </a:prstClr>
                </a:solidFill>
                <a:cs typeface="+mn-ea"/>
                <a:sym typeface="+mn-lt"/>
              </a:endParaRPr>
            </a:p>
            <a:p>
              <a:pPr algn="ctr" defTabSz="898528">
                <a:defRPr/>
              </a:pPr>
              <a:r>
                <a:rPr lang="zh-CN" altLang="en-US" sz="1100" dirty="0">
                  <a:solidFill>
                    <a:prstClr val="black">
                      <a:lumMod val="85000"/>
                      <a:lumOff val="15000"/>
                    </a:prstClr>
                  </a:solidFill>
                  <a:cs typeface="+mn-ea"/>
                  <a:sym typeface="+mn-lt"/>
                </a:rPr>
                <a:t>仔细考量细节 </a:t>
              </a:r>
              <a:endParaRPr lang="en-US" altLang="zh-CN" sz="1100" dirty="0">
                <a:solidFill>
                  <a:prstClr val="black">
                    <a:lumMod val="85000"/>
                    <a:lumOff val="15000"/>
                  </a:prstClr>
                </a:solidFill>
                <a:cs typeface="+mn-ea"/>
                <a:sym typeface="+mn-lt"/>
              </a:endParaRPr>
            </a:p>
            <a:p>
              <a:pPr algn="ctr" defTabSz="898528">
                <a:defRPr/>
              </a:pPr>
              <a:r>
                <a:rPr lang="zh-CN" altLang="en-US" sz="1100" dirty="0">
                  <a:solidFill>
                    <a:prstClr val="black">
                      <a:lumMod val="85000"/>
                      <a:lumOff val="15000"/>
                    </a:prstClr>
                  </a:solidFill>
                  <a:cs typeface="+mn-ea"/>
                  <a:sym typeface="+mn-lt"/>
                </a:rPr>
                <a:t>把每一步做好</a:t>
              </a:r>
              <a:endParaRPr lang="en-US" altLang="zh-CN" sz="1100" dirty="0">
                <a:solidFill>
                  <a:prstClr val="black">
                    <a:lumMod val="85000"/>
                    <a:lumOff val="15000"/>
                  </a:prstClr>
                </a:solidFill>
                <a:cs typeface="+mn-ea"/>
                <a:sym typeface="+mn-lt"/>
              </a:endParaRPr>
            </a:p>
          </p:txBody>
        </p:sp>
      </p:grpSp>
      <p:grpSp>
        <p:nvGrpSpPr>
          <p:cNvPr id="23" name="组合 22"/>
          <p:cNvGrpSpPr/>
          <p:nvPr/>
        </p:nvGrpSpPr>
        <p:grpSpPr>
          <a:xfrm>
            <a:off x="6324557" y="1495654"/>
            <a:ext cx="1649267" cy="2576898"/>
            <a:chOff x="6515731" y="1038958"/>
            <a:chExt cx="1850186" cy="2900945"/>
          </a:xfrm>
        </p:grpSpPr>
        <p:sp>
          <p:nvSpPr>
            <p:cNvPr id="24" name="圆角矩形 23"/>
            <p:cNvSpPr/>
            <p:nvPr/>
          </p:nvSpPr>
          <p:spPr>
            <a:xfrm>
              <a:off x="6624698" y="1038958"/>
              <a:ext cx="1632254" cy="1502651"/>
            </a:xfrm>
            <a:prstGeom prst="roundRect">
              <a:avLst>
                <a:gd name="adj" fmla="val 9350"/>
              </a:avLst>
            </a:prstGeom>
            <a:solidFill>
              <a:srgbClr val="2E97BC"/>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898528">
                <a:defRPr/>
              </a:pPr>
              <a:endParaRPr lang="zh-HK" altLang="en-US" sz="1800">
                <a:solidFill>
                  <a:prstClr val="white"/>
                </a:solidFill>
                <a:cs typeface="+mn-ea"/>
                <a:sym typeface="+mn-lt"/>
              </a:endParaRPr>
            </a:p>
          </p:txBody>
        </p:sp>
        <p:sp>
          <p:nvSpPr>
            <p:cNvPr id="25" name="任意多边形 24"/>
            <p:cNvSpPr/>
            <p:nvPr/>
          </p:nvSpPr>
          <p:spPr>
            <a:xfrm>
              <a:off x="6515731"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solidFill>
            <a:ln w="25400">
              <a:solidFill>
                <a:srgbClr val="2E97BC"/>
              </a:solid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898528">
                <a:defRPr/>
              </a:pPr>
              <a:endParaRPr lang="zh-HK" altLang="en-US" sz="1800">
                <a:solidFill>
                  <a:prstClr val="white"/>
                </a:solidFill>
                <a:cs typeface="+mn-ea"/>
                <a:sym typeface="+mn-lt"/>
              </a:endParaRPr>
            </a:p>
          </p:txBody>
        </p:sp>
        <p:sp>
          <p:nvSpPr>
            <p:cNvPr id="26" name="椭圆 25"/>
            <p:cNvSpPr/>
            <p:nvPr/>
          </p:nvSpPr>
          <p:spPr>
            <a:xfrm>
              <a:off x="7140787" y="1647875"/>
              <a:ext cx="600075" cy="600075"/>
            </a:xfrm>
            <a:prstGeom prst="ellipse">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898528">
                <a:defRPr/>
              </a:pPr>
              <a:endParaRPr lang="zh-HK" altLang="en-US" sz="1800">
                <a:solidFill>
                  <a:prstClr val="white"/>
                </a:solidFill>
                <a:cs typeface="+mn-ea"/>
                <a:sym typeface="+mn-lt"/>
              </a:endParaRPr>
            </a:p>
          </p:txBody>
        </p:sp>
        <p:sp>
          <p:nvSpPr>
            <p:cNvPr id="27" name="文本框 60"/>
            <p:cNvSpPr txBox="1"/>
            <p:nvPr/>
          </p:nvSpPr>
          <p:spPr>
            <a:xfrm>
              <a:off x="6988992" y="1222952"/>
              <a:ext cx="876274" cy="658311"/>
            </a:xfrm>
            <a:prstGeom prst="rect">
              <a:avLst/>
            </a:prstGeom>
            <a:noFill/>
          </p:spPr>
          <p:txBody>
            <a:bodyPr wrap="square" lIns="91440" tIns="45720" rIns="91440" bIns="45720" rtlCol="0">
              <a:spAutoFit/>
            </a:bodyPr>
            <a:lstStyle/>
            <a:p>
              <a:pPr algn="ctr" defTabSz="898528">
                <a:defRPr/>
              </a:pPr>
              <a:r>
                <a:rPr lang="en-US" altLang="zh-HK" sz="3200" dirty="0">
                  <a:solidFill>
                    <a:prstClr val="white"/>
                  </a:solidFill>
                  <a:cs typeface="+mn-ea"/>
                  <a:sym typeface="+mn-lt"/>
                </a:rPr>
                <a:t>04</a:t>
              </a:r>
              <a:endParaRPr lang="zh-HK" altLang="en-US" sz="3200" dirty="0">
                <a:solidFill>
                  <a:prstClr val="white"/>
                </a:solidFill>
                <a:cs typeface="+mn-ea"/>
                <a:sym typeface="+mn-lt"/>
              </a:endParaRPr>
            </a:p>
          </p:txBody>
        </p:sp>
        <p:sp>
          <p:nvSpPr>
            <p:cNvPr id="28" name="文本框 70"/>
            <p:cNvSpPr txBox="1"/>
            <p:nvPr/>
          </p:nvSpPr>
          <p:spPr>
            <a:xfrm>
              <a:off x="6812158" y="2434566"/>
              <a:ext cx="1299769" cy="381127"/>
            </a:xfrm>
            <a:prstGeom prst="rect">
              <a:avLst/>
            </a:prstGeom>
            <a:noFill/>
          </p:spPr>
          <p:txBody>
            <a:bodyPr wrap="square" lIns="91440" tIns="45720" rIns="91440" bIns="45720" rtlCol="0">
              <a:spAutoFit/>
            </a:bodyPr>
            <a:lstStyle/>
            <a:p>
              <a:pPr algn="ctr" defTabSz="898528">
                <a:defRPr/>
              </a:pPr>
              <a:r>
                <a:rPr lang="zh-CN" altLang="en-US" sz="1600" b="1" dirty="0">
                  <a:solidFill>
                    <a:srgbClr val="2E97BC"/>
                  </a:solidFill>
                  <a:cs typeface="+mn-ea"/>
                  <a:sym typeface="+mn-lt"/>
                </a:rPr>
                <a:t>添加标题</a:t>
              </a:r>
              <a:endParaRPr lang="zh-HK" altLang="en-US" sz="1600" b="1" dirty="0">
                <a:solidFill>
                  <a:srgbClr val="2E97BC"/>
                </a:solidFill>
                <a:cs typeface="+mn-ea"/>
                <a:sym typeface="+mn-lt"/>
              </a:endParaRPr>
            </a:p>
          </p:txBody>
        </p:sp>
        <p:sp>
          <p:nvSpPr>
            <p:cNvPr id="29" name="文本框 71"/>
            <p:cNvSpPr txBox="1"/>
            <p:nvPr/>
          </p:nvSpPr>
          <p:spPr>
            <a:xfrm>
              <a:off x="6770752" y="2788385"/>
              <a:ext cx="1340145" cy="866199"/>
            </a:xfrm>
            <a:prstGeom prst="rect">
              <a:avLst/>
            </a:prstGeom>
            <a:noFill/>
          </p:spPr>
          <p:txBody>
            <a:bodyPr wrap="square" lIns="91440" tIns="45720" rIns="91440" bIns="45720" rtlCol="0">
              <a:spAutoFit/>
            </a:bodyPr>
            <a:lstStyle/>
            <a:p>
              <a:pPr algn="ctr" defTabSz="898528">
                <a:defRPr/>
              </a:pPr>
              <a:r>
                <a:rPr lang="zh-CN" altLang="en-US" sz="1100" dirty="0">
                  <a:solidFill>
                    <a:prstClr val="black">
                      <a:lumMod val="85000"/>
                      <a:lumOff val="15000"/>
                    </a:prstClr>
                  </a:solidFill>
                  <a:cs typeface="+mn-ea"/>
                  <a:sym typeface="+mn-lt"/>
                </a:rPr>
                <a:t>这是并列关系</a:t>
              </a:r>
              <a:endParaRPr lang="en-US" altLang="zh-CN" sz="1100" dirty="0">
                <a:solidFill>
                  <a:prstClr val="black">
                    <a:lumMod val="85000"/>
                    <a:lumOff val="15000"/>
                  </a:prstClr>
                </a:solidFill>
                <a:cs typeface="+mn-ea"/>
                <a:sym typeface="+mn-lt"/>
              </a:endParaRPr>
            </a:p>
            <a:p>
              <a:pPr algn="ctr" defTabSz="898528">
                <a:defRPr/>
              </a:pPr>
              <a:r>
                <a:rPr lang="zh-CN" altLang="en-US" sz="1100" dirty="0">
                  <a:solidFill>
                    <a:prstClr val="black">
                      <a:lumMod val="85000"/>
                      <a:lumOff val="15000"/>
                    </a:prstClr>
                  </a:solidFill>
                  <a:cs typeface="+mn-ea"/>
                  <a:sym typeface="+mn-lt"/>
                </a:rPr>
                <a:t>的表达方式之</a:t>
              </a:r>
              <a:endParaRPr lang="en-US" altLang="zh-CN" sz="1100" dirty="0">
                <a:solidFill>
                  <a:prstClr val="black">
                    <a:lumMod val="85000"/>
                    <a:lumOff val="15000"/>
                  </a:prstClr>
                </a:solidFill>
                <a:cs typeface="+mn-ea"/>
                <a:sym typeface="+mn-lt"/>
              </a:endParaRPr>
            </a:p>
            <a:p>
              <a:pPr algn="ctr" defTabSz="898528">
                <a:defRPr/>
              </a:pPr>
              <a:r>
                <a:rPr lang="zh-CN" altLang="en-US" sz="1100" dirty="0">
                  <a:solidFill>
                    <a:prstClr val="black">
                      <a:lumMod val="85000"/>
                      <a:lumOff val="15000"/>
                    </a:prstClr>
                  </a:solidFill>
                  <a:cs typeface="+mn-ea"/>
                  <a:sym typeface="+mn-lt"/>
                </a:rPr>
                <a:t>你可以输入其</a:t>
              </a:r>
              <a:endParaRPr lang="en-US" altLang="zh-CN" sz="1100" dirty="0">
                <a:solidFill>
                  <a:prstClr val="black">
                    <a:lumMod val="85000"/>
                    <a:lumOff val="15000"/>
                  </a:prstClr>
                </a:solidFill>
                <a:cs typeface="+mn-ea"/>
                <a:sym typeface="+mn-lt"/>
              </a:endParaRPr>
            </a:p>
            <a:p>
              <a:pPr algn="ctr" defTabSz="898528">
                <a:defRPr/>
              </a:pPr>
              <a:r>
                <a:rPr lang="zh-CN" altLang="en-US" sz="1100" dirty="0">
                  <a:solidFill>
                    <a:prstClr val="black">
                      <a:lumMod val="85000"/>
                      <a:lumOff val="15000"/>
                    </a:prstClr>
                  </a:solidFill>
                  <a:cs typeface="+mn-ea"/>
                  <a:sym typeface="+mn-lt"/>
                </a:rPr>
                <a:t>他的内容代替</a:t>
              </a:r>
              <a:endParaRPr lang="zh-HK" altLang="en-US" sz="1100" dirty="0">
                <a:solidFill>
                  <a:prstClr val="black">
                    <a:lumMod val="85000"/>
                    <a:lumOff val="15000"/>
                  </a:prstClr>
                </a:solidFill>
                <a:cs typeface="+mn-ea"/>
                <a:sym typeface="+mn-lt"/>
              </a:endParaRPr>
            </a:p>
          </p:txBody>
        </p:sp>
      </p:grpSp>
      <p:sp>
        <p:nvSpPr>
          <p:cNvPr id="32" name="矩形 31"/>
          <p:cNvSpPr/>
          <p:nvPr/>
        </p:nvSpPr>
        <p:spPr>
          <a:xfrm>
            <a:off x="3599685" y="268163"/>
            <a:ext cx="2819509" cy="1169551"/>
          </a:xfrm>
          <a:prstGeom prst="rect">
            <a:avLst/>
          </a:prstGeom>
        </p:spPr>
        <p:txBody>
          <a:bodyPr wrap="square">
            <a:spAutoFit/>
          </a:bodyPr>
          <a:lstStyle/>
          <a:p>
            <a:r>
              <a:rPr lang="en-US" altLang="zh-CN" sz="1400" dirty="0" err="1">
                <a:cs typeface="+mn-ea"/>
                <a:sym typeface="+mn-lt"/>
              </a:rPr>
              <a:t>NeuroEvolution</a:t>
            </a:r>
            <a:r>
              <a:rPr lang="en-US" altLang="zh-CN" sz="1400" dirty="0">
                <a:cs typeface="+mn-ea"/>
                <a:sym typeface="+mn-lt"/>
              </a:rPr>
              <a:t> of Augmenting Topologies (NEAT) is a genetic algorithm (GA) for the generation of evolving artificial neural networks </a:t>
            </a:r>
            <a:endParaRPr lang="zh-CN" altLang="en-US" sz="1400" dirty="0">
              <a:cs typeface="+mn-ea"/>
              <a:sym typeface="+mn-lt"/>
            </a:endParaRPr>
          </a:p>
        </p:txBody>
      </p:sp>
      <p:pic>
        <p:nvPicPr>
          <p:cNvPr id="36" name="图片 35">
            <a:extLst>
              <a:ext uri="{FF2B5EF4-FFF2-40B4-BE49-F238E27FC236}">
                <a16:creationId xmlns:a16="http://schemas.microsoft.com/office/drawing/2014/main" id="{F5D35FE3-A82E-4AE5-94F3-6454C474D75D}"/>
              </a:ext>
            </a:extLst>
          </p:cNvPr>
          <p:cNvPicPr>
            <a:picLocks noChangeAspect="1"/>
          </p:cNvPicPr>
          <p:nvPr/>
        </p:nvPicPr>
        <p:blipFill>
          <a:blip r:embed="rId4"/>
          <a:stretch>
            <a:fillRect/>
          </a:stretch>
        </p:blipFill>
        <p:spPr>
          <a:xfrm>
            <a:off x="1221411" y="0"/>
            <a:ext cx="6558302" cy="5040313"/>
          </a:xfrm>
          <a:prstGeom prst="rect">
            <a:avLst/>
          </a:prstGeom>
        </p:spPr>
      </p:pic>
    </p:spTree>
    <p:extLst>
      <p:ext uri="{BB962C8B-B14F-4D97-AF65-F5344CB8AC3E}">
        <p14:creationId xmlns:p14="http://schemas.microsoft.com/office/powerpoint/2010/main" val="322685579"/>
      </p:ext>
    </p:extLst>
  </p:cSld>
  <p:clrMapOvr>
    <a:masterClrMapping/>
  </p:clrMapOvr>
  <mc:AlternateContent xmlns:mc="http://schemas.openxmlformats.org/markup-compatibility/2006" xmlns:p14="http://schemas.microsoft.com/office/powerpoint/2010/main">
    <mc:Choice Requires="p14">
      <p:transition spd="slow" p14:dur="2000" advTm="5224"/>
    </mc:Choice>
    <mc:Fallback xmlns="">
      <p:transition spd="slow" advTm="52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ppt_x"/>
                                          </p:val>
                                        </p:tav>
                                        <p:tav tm="100000">
                                          <p:val>
                                            <p:strVal val="#ppt_x"/>
                                          </p:val>
                                        </p:tav>
                                      </p:tavLst>
                                    </p:anim>
                                    <p:anim calcmode="lin" valueType="num">
                                      <p:cBhvr additive="base">
                                        <p:cTn id="2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cxnSp>
        <p:nvCxnSpPr>
          <p:cNvPr id="2" name="直接连接符 1"/>
          <p:cNvCxnSpPr/>
          <p:nvPr/>
        </p:nvCxnSpPr>
        <p:spPr>
          <a:xfrm>
            <a:off x="48220" y="2497027"/>
            <a:ext cx="9001125" cy="0"/>
          </a:xfrm>
          <a:prstGeom prst="line">
            <a:avLst/>
          </a:prstGeom>
          <a:ln w="12700">
            <a:solidFill>
              <a:srgbClr val="2E97BC"/>
            </a:solidFill>
            <a:prstDash val="sysDash"/>
          </a:ln>
        </p:spPr>
        <p:style>
          <a:lnRef idx="1">
            <a:schemeClr val="accent1"/>
          </a:lnRef>
          <a:fillRef idx="0">
            <a:schemeClr val="accent1"/>
          </a:fillRef>
          <a:effectRef idx="0">
            <a:schemeClr val="accent1"/>
          </a:effectRef>
          <a:fontRef idx="minor">
            <a:schemeClr val="tx1"/>
          </a:fontRef>
        </p:style>
      </p:cxnSp>
      <p:sp>
        <p:nvSpPr>
          <p:cNvPr id="3" name="椭圆 2"/>
          <p:cNvSpPr>
            <a:spLocks noChangeAspect="1"/>
          </p:cNvSpPr>
          <p:nvPr/>
        </p:nvSpPr>
        <p:spPr>
          <a:xfrm>
            <a:off x="1237623" y="1827161"/>
            <a:ext cx="1345797" cy="1339732"/>
          </a:xfrm>
          <a:prstGeom prst="ellipse">
            <a:avLst/>
          </a:prstGeom>
          <a:noFill/>
          <a:ln w="22225">
            <a:solidFill>
              <a:srgbClr val="2E97BC"/>
            </a:solid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cs typeface="+mn-ea"/>
              <a:sym typeface="+mn-lt"/>
            </a:endParaRPr>
          </a:p>
        </p:txBody>
      </p:sp>
      <p:sp>
        <p:nvSpPr>
          <p:cNvPr id="4" name="椭圆 3"/>
          <p:cNvSpPr>
            <a:spLocks noChangeAspect="1"/>
          </p:cNvSpPr>
          <p:nvPr/>
        </p:nvSpPr>
        <p:spPr>
          <a:xfrm>
            <a:off x="1312584" y="1901784"/>
            <a:ext cx="1195874" cy="1190484"/>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cs typeface="+mn-ea"/>
              <a:sym typeface="+mn-lt"/>
            </a:endParaRPr>
          </a:p>
        </p:txBody>
      </p:sp>
      <p:sp>
        <p:nvSpPr>
          <p:cNvPr id="5" name="燕尾形 4"/>
          <p:cNvSpPr/>
          <p:nvPr/>
        </p:nvSpPr>
        <p:spPr>
          <a:xfrm>
            <a:off x="3055071" y="2330665"/>
            <a:ext cx="350210" cy="348632"/>
          </a:xfrm>
          <a:prstGeom prst="chevron">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chemeClr val="tx1"/>
              </a:solidFill>
              <a:cs typeface="+mn-ea"/>
              <a:sym typeface="+mn-lt"/>
            </a:endParaRPr>
          </a:p>
        </p:txBody>
      </p:sp>
      <p:sp>
        <p:nvSpPr>
          <p:cNvPr id="6" name="椭圆 5"/>
          <p:cNvSpPr>
            <a:spLocks noChangeAspect="1"/>
          </p:cNvSpPr>
          <p:nvPr/>
        </p:nvSpPr>
        <p:spPr>
          <a:xfrm>
            <a:off x="3882808" y="1827161"/>
            <a:ext cx="1345797" cy="1339732"/>
          </a:xfrm>
          <a:prstGeom prst="ellipse">
            <a:avLst/>
          </a:prstGeom>
          <a:noFill/>
          <a:ln w="22225">
            <a:solidFill>
              <a:srgbClr val="2E97BC"/>
            </a:solid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cs typeface="+mn-ea"/>
              <a:sym typeface="+mn-lt"/>
            </a:endParaRPr>
          </a:p>
        </p:txBody>
      </p:sp>
      <p:sp>
        <p:nvSpPr>
          <p:cNvPr id="7" name="椭圆 6"/>
          <p:cNvSpPr>
            <a:spLocks noChangeAspect="1"/>
          </p:cNvSpPr>
          <p:nvPr/>
        </p:nvSpPr>
        <p:spPr>
          <a:xfrm>
            <a:off x="3957769" y="1901784"/>
            <a:ext cx="1195874" cy="1190484"/>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cs typeface="+mn-ea"/>
              <a:sym typeface="+mn-lt"/>
            </a:endParaRPr>
          </a:p>
        </p:txBody>
      </p:sp>
      <p:sp>
        <p:nvSpPr>
          <p:cNvPr id="8" name="燕尾形 7"/>
          <p:cNvSpPr/>
          <p:nvPr/>
        </p:nvSpPr>
        <p:spPr>
          <a:xfrm>
            <a:off x="5700257" y="2330665"/>
            <a:ext cx="350210" cy="348632"/>
          </a:xfrm>
          <a:prstGeom prst="chevron">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chemeClr val="tx1"/>
              </a:solidFill>
              <a:cs typeface="+mn-ea"/>
              <a:sym typeface="+mn-lt"/>
            </a:endParaRPr>
          </a:p>
        </p:txBody>
      </p:sp>
      <p:sp>
        <p:nvSpPr>
          <p:cNvPr id="9" name="椭圆 8"/>
          <p:cNvSpPr>
            <a:spLocks noChangeAspect="1"/>
          </p:cNvSpPr>
          <p:nvPr/>
        </p:nvSpPr>
        <p:spPr>
          <a:xfrm>
            <a:off x="6539221" y="1827161"/>
            <a:ext cx="1345797" cy="1339732"/>
          </a:xfrm>
          <a:prstGeom prst="ellipse">
            <a:avLst/>
          </a:prstGeom>
          <a:noFill/>
          <a:ln w="22225">
            <a:solidFill>
              <a:srgbClr val="2E97BC"/>
            </a:solid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cs typeface="+mn-ea"/>
              <a:sym typeface="+mn-lt"/>
            </a:endParaRPr>
          </a:p>
        </p:txBody>
      </p:sp>
      <p:sp>
        <p:nvSpPr>
          <p:cNvPr id="10" name="椭圆 9"/>
          <p:cNvSpPr>
            <a:spLocks noChangeAspect="1"/>
          </p:cNvSpPr>
          <p:nvPr/>
        </p:nvSpPr>
        <p:spPr>
          <a:xfrm>
            <a:off x="6614182" y="1901784"/>
            <a:ext cx="1195874" cy="1190484"/>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cs typeface="+mn-ea"/>
              <a:sym typeface="+mn-lt"/>
            </a:endParaRPr>
          </a:p>
        </p:txBody>
      </p:sp>
      <p:grpSp>
        <p:nvGrpSpPr>
          <p:cNvPr id="11" name="组合 10"/>
          <p:cNvGrpSpPr/>
          <p:nvPr/>
        </p:nvGrpSpPr>
        <p:grpSpPr>
          <a:xfrm>
            <a:off x="4241780" y="2251347"/>
            <a:ext cx="614003" cy="464418"/>
            <a:chOff x="4268086" y="4221191"/>
            <a:chExt cx="509646" cy="387231"/>
          </a:xfrm>
          <a:solidFill>
            <a:srgbClr val="2E97BC"/>
          </a:solidFill>
          <a:effectLst/>
        </p:grpSpPr>
        <p:sp>
          <p:nvSpPr>
            <p:cNvPr id="12"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13"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grpSp>
        <p:nvGrpSpPr>
          <p:cNvPr id="14" name="组合 13"/>
          <p:cNvGrpSpPr/>
          <p:nvPr/>
        </p:nvGrpSpPr>
        <p:grpSpPr>
          <a:xfrm>
            <a:off x="6969570" y="2285843"/>
            <a:ext cx="480631" cy="457596"/>
            <a:chOff x="1004888" y="993775"/>
            <a:chExt cx="2438400" cy="2332038"/>
          </a:xfrm>
          <a:solidFill>
            <a:srgbClr val="2E97BC"/>
          </a:solidFill>
          <a:effectLst/>
        </p:grpSpPr>
        <p:sp>
          <p:nvSpPr>
            <p:cNvPr id="15" name="Freeform 25"/>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16" name="任意多边形 15"/>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solidFill>
                  <a:prstClr val="black"/>
                </a:solidFill>
                <a:cs typeface="+mn-ea"/>
                <a:sym typeface="+mn-lt"/>
              </a:endParaRPr>
            </a:p>
          </p:txBody>
        </p:sp>
      </p:grpSp>
      <p:grpSp>
        <p:nvGrpSpPr>
          <p:cNvPr id="17" name="组合 16"/>
          <p:cNvGrpSpPr/>
          <p:nvPr/>
        </p:nvGrpSpPr>
        <p:grpSpPr>
          <a:xfrm>
            <a:off x="1666434" y="2190271"/>
            <a:ext cx="614003" cy="515155"/>
            <a:chOff x="3526102" y="915987"/>
            <a:chExt cx="560236" cy="472172"/>
          </a:xfrm>
          <a:solidFill>
            <a:srgbClr val="2E97BC"/>
          </a:solidFill>
          <a:effectLst/>
        </p:grpSpPr>
        <p:sp>
          <p:nvSpPr>
            <p:cNvPr id="18" name="Freeform 5"/>
            <p:cNvSpPr/>
            <p:nvPr/>
          </p:nvSpPr>
          <p:spPr bwMode="auto">
            <a:xfrm>
              <a:off x="3526102" y="992809"/>
              <a:ext cx="370992" cy="249202"/>
            </a:xfrm>
            <a:custGeom>
              <a:avLst/>
              <a:gdLst>
                <a:gd name="T0" fmla="*/ 594 w 594"/>
                <a:gd name="T1" fmla="*/ 0 h 399"/>
                <a:gd name="T2" fmla="*/ 0 w 594"/>
                <a:gd name="T3" fmla="*/ 82 h 399"/>
                <a:gd name="T4" fmla="*/ 59 w 594"/>
                <a:gd name="T5" fmla="*/ 399 h 399"/>
                <a:gd name="T6" fmla="*/ 454 w 594"/>
                <a:gd name="T7" fmla="*/ 399 h 399"/>
                <a:gd name="T8" fmla="*/ 594 w 594"/>
                <a:gd name="T9" fmla="*/ 0 h 399"/>
              </a:gdLst>
              <a:ahLst/>
              <a:cxnLst>
                <a:cxn ang="0">
                  <a:pos x="T0" y="T1"/>
                </a:cxn>
                <a:cxn ang="0">
                  <a:pos x="T2" y="T3"/>
                </a:cxn>
                <a:cxn ang="0">
                  <a:pos x="T4" y="T5"/>
                </a:cxn>
                <a:cxn ang="0">
                  <a:pos x="T6" y="T7"/>
                </a:cxn>
                <a:cxn ang="0">
                  <a:pos x="T8" y="T9"/>
                </a:cxn>
              </a:cxnLst>
              <a:rect l="0" t="0" r="r" b="b"/>
              <a:pathLst>
                <a:path w="594" h="399">
                  <a:moveTo>
                    <a:pt x="594" y="0"/>
                  </a:moveTo>
                  <a:lnTo>
                    <a:pt x="0" y="82"/>
                  </a:lnTo>
                  <a:lnTo>
                    <a:pt x="59" y="399"/>
                  </a:lnTo>
                  <a:lnTo>
                    <a:pt x="454" y="399"/>
                  </a:lnTo>
                  <a:lnTo>
                    <a:pt x="59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19" name="Freeform 6"/>
            <p:cNvSpPr/>
            <p:nvPr/>
          </p:nvSpPr>
          <p:spPr bwMode="auto">
            <a:xfrm>
              <a:off x="3569197" y="915987"/>
              <a:ext cx="517141" cy="382234"/>
            </a:xfrm>
            <a:custGeom>
              <a:avLst/>
              <a:gdLst>
                <a:gd name="T0" fmla="*/ 339 w 350"/>
                <a:gd name="T1" fmla="*/ 0 h 259"/>
                <a:gd name="T2" fmla="*/ 271 w 350"/>
                <a:gd name="T3" fmla="*/ 0 h 259"/>
                <a:gd name="T4" fmla="*/ 271 w 350"/>
                <a:gd name="T5" fmla="*/ 0 h 259"/>
                <a:gd name="T6" fmla="*/ 269 w 350"/>
                <a:gd name="T7" fmla="*/ 1 h 259"/>
                <a:gd name="T8" fmla="*/ 267 w 350"/>
                <a:gd name="T9" fmla="*/ 1 h 259"/>
                <a:gd name="T10" fmla="*/ 265 w 350"/>
                <a:gd name="T11" fmla="*/ 2 h 259"/>
                <a:gd name="T12" fmla="*/ 264 w 350"/>
                <a:gd name="T13" fmla="*/ 3 h 259"/>
                <a:gd name="T14" fmla="*/ 263 w 350"/>
                <a:gd name="T15" fmla="*/ 5 h 259"/>
                <a:gd name="T16" fmla="*/ 261 w 350"/>
                <a:gd name="T17" fmla="*/ 7 h 259"/>
                <a:gd name="T18" fmla="*/ 261 w 350"/>
                <a:gd name="T19" fmla="*/ 7 h 259"/>
                <a:gd name="T20" fmla="*/ 176 w 350"/>
                <a:gd name="T21" fmla="*/ 238 h 259"/>
                <a:gd name="T22" fmla="*/ 10 w 350"/>
                <a:gd name="T23" fmla="*/ 238 h 259"/>
                <a:gd name="T24" fmla="*/ 0 w 350"/>
                <a:gd name="T25" fmla="*/ 248 h 259"/>
                <a:gd name="T26" fmla="*/ 10 w 350"/>
                <a:gd name="T27" fmla="*/ 259 h 259"/>
                <a:gd name="T28" fmla="*/ 184 w 350"/>
                <a:gd name="T29" fmla="*/ 259 h 259"/>
                <a:gd name="T30" fmla="*/ 187 w 350"/>
                <a:gd name="T31" fmla="*/ 258 h 259"/>
                <a:gd name="T32" fmla="*/ 188 w 350"/>
                <a:gd name="T33" fmla="*/ 258 h 259"/>
                <a:gd name="T34" fmla="*/ 191 w 350"/>
                <a:gd name="T35" fmla="*/ 256 h 259"/>
                <a:gd name="T36" fmla="*/ 191 w 350"/>
                <a:gd name="T37" fmla="*/ 255 h 259"/>
                <a:gd name="T38" fmla="*/ 193 w 350"/>
                <a:gd name="T39" fmla="*/ 253 h 259"/>
                <a:gd name="T40" fmla="*/ 194 w 350"/>
                <a:gd name="T41" fmla="*/ 252 h 259"/>
                <a:gd name="T42" fmla="*/ 194 w 350"/>
                <a:gd name="T43" fmla="*/ 252 h 259"/>
                <a:gd name="T44" fmla="*/ 279 w 350"/>
                <a:gd name="T45" fmla="*/ 21 h 259"/>
                <a:gd name="T46" fmla="*/ 339 w 350"/>
                <a:gd name="T47" fmla="*/ 21 h 259"/>
                <a:gd name="T48" fmla="*/ 350 w 350"/>
                <a:gd name="T49" fmla="*/ 11 h 259"/>
                <a:gd name="T50" fmla="*/ 339 w 350"/>
                <a:gd name="T51"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0" h="259">
                  <a:moveTo>
                    <a:pt x="339" y="0"/>
                  </a:moveTo>
                  <a:cubicBezTo>
                    <a:pt x="271" y="0"/>
                    <a:pt x="271" y="0"/>
                    <a:pt x="271" y="0"/>
                  </a:cubicBezTo>
                  <a:cubicBezTo>
                    <a:pt x="271" y="0"/>
                    <a:pt x="271" y="0"/>
                    <a:pt x="271" y="0"/>
                  </a:cubicBezTo>
                  <a:cubicBezTo>
                    <a:pt x="270" y="0"/>
                    <a:pt x="269" y="1"/>
                    <a:pt x="269" y="1"/>
                  </a:cubicBezTo>
                  <a:cubicBezTo>
                    <a:pt x="268" y="1"/>
                    <a:pt x="267" y="1"/>
                    <a:pt x="267" y="1"/>
                  </a:cubicBezTo>
                  <a:cubicBezTo>
                    <a:pt x="266" y="1"/>
                    <a:pt x="266" y="2"/>
                    <a:pt x="265" y="2"/>
                  </a:cubicBezTo>
                  <a:cubicBezTo>
                    <a:pt x="265" y="3"/>
                    <a:pt x="264" y="3"/>
                    <a:pt x="264" y="3"/>
                  </a:cubicBezTo>
                  <a:cubicBezTo>
                    <a:pt x="263" y="4"/>
                    <a:pt x="263" y="4"/>
                    <a:pt x="263" y="5"/>
                  </a:cubicBezTo>
                  <a:cubicBezTo>
                    <a:pt x="262" y="6"/>
                    <a:pt x="262" y="6"/>
                    <a:pt x="261" y="7"/>
                  </a:cubicBezTo>
                  <a:cubicBezTo>
                    <a:pt x="261" y="7"/>
                    <a:pt x="261" y="7"/>
                    <a:pt x="261" y="7"/>
                  </a:cubicBezTo>
                  <a:cubicBezTo>
                    <a:pt x="176" y="238"/>
                    <a:pt x="176" y="238"/>
                    <a:pt x="176" y="238"/>
                  </a:cubicBezTo>
                  <a:cubicBezTo>
                    <a:pt x="10" y="238"/>
                    <a:pt x="10" y="238"/>
                    <a:pt x="10" y="238"/>
                  </a:cubicBezTo>
                  <a:cubicBezTo>
                    <a:pt x="4" y="238"/>
                    <a:pt x="0" y="243"/>
                    <a:pt x="0" y="248"/>
                  </a:cubicBezTo>
                  <a:cubicBezTo>
                    <a:pt x="0" y="254"/>
                    <a:pt x="4" y="259"/>
                    <a:pt x="10" y="259"/>
                  </a:cubicBezTo>
                  <a:cubicBezTo>
                    <a:pt x="184" y="259"/>
                    <a:pt x="184" y="259"/>
                    <a:pt x="184" y="259"/>
                  </a:cubicBezTo>
                  <a:cubicBezTo>
                    <a:pt x="185" y="259"/>
                    <a:pt x="186" y="259"/>
                    <a:pt x="187" y="258"/>
                  </a:cubicBezTo>
                  <a:cubicBezTo>
                    <a:pt x="188" y="258"/>
                    <a:pt x="188" y="258"/>
                    <a:pt x="188" y="258"/>
                  </a:cubicBezTo>
                  <a:cubicBezTo>
                    <a:pt x="189" y="257"/>
                    <a:pt x="190" y="257"/>
                    <a:pt x="191" y="256"/>
                  </a:cubicBezTo>
                  <a:cubicBezTo>
                    <a:pt x="191" y="256"/>
                    <a:pt x="191" y="256"/>
                    <a:pt x="191" y="255"/>
                  </a:cubicBezTo>
                  <a:cubicBezTo>
                    <a:pt x="192" y="255"/>
                    <a:pt x="193" y="254"/>
                    <a:pt x="193" y="253"/>
                  </a:cubicBezTo>
                  <a:cubicBezTo>
                    <a:pt x="193" y="253"/>
                    <a:pt x="193" y="253"/>
                    <a:pt x="194" y="252"/>
                  </a:cubicBezTo>
                  <a:cubicBezTo>
                    <a:pt x="194" y="252"/>
                    <a:pt x="194" y="252"/>
                    <a:pt x="194" y="252"/>
                  </a:cubicBezTo>
                  <a:cubicBezTo>
                    <a:pt x="279" y="21"/>
                    <a:pt x="279" y="21"/>
                    <a:pt x="279" y="21"/>
                  </a:cubicBezTo>
                  <a:cubicBezTo>
                    <a:pt x="339" y="21"/>
                    <a:pt x="339" y="21"/>
                    <a:pt x="339" y="21"/>
                  </a:cubicBezTo>
                  <a:cubicBezTo>
                    <a:pt x="345" y="21"/>
                    <a:pt x="350" y="17"/>
                    <a:pt x="350" y="11"/>
                  </a:cubicBezTo>
                  <a:cubicBezTo>
                    <a:pt x="350" y="5"/>
                    <a:pt x="345" y="0"/>
                    <a:pt x="3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0" name="Oval 7"/>
            <p:cNvSpPr>
              <a:spLocks noChangeArrowheads="1"/>
            </p:cNvSpPr>
            <p:nvPr/>
          </p:nvSpPr>
          <p:spPr bwMode="auto">
            <a:xfrm>
              <a:off x="3586685" y="1317583"/>
              <a:ext cx="71201" cy="705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1" name="Oval 8"/>
            <p:cNvSpPr>
              <a:spLocks noChangeArrowheads="1"/>
            </p:cNvSpPr>
            <p:nvPr/>
          </p:nvSpPr>
          <p:spPr bwMode="auto">
            <a:xfrm>
              <a:off x="3772805" y="1317583"/>
              <a:ext cx="71201" cy="705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sp>
        <p:nvSpPr>
          <p:cNvPr id="22" name="文本框 22"/>
          <p:cNvSpPr txBox="1">
            <a:spLocks noChangeArrowheads="1"/>
          </p:cNvSpPr>
          <p:nvPr/>
        </p:nvSpPr>
        <p:spPr bwMode="auto">
          <a:xfrm>
            <a:off x="1108457" y="3433513"/>
            <a:ext cx="1604127" cy="852880"/>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algn="ctr" eaLnBrk="1" hangingPunct="1">
              <a:lnSpc>
                <a:spcPct val="100000"/>
              </a:lnSpc>
              <a:spcBef>
                <a:spcPct val="0"/>
              </a:spcBef>
              <a:buFont typeface="Arial" panose="020B0604020202020204" pitchFamily="34" charset="0"/>
              <a:buNone/>
            </a:pPr>
            <a:r>
              <a:rPr lang="zh-CN" altLang="en-US" sz="1500" b="1" dirty="0">
                <a:solidFill>
                  <a:srgbClr val="2E97BC"/>
                </a:solidFill>
                <a:latin typeface="+mn-lt"/>
                <a:ea typeface="+mn-ea"/>
                <a:cs typeface="+mn-ea"/>
                <a:sym typeface="+mn-lt"/>
              </a:rPr>
              <a:t>输入小标题</a:t>
            </a:r>
            <a:endParaRPr lang="en-US" altLang="zh-CN" sz="1500" b="1" dirty="0">
              <a:solidFill>
                <a:srgbClr val="2E97BC"/>
              </a:solidFill>
              <a:latin typeface="+mn-lt"/>
              <a:ea typeface="+mn-ea"/>
              <a:cs typeface="+mn-ea"/>
              <a:sym typeface="+mn-lt"/>
            </a:endParaRPr>
          </a:p>
          <a:p>
            <a:pPr algn="ctr" eaLnBrk="1" hangingPunct="1">
              <a:lnSpc>
                <a:spcPct val="100000"/>
              </a:lnSpc>
              <a:spcBef>
                <a:spcPct val="0"/>
              </a:spcBef>
              <a:buFont typeface="Arial" panose="020B0604020202020204" pitchFamily="34" charset="0"/>
              <a:buNone/>
            </a:pPr>
            <a:r>
              <a:rPr lang="zh-CN" altLang="en-US" sz="1200" dirty="0">
                <a:solidFill>
                  <a:schemeClr val="tx1">
                    <a:lumMod val="75000"/>
                    <a:lumOff val="25000"/>
                  </a:schemeClr>
                </a:solidFill>
                <a:latin typeface="+mn-lt"/>
                <a:ea typeface="+mn-ea"/>
                <a:cs typeface="+mn-ea"/>
                <a:sym typeface="+mn-lt"/>
              </a:rPr>
              <a:t>在此处输入文字对自己</a:t>
            </a:r>
            <a:r>
              <a:rPr lang="en-US" altLang="zh-CN" sz="1200" dirty="0">
                <a:solidFill>
                  <a:schemeClr val="tx1">
                    <a:lumMod val="75000"/>
                    <a:lumOff val="25000"/>
                  </a:schemeClr>
                </a:solidFill>
                <a:latin typeface="+mn-lt"/>
                <a:ea typeface="+mn-ea"/>
                <a:cs typeface="+mn-ea"/>
                <a:sym typeface="+mn-lt"/>
              </a:rPr>
              <a:t>/</a:t>
            </a:r>
            <a:r>
              <a:rPr lang="zh-CN" altLang="en-US" sz="1200" dirty="0">
                <a:solidFill>
                  <a:schemeClr val="tx1">
                    <a:lumMod val="75000"/>
                    <a:lumOff val="25000"/>
                  </a:schemeClr>
                </a:solidFill>
                <a:latin typeface="+mn-lt"/>
                <a:ea typeface="+mn-ea"/>
                <a:cs typeface="+mn-ea"/>
                <a:sym typeface="+mn-lt"/>
              </a:rPr>
              <a:t>公司所需人才的基本特征进行介绍。</a:t>
            </a:r>
            <a:endParaRPr lang="en-US" altLang="en-US" sz="1200" dirty="0">
              <a:solidFill>
                <a:schemeClr val="tx1">
                  <a:lumMod val="75000"/>
                  <a:lumOff val="25000"/>
                </a:schemeClr>
              </a:solidFill>
              <a:latin typeface="+mn-lt"/>
              <a:ea typeface="+mn-ea"/>
              <a:cs typeface="+mn-ea"/>
              <a:sym typeface="+mn-lt"/>
            </a:endParaRPr>
          </a:p>
        </p:txBody>
      </p:sp>
      <p:sp>
        <p:nvSpPr>
          <p:cNvPr id="23" name="文本框 22"/>
          <p:cNvSpPr txBox="1">
            <a:spLocks noChangeArrowheads="1"/>
          </p:cNvSpPr>
          <p:nvPr/>
        </p:nvSpPr>
        <p:spPr bwMode="auto">
          <a:xfrm>
            <a:off x="3753643" y="3430463"/>
            <a:ext cx="1604127" cy="852880"/>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algn="ctr" eaLnBrk="1" hangingPunct="1">
              <a:lnSpc>
                <a:spcPct val="100000"/>
              </a:lnSpc>
              <a:spcBef>
                <a:spcPct val="0"/>
              </a:spcBef>
              <a:buFont typeface="Arial" panose="020B0604020202020204" pitchFamily="34" charset="0"/>
              <a:buNone/>
            </a:pPr>
            <a:r>
              <a:rPr lang="zh-CN" altLang="en-US" sz="1500" b="1" dirty="0">
                <a:solidFill>
                  <a:srgbClr val="2E97BC"/>
                </a:solidFill>
                <a:latin typeface="+mn-lt"/>
                <a:ea typeface="+mn-ea"/>
                <a:cs typeface="+mn-ea"/>
                <a:sym typeface="+mn-lt"/>
              </a:rPr>
              <a:t>输入小标题</a:t>
            </a:r>
            <a:endParaRPr lang="en-US" altLang="zh-CN" sz="1500" b="1" dirty="0">
              <a:solidFill>
                <a:srgbClr val="2E97BC"/>
              </a:solidFill>
              <a:latin typeface="+mn-lt"/>
              <a:ea typeface="+mn-ea"/>
              <a:cs typeface="+mn-ea"/>
              <a:sym typeface="+mn-lt"/>
            </a:endParaRPr>
          </a:p>
          <a:p>
            <a:pPr algn="ctr" eaLnBrk="1" hangingPunct="1">
              <a:lnSpc>
                <a:spcPct val="100000"/>
              </a:lnSpc>
              <a:spcBef>
                <a:spcPct val="0"/>
              </a:spcBef>
              <a:buFont typeface="Arial" panose="020B0604020202020204" pitchFamily="34" charset="0"/>
              <a:buNone/>
            </a:pPr>
            <a:r>
              <a:rPr lang="zh-CN" altLang="en-US" sz="1200" dirty="0">
                <a:solidFill>
                  <a:schemeClr val="tx1">
                    <a:lumMod val="75000"/>
                    <a:lumOff val="25000"/>
                  </a:schemeClr>
                </a:solidFill>
                <a:latin typeface="+mn-lt"/>
                <a:ea typeface="+mn-ea"/>
                <a:cs typeface="+mn-ea"/>
                <a:sym typeface="+mn-lt"/>
              </a:rPr>
              <a:t>在此处输入文字对自己</a:t>
            </a:r>
            <a:r>
              <a:rPr lang="en-US" altLang="zh-CN" sz="1200" dirty="0">
                <a:solidFill>
                  <a:schemeClr val="tx1">
                    <a:lumMod val="75000"/>
                    <a:lumOff val="25000"/>
                  </a:schemeClr>
                </a:solidFill>
                <a:latin typeface="+mn-lt"/>
                <a:ea typeface="+mn-ea"/>
                <a:cs typeface="+mn-ea"/>
                <a:sym typeface="+mn-lt"/>
              </a:rPr>
              <a:t>/</a:t>
            </a:r>
            <a:r>
              <a:rPr lang="zh-CN" altLang="en-US" sz="1200" dirty="0">
                <a:solidFill>
                  <a:schemeClr val="tx1">
                    <a:lumMod val="75000"/>
                    <a:lumOff val="25000"/>
                  </a:schemeClr>
                </a:solidFill>
                <a:latin typeface="+mn-lt"/>
                <a:ea typeface="+mn-ea"/>
                <a:cs typeface="+mn-ea"/>
                <a:sym typeface="+mn-lt"/>
              </a:rPr>
              <a:t>公司所需人才的基本特征进行介绍。</a:t>
            </a:r>
            <a:endParaRPr lang="en-US" altLang="en-US" sz="1200" dirty="0">
              <a:solidFill>
                <a:schemeClr val="tx1">
                  <a:lumMod val="75000"/>
                  <a:lumOff val="25000"/>
                </a:schemeClr>
              </a:solidFill>
              <a:latin typeface="+mn-lt"/>
              <a:ea typeface="+mn-ea"/>
              <a:cs typeface="+mn-ea"/>
              <a:sym typeface="+mn-lt"/>
            </a:endParaRPr>
          </a:p>
        </p:txBody>
      </p:sp>
      <p:sp>
        <p:nvSpPr>
          <p:cNvPr id="24" name="文本框 22"/>
          <p:cNvSpPr txBox="1">
            <a:spLocks noChangeArrowheads="1"/>
          </p:cNvSpPr>
          <p:nvPr/>
        </p:nvSpPr>
        <p:spPr bwMode="auto">
          <a:xfrm>
            <a:off x="6472908" y="3430463"/>
            <a:ext cx="1604127" cy="852880"/>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algn="ctr" eaLnBrk="1" hangingPunct="1">
              <a:lnSpc>
                <a:spcPct val="100000"/>
              </a:lnSpc>
              <a:spcBef>
                <a:spcPct val="0"/>
              </a:spcBef>
              <a:buFont typeface="Arial" panose="020B0604020202020204" pitchFamily="34" charset="0"/>
              <a:buNone/>
            </a:pPr>
            <a:r>
              <a:rPr lang="zh-CN" altLang="en-US" sz="1500" b="1" dirty="0">
                <a:solidFill>
                  <a:srgbClr val="2E97BC"/>
                </a:solidFill>
                <a:latin typeface="+mn-lt"/>
                <a:ea typeface="+mn-ea"/>
                <a:cs typeface="+mn-ea"/>
                <a:sym typeface="+mn-lt"/>
              </a:rPr>
              <a:t>输入小标题</a:t>
            </a:r>
            <a:endParaRPr lang="en-US" altLang="zh-CN" sz="1500" b="1" dirty="0">
              <a:solidFill>
                <a:srgbClr val="2E97BC"/>
              </a:solidFill>
              <a:latin typeface="+mn-lt"/>
              <a:ea typeface="+mn-ea"/>
              <a:cs typeface="+mn-ea"/>
              <a:sym typeface="+mn-lt"/>
            </a:endParaRPr>
          </a:p>
          <a:p>
            <a:pPr algn="ctr" eaLnBrk="1" hangingPunct="1">
              <a:lnSpc>
                <a:spcPct val="100000"/>
              </a:lnSpc>
              <a:spcBef>
                <a:spcPct val="0"/>
              </a:spcBef>
              <a:buFont typeface="Arial" panose="020B0604020202020204" pitchFamily="34" charset="0"/>
              <a:buNone/>
            </a:pPr>
            <a:r>
              <a:rPr lang="zh-CN" altLang="en-US" sz="1200" dirty="0">
                <a:solidFill>
                  <a:schemeClr val="tx1">
                    <a:lumMod val="75000"/>
                    <a:lumOff val="25000"/>
                  </a:schemeClr>
                </a:solidFill>
                <a:latin typeface="+mn-lt"/>
                <a:ea typeface="+mn-ea"/>
                <a:cs typeface="+mn-ea"/>
                <a:sym typeface="+mn-lt"/>
              </a:rPr>
              <a:t>在此处输入文字对自己</a:t>
            </a:r>
            <a:r>
              <a:rPr lang="en-US" altLang="zh-CN" sz="1200" dirty="0">
                <a:solidFill>
                  <a:schemeClr val="tx1">
                    <a:lumMod val="75000"/>
                    <a:lumOff val="25000"/>
                  </a:schemeClr>
                </a:solidFill>
                <a:latin typeface="+mn-lt"/>
                <a:ea typeface="+mn-ea"/>
                <a:cs typeface="+mn-ea"/>
                <a:sym typeface="+mn-lt"/>
              </a:rPr>
              <a:t>/</a:t>
            </a:r>
            <a:r>
              <a:rPr lang="zh-CN" altLang="en-US" sz="1200" dirty="0">
                <a:solidFill>
                  <a:schemeClr val="tx1">
                    <a:lumMod val="75000"/>
                    <a:lumOff val="25000"/>
                  </a:schemeClr>
                </a:solidFill>
                <a:latin typeface="+mn-lt"/>
                <a:ea typeface="+mn-ea"/>
                <a:cs typeface="+mn-ea"/>
                <a:sym typeface="+mn-lt"/>
              </a:rPr>
              <a:t>公司所需人才的基本特征进行介绍。</a:t>
            </a:r>
            <a:endParaRPr lang="en-US" altLang="en-US" sz="1200" dirty="0">
              <a:solidFill>
                <a:schemeClr val="tx1">
                  <a:lumMod val="75000"/>
                  <a:lumOff val="25000"/>
                </a:schemeClr>
              </a:solidFill>
              <a:latin typeface="+mn-lt"/>
              <a:ea typeface="+mn-ea"/>
              <a:cs typeface="+mn-ea"/>
              <a:sym typeface="+mn-lt"/>
            </a:endParaRPr>
          </a:p>
        </p:txBody>
      </p:sp>
      <p:sp>
        <p:nvSpPr>
          <p:cNvPr id="27" name="矩形 26"/>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p>
        </p:txBody>
      </p:sp>
    </p:spTree>
    <p:extLst>
      <p:ext uri="{BB962C8B-B14F-4D97-AF65-F5344CB8AC3E}">
        <p14:creationId xmlns:p14="http://schemas.microsoft.com/office/powerpoint/2010/main" val="322685579"/>
      </p:ext>
    </p:extLst>
  </p:cSld>
  <p:clrMapOvr>
    <a:masterClrMapping/>
  </p:clrMapOvr>
  <mc:AlternateContent xmlns:mc="http://schemas.openxmlformats.org/markup-compatibility/2006" xmlns:p14="http://schemas.microsoft.com/office/powerpoint/2010/main">
    <mc:Choice Requires="p14">
      <p:transition spd="slow" p14:dur="2000" advTm="8377"/>
    </mc:Choice>
    <mc:Fallback xmlns="">
      <p:transition spd="slow" advTm="837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500"/>
                                        <p:tgtEl>
                                          <p:spTgt spid="17"/>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00"/>
                                        <p:tgtEl>
                                          <p:spTgt spid="6"/>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childTnLst>
                          </p:cTn>
                        </p:par>
                        <p:par>
                          <p:cTn id="44" fill="hold">
                            <p:stCondLst>
                              <p:cond delay="5000"/>
                            </p:stCondLst>
                            <p:childTnLst>
                              <p:par>
                                <p:cTn id="45" presetID="22" presetClass="entr" presetSubtype="4"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down)">
                                      <p:cBhvr>
                                        <p:cTn id="51" dur="500"/>
                                        <p:tgtEl>
                                          <p:spTgt spid="9"/>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down)">
                                      <p:cBhvr>
                                        <p:cTn id="59" dur="500"/>
                                        <p:tgtEl>
                                          <p:spTgt spid="23"/>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down)">
                                      <p:cBhvr>
                                        <p:cTn id="6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22" grpId="0"/>
      <p:bldP spid="23" grpId="0"/>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5145440" y="1616025"/>
            <a:ext cx="2473971" cy="2462821"/>
            <a:chOff x="5136360" y="1299207"/>
            <a:chExt cx="3142800" cy="3142800"/>
          </a:xfrm>
        </p:grpSpPr>
        <p:sp>
          <p:nvSpPr>
            <p:cNvPr id="3" name="Oval 18"/>
            <p:cNvSpPr/>
            <p:nvPr/>
          </p:nvSpPr>
          <p:spPr>
            <a:xfrm>
              <a:off x="5136360" y="1299207"/>
              <a:ext cx="3142800" cy="3142800"/>
            </a:xfrm>
            <a:prstGeom prst="ellipse">
              <a:avLst/>
            </a:prstGeom>
            <a:solidFill>
              <a:srgbClr val="2E97BC"/>
            </a:solidFill>
            <a:ln w="762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defTabSz="673896"/>
              <a:endParaRPr lang="en-US" dirty="0">
                <a:solidFill>
                  <a:prstClr val="white"/>
                </a:solidFill>
                <a:cs typeface="+mn-ea"/>
                <a:sym typeface="+mn-lt"/>
              </a:endParaRPr>
            </a:p>
          </p:txBody>
        </p:sp>
        <p:sp>
          <p:nvSpPr>
            <p:cNvPr id="4" name="TextBox 3"/>
            <p:cNvSpPr txBox="1"/>
            <p:nvPr/>
          </p:nvSpPr>
          <p:spPr>
            <a:xfrm>
              <a:off x="5652171" y="3110883"/>
              <a:ext cx="2124555" cy="706956"/>
            </a:xfrm>
            <a:prstGeom prst="rect">
              <a:avLst/>
            </a:prstGeom>
            <a:noFill/>
          </p:spPr>
          <p:txBody>
            <a:bodyPr wrap="square" lIns="0" tIns="0" rIns="0" bIns="0" rtlCol="0">
              <a:spAutoFit/>
            </a:bodyPr>
            <a:lstStyle/>
            <a:p>
              <a:pPr algn="ctr" defTabSz="673896">
                <a:lnSpc>
                  <a:spcPct val="120000"/>
                </a:lnSpc>
              </a:pPr>
              <a:r>
                <a:rPr lang="zh-CN" altLang="en-US" sz="1000" dirty="0">
                  <a:solidFill>
                    <a:prstClr val="white"/>
                  </a:solidFill>
                  <a:cs typeface="+mn-ea"/>
                  <a:sym typeface="+mn-lt"/>
                </a:rPr>
                <a:t>点击输入本栏的具体文字，简明扼要的说明分项内容，请根据您的具体内容酌情修改。</a:t>
              </a:r>
              <a:endParaRPr lang="en-US" altLang="zh-CN" sz="1000" dirty="0">
                <a:solidFill>
                  <a:prstClr val="white"/>
                </a:solidFill>
                <a:cs typeface="+mn-ea"/>
                <a:sym typeface="+mn-lt"/>
              </a:endParaRPr>
            </a:p>
          </p:txBody>
        </p:sp>
        <p:sp>
          <p:nvSpPr>
            <p:cNvPr id="5" name="TextBox 4"/>
            <p:cNvSpPr txBox="1"/>
            <p:nvPr/>
          </p:nvSpPr>
          <p:spPr>
            <a:xfrm>
              <a:off x="5991956" y="1822648"/>
              <a:ext cx="1455304" cy="846783"/>
            </a:xfrm>
            <a:prstGeom prst="rect">
              <a:avLst/>
            </a:prstGeom>
            <a:noFill/>
          </p:spPr>
          <p:txBody>
            <a:bodyPr wrap="none" lIns="0" tIns="0" rIns="0" bIns="0" rtlCol="0">
              <a:spAutoFit/>
            </a:bodyPr>
            <a:lstStyle/>
            <a:p>
              <a:pPr algn="ctr" defTabSz="673896"/>
              <a:r>
                <a:rPr lang="en-US" sz="4300" dirty="0">
                  <a:solidFill>
                    <a:prstClr val="white"/>
                  </a:solidFill>
                  <a:cs typeface="+mn-ea"/>
                  <a:sym typeface="+mn-lt"/>
                </a:rPr>
                <a:t>86%</a:t>
              </a:r>
            </a:p>
          </p:txBody>
        </p:sp>
        <p:sp>
          <p:nvSpPr>
            <p:cNvPr id="6" name="TextBox 5"/>
            <p:cNvSpPr txBox="1"/>
            <p:nvPr/>
          </p:nvSpPr>
          <p:spPr>
            <a:xfrm>
              <a:off x="5897715" y="2707136"/>
              <a:ext cx="1563931" cy="314202"/>
            </a:xfrm>
            <a:prstGeom prst="rect">
              <a:avLst/>
            </a:prstGeom>
            <a:noFill/>
          </p:spPr>
          <p:txBody>
            <a:bodyPr wrap="none" lIns="0" tIns="0" rIns="0" bIns="0" rtlCol="0">
              <a:spAutoFit/>
            </a:bodyPr>
            <a:lstStyle/>
            <a:p>
              <a:pPr algn="ctr" defTabSz="673896"/>
              <a:r>
                <a:rPr lang="zh-CN" altLang="en-US" sz="1600" b="1" dirty="0">
                  <a:solidFill>
                    <a:prstClr val="white"/>
                  </a:solidFill>
                  <a:cs typeface="+mn-ea"/>
                  <a:sym typeface="+mn-lt"/>
                </a:rPr>
                <a:t>点击输入标题</a:t>
              </a:r>
            </a:p>
          </p:txBody>
        </p:sp>
      </p:grpSp>
      <p:grpSp>
        <p:nvGrpSpPr>
          <p:cNvPr id="7" name="组合 6"/>
          <p:cNvGrpSpPr/>
          <p:nvPr/>
        </p:nvGrpSpPr>
        <p:grpSpPr>
          <a:xfrm>
            <a:off x="1098185" y="1196812"/>
            <a:ext cx="2335567" cy="2325040"/>
            <a:chOff x="909267" y="1241284"/>
            <a:chExt cx="2506980" cy="2506980"/>
          </a:xfrm>
        </p:grpSpPr>
        <p:sp>
          <p:nvSpPr>
            <p:cNvPr id="8" name="Oval 16"/>
            <p:cNvSpPr/>
            <p:nvPr/>
          </p:nvSpPr>
          <p:spPr>
            <a:xfrm>
              <a:off x="909267" y="1241284"/>
              <a:ext cx="2506980" cy="2506980"/>
            </a:xfrm>
            <a:prstGeom prst="ellipse">
              <a:avLst/>
            </a:prstGeom>
            <a:solidFill>
              <a:srgbClr val="2E97BC"/>
            </a:solidFill>
            <a:ln w="762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defTabSz="673896"/>
              <a:endParaRPr lang="en-US" dirty="0">
                <a:solidFill>
                  <a:prstClr val="white"/>
                </a:solidFill>
                <a:cs typeface="+mn-ea"/>
                <a:sym typeface="+mn-lt"/>
              </a:endParaRPr>
            </a:p>
          </p:txBody>
        </p:sp>
        <p:sp>
          <p:nvSpPr>
            <p:cNvPr id="9" name="TextBox 8"/>
            <p:cNvSpPr txBox="1"/>
            <p:nvPr/>
          </p:nvSpPr>
          <p:spPr>
            <a:xfrm>
              <a:off x="1261338" y="2666615"/>
              <a:ext cx="1798493" cy="597350"/>
            </a:xfrm>
            <a:prstGeom prst="rect">
              <a:avLst/>
            </a:prstGeom>
            <a:noFill/>
          </p:spPr>
          <p:txBody>
            <a:bodyPr wrap="square" lIns="0" tIns="0" rIns="0" bIns="0" rtlCol="0">
              <a:spAutoFit/>
            </a:bodyPr>
            <a:lstStyle/>
            <a:p>
              <a:pPr algn="ctr" defTabSz="673896">
                <a:lnSpc>
                  <a:spcPct val="120000"/>
                </a:lnSpc>
              </a:pPr>
              <a:r>
                <a:rPr lang="zh-CN" altLang="en-US" sz="1000" dirty="0">
                  <a:solidFill>
                    <a:prstClr val="white"/>
                  </a:solidFill>
                  <a:cs typeface="+mn-ea"/>
                  <a:sym typeface="+mn-lt"/>
                </a:rPr>
                <a:t>点击输入本栏的具体文字，简明扼要的说明分项内容，请根据您的具体内容酌情修改。</a:t>
              </a:r>
              <a:endParaRPr lang="en-US" altLang="zh-CN" sz="1000" dirty="0">
                <a:solidFill>
                  <a:prstClr val="white"/>
                </a:solidFill>
                <a:cs typeface="+mn-ea"/>
                <a:sym typeface="+mn-lt"/>
              </a:endParaRPr>
            </a:p>
          </p:txBody>
        </p:sp>
        <p:sp>
          <p:nvSpPr>
            <p:cNvPr id="10" name="TextBox 9"/>
            <p:cNvSpPr txBox="1"/>
            <p:nvPr/>
          </p:nvSpPr>
          <p:spPr>
            <a:xfrm>
              <a:off x="1615058" y="1637353"/>
              <a:ext cx="1117886" cy="650356"/>
            </a:xfrm>
            <a:prstGeom prst="rect">
              <a:avLst/>
            </a:prstGeom>
            <a:noFill/>
          </p:spPr>
          <p:txBody>
            <a:bodyPr wrap="none" lIns="0" tIns="0" rIns="0" bIns="0" rtlCol="0">
              <a:spAutoFit/>
            </a:bodyPr>
            <a:lstStyle/>
            <a:p>
              <a:pPr algn="ctr" defTabSz="673896"/>
              <a:r>
                <a:rPr lang="en-US" sz="3900" dirty="0">
                  <a:solidFill>
                    <a:prstClr val="white"/>
                  </a:solidFill>
                  <a:cs typeface="+mn-ea"/>
                  <a:sym typeface="+mn-lt"/>
                </a:rPr>
                <a:t>76%</a:t>
              </a:r>
            </a:p>
          </p:txBody>
        </p:sp>
        <p:sp>
          <p:nvSpPr>
            <p:cNvPr id="11" name="TextBox 10"/>
            <p:cNvSpPr txBox="1"/>
            <p:nvPr/>
          </p:nvSpPr>
          <p:spPr>
            <a:xfrm>
              <a:off x="1507424" y="2306574"/>
              <a:ext cx="1321460" cy="265488"/>
            </a:xfrm>
            <a:prstGeom prst="rect">
              <a:avLst/>
            </a:prstGeom>
            <a:noFill/>
          </p:spPr>
          <p:txBody>
            <a:bodyPr wrap="none" lIns="0" tIns="0" rIns="0" bIns="0" rtlCol="0">
              <a:spAutoFit/>
            </a:bodyPr>
            <a:lstStyle/>
            <a:p>
              <a:pPr algn="ctr" defTabSz="673896"/>
              <a:r>
                <a:rPr lang="zh-CN" altLang="en-US" b="1" dirty="0">
                  <a:solidFill>
                    <a:prstClr val="white"/>
                  </a:solidFill>
                  <a:cs typeface="+mn-ea"/>
                  <a:sym typeface="+mn-lt"/>
                </a:rPr>
                <a:t>点击输入标题</a:t>
              </a:r>
            </a:p>
          </p:txBody>
        </p:sp>
      </p:grpSp>
      <p:grpSp>
        <p:nvGrpSpPr>
          <p:cNvPr id="12" name="组合 11"/>
          <p:cNvGrpSpPr/>
          <p:nvPr/>
        </p:nvGrpSpPr>
        <p:grpSpPr>
          <a:xfrm>
            <a:off x="2949135" y="2553200"/>
            <a:ext cx="2002750" cy="1993724"/>
            <a:chOff x="2923938" y="2625442"/>
            <a:chExt cx="2034540" cy="2034540"/>
          </a:xfrm>
        </p:grpSpPr>
        <p:sp>
          <p:nvSpPr>
            <p:cNvPr id="13" name="Oval 14"/>
            <p:cNvSpPr/>
            <p:nvPr/>
          </p:nvSpPr>
          <p:spPr>
            <a:xfrm>
              <a:off x="2923938" y="2625442"/>
              <a:ext cx="2034540" cy="2034540"/>
            </a:xfrm>
            <a:prstGeom prst="ellipse">
              <a:avLst/>
            </a:prstGeom>
            <a:solidFill>
              <a:srgbClr val="2E97BC"/>
            </a:solidFill>
            <a:ln w="762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defTabSz="673896"/>
              <a:endParaRPr lang="en-US" dirty="0">
                <a:solidFill>
                  <a:prstClr val="white"/>
                </a:solidFill>
                <a:cs typeface="+mn-ea"/>
                <a:sym typeface="+mn-lt"/>
              </a:endParaRPr>
            </a:p>
          </p:txBody>
        </p:sp>
        <p:sp>
          <p:nvSpPr>
            <p:cNvPr id="14" name="TextBox 13"/>
            <p:cNvSpPr txBox="1"/>
            <p:nvPr/>
          </p:nvSpPr>
          <p:spPr>
            <a:xfrm>
              <a:off x="3256432" y="3700222"/>
              <a:ext cx="1400331" cy="452271"/>
            </a:xfrm>
            <a:prstGeom prst="rect">
              <a:avLst/>
            </a:prstGeom>
            <a:noFill/>
          </p:spPr>
          <p:txBody>
            <a:bodyPr wrap="square" lIns="0" tIns="0" rIns="0" bIns="0" rtlCol="0">
              <a:spAutoFit/>
            </a:bodyPr>
            <a:lstStyle/>
            <a:p>
              <a:pPr algn="ctr" defTabSz="673896">
                <a:lnSpc>
                  <a:spcPct val="120000"/>
                </a:lnSpc>
              </a:pPr>
              <a:r>
                <a:rPr lang="zh-CN" altLang="en-US" sz="800" dirty="0">
                  <a:solidFill>
                    <a:prstClr val="white"/>
                  </a:solidFill>
                  <a:cs typeface="+mn-ea"/>
                  <a:sym typeface="+mn-lt"/>
                </a:rPr>
                <a:t>点击输入本栏的具体文字，简明扼要的说明分项内容，请根据您的具体内容酌情修改。</a:t>
              </a:r>
              <a:endParaRPr lang="en-US" altLang="zh-CN" sz="800" dirty="0">
                <a:solidFill>
                  <a:prstClr val="white"/>
                </a:solidFill>
                <a:cs typeface="+mn-ea"/>
                <a:sym typeface="+mn-lt"/>
              </a:endParaRPr>
            </a:p>
          </p:txBody>
        </p:sp>
        <p:sp>
          <p:nvSpPr>
            <p:cNvPr id="15" name="TextBox 14"/>
            <p:cNvSpPr txBox="1"/>
            <p:nvPr/>
          </p:nvSpPr>
          <p:spPr>
            <a:xfrm>
              <a:off x="3529235" y="2957625"/>
              <a:ext cx="846386" cy="492491"/>
            </a:xfrm>
            <a:prstGeom prst="rect">
              <a:avLst/>
            </a:prstGeom>
            <a:noFill/>
          </p:spPr>
          <p:txBody>
            <a:bodyPr wrap="none" lIns="0" tIns="0" rIns="0" bIns="0" rtlCol="0">
              <a:spAutoFit/>
            </a:bodyPr>
            <a:lstStyle/>
            <a:p>
              <a:pPr algn="ctr" defTabSz="673896"/>
              <a:r>
                <a:rPr lang="en-US" sz="3100" dirty="0">
                  <a:solidFill>
                    <a:prstClr val="white"/>
                  </a:solidFill>
                  <a:cs typeface="+mn-ea"/>
                  <a:sym typeface="+mn-lt"/>
                </a:rPr>
                <a:t>53%</a:t>
              </a:r>
            </a:p>
          </p:txBody>
        </p:sp>
        <p:sp>
          <p:nvSpPr>
            <p:cNvPr id="16" name="TextBox 15"/>
            <p:cNvSpPr txBox="1"/>
            <p:nvPr/>
          </p:nvSpPr>
          <p:spPr>
            <a:xfrm>
              <a:off x="3557780" y="3499899"/>
              <a:ext cx="781655" cy="157038"/>
            </a:xfrm>
            <a:prstGeom prst="rect">
              <a:avLst/>
            </a:prstGeom>
            <a:noFill/>
          </p:spPr>
          <p:txBody>
            <a:bodyPr wrap="none" lIns="0" tIns="0" rIns="0" bIns="0" rtlCol="0">
              <a:spAutoFit/>
            </a:bodyPr>
            <a:lstStyle/>
            <a:p>
              <a:pPr algn="ctr" defTabSz="673896"/>
              <a:r>
                <a:rPr lang="zh-CN" altLang="en-US" sz="1000" b="1" dirty="0">
                  <a:solidFill>
                    <a:prstClr val="white"/>
                  </a:solidFill>
                  <a:cs typeface="+mn-ea"/>
                  <a:sym typeface="+mn-lt"/>
                </a:rPr>
                <a:t>点击输入标题</a:t>
              </a:r>
            </a:p>
          </p:txBody>
        </p:sp>
      </p:grpSp>
      <p:grpSp>
        <p:nvGrpSpPr>
          <p:cNvPr id="17" name="组合 16"/>
          <p:cNvGrpSpPr/>
          <p:nvPr/>
        </p:nvGrpSpPr>
        <p:grpSpPr>
          <a:xfrm>
            <a:off x="3755473" y="1108889"/>
            <a:ext cx="1637588" cy="1630208"/>
            <a:chOff x="3743074" y="1151562"/>
            <a:chExt cx="1663582" cy="1663582"/>
          </a:xfrm>
        </p:grpSpPr>
        <p:sp>
          <p:nvSpPr>
            <p:cNvPr id="18" name="Oval 17"/>
            <p:cNvSpPr/>
            <p:nvPr/>
          </p:nvSpPr>
          <p:spPr>
            <a:xfrm>
              <a:off x="3743074" y="1151562"/>
              <a:ext cx="1663582" cy="1663582"/>
            </a:xfrm>
            <a:prstGeom prst="ellipse">
              <a:avLst/>
            </a:prstGeom>
            <a:solidFill>
              <a:srgbClr val="2E97BC"/>
            </a:solidFill>
            <a:ln w="762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defTabSz="673896"/>
              <a:endParaRPr lang="en-US" dirty="0">
                <a:solidFill>
                  <a:prstClr val="white"/>
                </a:solidFill>
                <a:cs typeface="+mn-ea"/>
                <a:sym typeface="+mn-lt"/>
              </a:endParaRPr>
            </a:p>
          </p:txBody>
        </p:sp>
        <p:sp>
          <p:nvSpPr>
            <p:cNvPr id="19" name="TextBox 18"/>
            <p:cNvSpPr txBox="1"/>
            <p:nvPr/>
          </p:nvSpPr>
          <p:spPr>
            <a:xfrm>
              <a:off x="3889740" y="2007393"/>
              <a:ext cx="1330331" cy="603029"/>
            </a:xfrm>
            <a:prstGeom prst="rect">
              <a:avLst/>
            </a:prstGeom>
            <a:noFill/>
          </p:spPr>
          <p:txBody>
            <a:bodyPr wrap="square" lIns="0" tIns="0" rIns="0" bIns="0" rtlCol="0">
              <a:spAutoFit/>
            </a:bodyPr>
            <a:lstStyle/>
            <a:p>
              <a:pPr algn="ctr" defTabSz="673896">
                <a:lnSpc>
                  <a:spcPct val="120000"/>
                </a:lnSpc>
              </a:pPr>
              <a:r>
                <a:rPr lang="zh-CN" altLang="en-US" sz="800" dirty="0">
                  <a:solidFill>
                    <a:prstClr val="white"/>
                  </a:solidFill>
                  <a:cs typeface="+mn-ea"/>
                  <a:sym typeface="+mn-lt"/>
                </a:rPr>
                <a:t>点击输入本栏的具体文字，简明扼要的说明分项内容，请根据您的具体内容酌情修改。</a:t>
              </a:r>
              <a:endParaRPr lang="en-US" altLang="zh-CN" sz="800" dirty="0">
                <a:solidFill>
                  <a:prstClr val="white"/>
                </a:solidFill>
                <a:cs typeface="+mn-ea"/>
                <a:sym typeface="+mn-lt"/>
              </a:endParaRPr>
            </a:p>
          </p:txBody>
        </p:sp>
        <p:sp>
          <p:nvSpPr>
            <p:cNvPr id="20" name="TextBox 19"/>
            <p:cNvSpPr txBox="1"/>
            <p:nvPr/>
          </p:nvSpPr>
          <p:spPr>
            <a:xfrm>
              <a:off x="4162542" y="1314546"/>
              <a:ext cx="846386" cy="492491"/>
            </a:xfrm>
            <a:prstGeom prst="rect">
              <a:avLst/>
            </a:prstGeom>
            <a:noFill/>
          </p:spPr>
          <p:txBody>
            <a:bodyPr wrap="none" lIns="0" tIns="0" rIns="0" bIns="0" rtlCol="0">
              <a:spAutoFit/>
            </a:bodyPr>
            <a:lstStyle/>
            <a:p>
              <a:pPr algn="ctr" defTabSz="673896"/>
              <a:r>
                <a:rPr lang="en-US" sz="3100" dirty="0">
                  <a:solidFill>
                    <a:prstClr val="white"/>
                  </a:solidFill>
                  <a:cs typeface="+mn-ea"/>
                  <a:sym typeface="+mn-lt"/>
                </a:rPr>
                <a:t>38%</a:t>
              </a:r>
            </a:p>
          </p:txBody>
        </p:sp>
        <p:sp>
          <p:nvSpPr>
            <p:cNvPr id="21" name="TextBox 20"/>
            <p:cNvSpPr txBox="1"/>
            <p:nvPr/>
          </p:nvSpPr>
          <p:spPr>
            <a:xfrm>
              <a:off x="4197249" y="1802519"/>
              <a:ext cx="781656" cy="157038"/>
            </a:xfrm>
            <a:prstGeom prst="rect">
              <a:avLst/>
            </a:prstGeom>
            <a:noFill/>
          </p:spPr>
          <p:txBody>
            <a:bodyPr wrap="none" lIns="0" tIns="0" rIns="0" bIns="0" rtlCol="0">
              <a:spAutoFit/>
            </a:bodyPr>
            <a:lstStyle/>
            <a:p>
              <a:pPr algn="ctr" defTabSz="673896"/>
              <a:r>
                <a:rPr lang="zh-CN" altLang="en-US" sz="1000" b="1" dirty="0">
                  <a:solidFill>
                    <a:prstClr val="white"/>
                  </a:solidFill>
                  <a:cs typeface="+mn-ea"/>
                  <a:sym typeface="+mn-lt"/>
                </a:rPr>
                <a:t>点击输入标题</a:t>
              </a:r>
            </a:p>
          </p:txBody>
        </p:sp>
      </p:grpSp>
      <p:sp>
        <p:nvSpPr>
          <p:cNvPr id="24" name="矩形 23"/>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p>
        </p:txBody>
      </p:sp>
    </p:spTree>
    <p:extLst>
      <p:ext uri="{BB962C8B-B14F-4D97-AF65-F5344CB8AC3E}">
        <p14:creationId xmlns:p14="http://schemas.microsoft.com/office/powerpoint/2010/main" val="322685579"/>
      </p:ext>
    </p:extLst>
  </p:cSld>
  <p:clrMapOvr>
    <a:masterClrMapping/>
  </p:clrMapOvr>
  <mc:AlternateContent xmlns:mc="http://schemas.openxmlformats.org/markup-compatibility/2006" xmlns:p14="http://schemas.microsoft.com/office/powerpoint/2010/main">
    <mc:Choice Requires="p14">
      <p:transition spd="slow" p14:dur="2000" advTm="3506"/>
    </mc:Choice>
    <mc:Fallback xmlns="">
      <p:transition spd="slow" advTm="35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3022871" y="1767423"/>
            <a:ext cx="1566196" cy="1559137"/>
            <a:chOff x="4031488" y="2404809"/>
            <a:chExt cx="2121408" cy="2121408"/>
          </a:xfrm>
        </p:grpSpPr>
        <p:sp>
          <p:nvSpPr>
            <p:cNvPr id="3" name="椭圆 2"/>
            <p:cNvSpPr/>
            <p:nvPr/>
          </p:nvSpPr>
          <p:spPr>
            <a:xfrm>
              <a:off x="4031488" y="2404809"/>
              <a:ext cx="2121408" cy="2121408"/>
            </a:xfrm>
            <a:prstGeom prst="ellipse">
              <a:avLst/>
            </a:prstGeom>
            <a:solidFill>
              <a:srgbClr val="2E97B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Freeform 5"/>
            <p:cNvSpPr>
              <a:spLocks noEditPoints="1"/>
            </p:cNvSpPr>
            <p:nvPr/>
          </p:nvSpPr>
          <p:spPr bwMode="auto">
            <a:xfrm>
              <a:off x="4775813" y="3017519"/>
              <a:ext cx="632758" cy="895986"/>
            </a:xfrm>
            <a:custGeom>
              <a:avLst/>
              <a:gdLst>
                <a:gd name="T0" fmla="*/ 45 w 83"/>
                <a:gd name="T1" fmla="*/ 17 h 119"/>
                <a:gd name="T2" fmla="*/ 70 w 83"/>
                <a:gd name="T3" fmla="*/ 31 h 119"/>
                <a:gd name="T4" fmla="*/ 73 w 83"/>
                <a:gd name="T5" fmla="*/ 27 h 119"/>
                <a:gd name="T6" fmla="*/ 73 w 83"/>
                <a:gd name="T7" fmla="*/ 24 h 119"/>
                <a:gd name="T8" fmla="*/ 72 w 83"/>
                <a:gd name="T9" fmla="*/ 21 h 119"/>
                <a:gd name="T10" fmla="*/ 53 w 83"/>
                <a:gd name="T11" fmla="*/ 11 h 119"/>
                <a:gd name="T12" fmla="*/ 50 w 83"/>
                <a:gd name="T13" fmla="*/ 10 h 119"/>
                <a:gd name="T14" fmla="*/ 48 w 83"/>
                <a:gd name="T15" fmla="*/ 12 h 119"/>
                <a:gd name="T16" fmla="*/ 45 w 83"/>
                <a:gd name="T17" fmla="*/ 17 h 119"/>
                <a:gd name="T18" fmla="*/ 40 w 83"/>
                <a:gd name="T19" fmla="*/ 26 h 119"/>
                <a:gd name="T20" fmla="*/ 45 w 83"/>
                <a:gd name="T21" fmla="*/ 29 h 119"/>
                <a:gd name="T22" fmla="*/ 24 w 83"/>
                <a:gd name="T23" fmla="*/ 66 h 119"/>
                <a:gd name="T24" fmla="*/ 18 w 83"/>
                <a:gd name="T25" fmla="*/ 63 h 119"/>
                <a:gd name="T26" fmla="*/ 40 w 83"/>
                <a:gd name="T27" fmla="*/ 26 h 119"/>
                <a:gd name="T28" fmla="*/ 13 w 83"/>
                <a:gd name="T29" fmla="*/ 72 h 119"/>
                <a:gd name="T30" fmla="*/ 11 w 83"/>
                <a:gd name="T31" fmla="*/ 93 h 119"/>
                <a:gd name="T32" fmla="*/ 22 w 83"/>
                <a:gd name="T33" fmla="*/ 98 h 119"/>
                <a:gd name="T34" fmla="*/ 39 w 83"/>
                <a:gd name="T35" fmla="*/ 87 h 119"/>
                <a:gd name="T36" fmla="*/ 24 w 83"/>
                <a:gd name="T37" fmla="*/ 82 h 119"/>
                <a:gd name="T38" fmla="*/ 13 w 83"/>
                <a:gd name="T39" fmla="*/ 72 h 119"/>
                <a:gd name="T40" fmla="*/ 45 w 83"/>
                <a:gd name="T41" fmla="*/ 94 h 119"/>
                <a:gd name="T42" fmla="*/ 8 w 83"/>
                <a:gd name="T43" fmla="*/ 119 h 119"/>
                <a:gd name="T44" fmla="*/ 0 w 83"/>
                <a:gd name="T45" fmla="*/ 115 h 119"/>
                <a:gd name="T46" fmla="*/ 3 w 83"/>
                <a:gd name="T47" fmla="*/ 70 h 119"/>
                <a:gd name="T48" fmla="*/ 6 w 83"/>
                <a:gd name="T49" fmla="*/ 66 h 119"/>
                <a:gd name="T50" fmla="*/ 28 w 83"/>
                <a:gd name="T51" fmla="*/ 27 h 119"/>
                <a:gd name="T52" fmla="*/ 37 w 83"/>
                <a:gd name="T53" fmla="*/ 12 h 119"/>
                <a:gd name="T54" fmla="*/ 40 w 83"/>
                <a:gd name="T55" fmla="*/ 7 h 119"/>
                <a:gd name="T56" fmla="*/ 48 w 83"/>
                <a:gd name="T57" fmla="*/ 1 h 119"/>
                <a:gd name="T58" fmla="*/ 58 w 83"/>
                <a:gd name="T59" fmla="*/ 2 h 119"/>
                <a:gd name="T60" fmla="*/ 76 w 83"/>
                <a:gd name="T61" fmla="*/ 13 h 119"/>
                <a:gd name="T62" fmla="*/ 83 w 83"/>
                <a:gd name="T63" fmla="*/ 21 h 119"/>
                <a:gd name="T64" fmla="*/ 81 w 83"/>
                <a:gd name="T65" fmla="*/ 31 h 119"/>
                <a:gd name="T66" fmla="*/ 45 w 83"/>
                <a:gd name="T67" fmla="*/ 9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119">
                  <a:moveTo>
                    <a:pt x="45" y="17"/>
                  </a:moveTo>
                  <a:cubicBezTo>
                    <a:pt x="70" y="31"/>
                    <a:pt x="70" y="31"/>
                    <a:pt x="70" y="31"/>
                  </a:cubicBezTo>
                  <a:cubicBezTo>
                    <a:pt x="73" y="27"/>
                    <a:pt x="73" y="27"/>
                    <a:pt x="73" y="27"/>
                  </a:cubicBezTo>
                  <a:cubicBezTo>
                    <a:pt x="74" y="26"/>
                    <a:pt x="74" y="25"/>
                    <a:pt x="73" y="24"/>
                  </a:cubicBezTo>
                  <a:cubicBezTo>
                    <a:pt x="73" y="23"/>
                    <a:pt x="73" y="22"/>
                    <a:pt x="72" y="21"/>
                  </a:cubicBezTo>
                  <a:cubicBezTo>
                    <a:pt x="53" y="11"/>
                    <a:pt x="53" y="11"/>
                    <a:pt x="53" y="11"/>
                  </a:cubicBezTo>
                  <a:cubicBezTo>
                    <a:pt x="52" y="10"/>
                    <a:pt x="51" y="10"/>
                    <a:pt x="50" y="10"/>
                  </a:cubicBezTo>
                  <a:cubicBezTo>
                    <a:pt x="49" y="10"/>
                    <a:pt x="48" y="11"/>
                    <a:pt x="48" y="12"/>
                  </a:cubicBezTo>
                  <a:cubicBezTo>
                    <a:pt x="45" y="17"/>
                    <a:pt x="45" y="17"/>
                    <a:pt x="45" y="17"/>
                  </a:cubicBezTo>
                  <a:close/>
                  <a:moveTo>
                    <a:pt x="40" y="26"/>
                  </a:moveTo>
                  <a:cubicBezTo>
                    <a:pt x="45" y="29"/>
                    <a:pt x="45" y="29"/>
                    <a:pt x="45" y="29"/>
                  </a:cubicBezTo>
                  <a:cubicBezTo>
                    <a:pt x="24" y="66"/>
                    <a:pt x="24" y="66"/>
                    <a:pt x="24" y="66"/>
                  </a:cubicBezTo>
                  <a:cubicBezTo>
                    <a:pt x="18" y="63"/>
                    <a:pt x="18" y="63"/>
                    <a:pt x="18" y="63"/>
                  </a:cubicBezTo>
                  <a:cubicBezTo>
                    <a:pt x="40" y="26"/>
                    <a:pt x="40" y="26"/>
                    <a:pt x="40" y="26"/>
                  </a:cubicBezTo>
                  <a:close/>
                  <a:moveTo>
                    <a:pt x="13" y="72"/>
                  </a:moveTo>
                  <a:cubicBezTo>
                    <a:pt x="11" y="93"/>
                    <a:pt x="11" y="93"/>
                    <a:pt x="11" y="93"/>
                  </a:cubicBezTo>
                  <a:cubicBezTo>
                    <a:pt x="22" y="98"/>
                    <a:pt x="22" y="98"/>
                    <a:pt x="22" y="98"/>
                  </a:cubicBezTo>
                  <a:cubicBezTo>
                    <a:pt x="39" y="87"/>
                    <a:pt x="39" y="87"/>
                    <a:pt x="39" y="87"/>
                  </a:cubicBezTo>
                  <a:cubicBezTo>
                    <a:pt x="35" y="83"/>
                    <a:pt x="30" y="82"/>
                    <a:pt x="24" y="82"/>
                  </a:cubicBezTo>
                  <a:cubicBezTo>
                    <a:pt x="20" y="77"/>
                    <a:pt x="17" y="74"/>
                    <a:pt x="13" y="72"/>
                  </a:cubicBezTo>
                  <a:close/>
                  <a:moveTo>
                    <a:pt x="45" y="94"/>
                  </a:moveTo>
                  <a:cubicBezTo>
                    <a:pt x="8" y="119"/>
                    <a:pt x="8" y="119"/>
                    <a:pt x="8" y="119"/>
                  </a:cubicBezTo>
                  <a:cubicBezTo>
                    <a:pt x="0" y="115"/>
                    <a:pt x="0" y="115"/>
                    <a:pt x="0" y="115"/>
                  </a:cubicBezTo>
                  <a:cubicBezTo>
                    <a:pt x="3" y="70"/>
                    <a:pt x="3" y="70"/>
                    <a:pt x="3" y="70"/>
                  </a:cubicBezTo>
                  <a:cubicBezTo>
                    <a:pt x="6" y="66"/>
                    <a:pt x="6" y="66"/>
                    <a:pt x="6" y="66"/>
                  </a:cubicBezTo>
                  <a:cubicBezTo>
                    <a:pt x="28" y="27"/>
                    <a:pt x="28" y="27"/>
                    <a:pt x="28" y="27"/>
                  </a:cubicBezTo>
                  <a:cubicBezTo>
                    <a:pt x="37" y="12"/>
                    <a:pt x="37" y="12"/>
                    <a:pt x="37" y="12"/>
                  </a:cubicBezTo>
                  <a:cubicBezTo>
                    <a:pt x="40" y="7"/>
                    <a:pt x="40" y="7"/>
                    <a:pt x="40" y="7"/>
                  </a:cubicBezTo>
                  <a:cubicBezTo>
                    <a:pt x="42" y="4"/>
                    <a:pt x="44" y="2"/>
                    <a:pt x="48" y="1"/>
                  </a:cubicBezTo>
                  <a:cubicBezTo>
                    <a:pt x="51" y="0"/>
                    <a:pt x="55" y="0"/>
                    <a:pt x="58" y="2"/>
                  </a:cubicBezTo>
                  <a:cubicBezTo>
                    <a:pt x="76" y="13"/>
                    <a:pt x="76" y="13"/>
                    <a:pt x="76" y="13"/>
                  </a:cubicBezTo>
                  <a:cubicBezTo>
                    <a:pt x="80" y="15"/>
                    <a:pt x="82" y="18"/>
                    <a:pt x="83" y="21"/>
                  </a:cubicBezTo>
                  <a:cubicBezTo>
                    <a:pt x="83" y="24"/>
                    <a:pt x="83" y="28"/>
                    <a:pt x="81" y="31"/>
                  </a:cubicBezTo>
                  <a:cubicBezTo>
                    <a:pt x="69" y="52"/>
                    <a:pt x="57" y="73"/>
                    <a:pt x="45" y="9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5" name="组合 4"/>
          <p:cNvGrpSpPr/>
          <p:nvPr/>
        </p:nvGrpSpPr>
        <p:grpSpPr>
          <a:xfrm>
            <a:off x="2932144" y="955293"/>
            <a:ext cx="1747651" cy="650707"/>
            <a:chOff x="3901617" y="1299800"/>
            <a:chExt cx="2367189" cy="885372"/>
          </a:xfrm>
        </p:grpSpPr>
        <p:sp>
          <p:nvSpPr>
            <p:cNvPr id="6" name="流程图: 可选过程 5"/>
            <p:cNvSpPr/>
            <p:nvPr/>
          </p:nvSpPr>
          <p:spPr>
            <a:xfrm>
              <a:off x="3901617" y="1299800"/>
              <a:ext cx="2367189" cy="885372"/>
            </a:xfrm>
            <a:prstGeom prst="flowChartAlternateProcess">
              <a:avLst/>
            </a:prstGeom>
            <a:noFill/>
            <a:ln w="25400">
              <a:solidFill>
                <a:srgbClr val="2E97B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35"/>
            <p:cNvSpPr txBox="1"/>
            <p:nvPr/>
          </p:nvSpPr>
          <p:spPr>
            <a:xfrm>
              <a:off x="4045148" y="1365876"/>
              <a:ext cx="2080126" cy="506189"/>
            </a:xfrm>
            <a:prstGeom prst="rect">
              <a:avLst/>
            </a:prstGeom>
            <a:noFill/>
          </p:spPr>
          <p:txBody>
            <a:bodyPr wrap="square" rtlCol="0">
              <a:spAutoFit/>
            </a:bodyPr>
            <a:lstStyle/>
            <a:p>
              <a:pPr>
                <a:lnSpc>
                  <a:spcPct val="125000"/>
                </a:lnSpc>
              </a:pPr>
              <a:r>
                <a:rPr lang="zh-CN" altLang="en-US" dirty="0">
                  <a:cs typeface="+mn-ea"/>
                  <a:sym typeface="+mn-lt"/>
                </a:rPr>
                <a:t>输入文字信息</a:t>
              </a:r>
            </a:p>
          </p:txBody>
        </p:sp>
      </p:grpSp>
      <p:grpSp>
        <p:nvGrpSpPr>
          <p:cNvPr id="8" name="组合 7"/>
          <p:cNvGrpSpPr/>
          <p:nvPr/>
        </p:nvGrpSpPr>
        <p:grpSpPr>
          <a:xfrm>
            <a:off x="1637404" y="1767423"/>
            <a:ext cx="1566196" cy="1559137"/>
            <a:chOff x="2141728" y="2404809"/>
            <a:chExt cx="2121408" cy="2121408"/>
          </a:xfrm>
        </p:grpSpPr>
        <p:sp>
          <p:nvSpPr>
            <p:cNvPr id="9" name="椭圆 8"/>
            <p:cNvSpPr/>
            <p:nvPr/>
          </p:nvSpPr>
          <p:spPr>
            <a:xfrm>
              <a:off x="2141728" y="2404809"/>
              <a:ext cx="2121408" cy="2121408"/>
            </a:xfrm>
            <a:prstGeom prst="ellipse">
              <a:avLst/>
            </a:prstGeom>
            <a:solidFill>
              <a:srgbClr val="2E97B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0" name="Group 12"/>
            <p:cNvGrpSpPr>
              <a:grpSpLocks noChangeAspect="1"/>
            </p:cNvGrpSpPr>
            <p:nvPr/>
          </p:nvGrpSpPr>
          <p:grpSpPr bwMode="auto">
            <a:xfrm>
              <a:off x="2730310" y="3142797"/>
              <a:ext cx="944244" cy="645432"/>
              <a:chOff x="3683" y="2052"/>
              <a:chExt cx="316" cy="216"/>
            </a:xfrm>
            <a:solidFill>
              <a:schemeClr val="bg1">
                <a:lumMod val="95000"/>
              </a:schemeClr>
            </a:solidFill>
          </p:grpSpPr>
          <p:sp>
            <p:nvSpPr>
              <p:cNvPr id="11" name="Freeform 13"/>
              <p:cNvSpPr>
                <a:spLocks noEditPoints="1"/>
              </p:cNvSpPr>
              <p:nvPr/>
            </p:nvSpPr>
            <p:spPr bwMode="auto">
              <a:xfrm>
                <a:off x="3683" y="2052"/>
                <a:ext cx="181" cy="216"/>
              </a:xfrm>
              <a:custGeom>
                <a:avLst/>
                <a:gdLst>
                  <a:gd name="T0" fmla="*/ 30 w 75"/>
                  <a:gd name="T1" fmla="*/ 14 h 89"/>
                  <a:gd name="T2" fmla="*/ 34 w 75"/>
                  <a:gd name="T3" fmla="*/ 5 h 89"/>
                  <a:gd name="T4" fmla="*/ 34 w 75"/>
                  <a:gd name="T5" fmla="*/ 5 h 89"/>
                  <a:gd name="T6" fmla="*/ 46 w 75"/>
                  <a:gd name="T7" fmla="*/ 0 h 89"/>
                  <a:gd name="T8" fmla="*/ 58 w 75"/>
                  <a:gd name="T9" fmla="*/ 5 h 89"/>
                  <a:gd name="T10" fmla="*/ 58 w 75"/>
                  <a:gd name="T11" fmla="*/ 5 h 89"/>
                  <a:gd name="T12" fmla="*/ 62 w 75"/>
                  <a:gd name="T13" fmla="*/ 17 h 89"/>
                  <a:gd name="T14" fmla="*/ 60 w 75"/>
                  <a:gd name="T15" fmla="*/ 26 h 89"/>
                  <a:gd name="T16" fmla="*/ 59 w 75"/>
                  <a:gd name="T17" fmla="*/ 28 h 89"/>
                  <a:gd name="T18" fmla="*/ 75 w 75"/>
                  <a:gd name="T19" fmla="*/ 28 h 89"/>
                  <a:gd name="T20" fmla="*/ 75 w 75"/>
                  <a:gd name="T21" fmla="*/ 43 h 89"/>
                  <a:gd name="T22" fmla="*/ 59 w 75"/>
                  <a:gd name="T23" fmla="*/ 43 h 89"/>
                  <a:gd name="T24" fmla="*/ 59 w 75"/>
                  <a:gd name="T25" fmla="*/ 46 h 89"/>
                  <a:gd name="T26" fmla="*/ 62 w 75"/>
                  <a:gd name="T27" fmla="*/ 58 h 89"/>
                  <a:gd name="T28" fmla="*/ 53 w 75"/>
                  <a:gd name="T29" fmla="*/ 80 h 89"/>
                  <a:gd name="T30" fmla="*/ 31 w 75"/>
                  <a:gd name="T31" fmla="*/ 89 h 89"/>
                  <a:gd name="T32" fmla="*/ 9 w 75"/>
                  <a:gd name="T33" fmla="*/ 80 h 89"/>
                  <a:gd name="T34" fmla="*/ 0 w 75"/>
                  <a:gd name="T35" fmla="*/ 58 h 89"/>
                  <a:gd name="T36" fmla="*/ 9 w 75"/>
                  <a:gd name="T37" fmla="*/ 36 h 89"/>
                  <a:gd name="T38" fmla="*/ 15 w 75"/>
                  <a:gd name="T39" fmla="*/ 31 h 89"/>
                  <a:gd name="T40" fmla="*/ 30 w 75"/>
                  <a:gd name="T41" fmla="*/ 14 h 89"/>
                  <a:gd name="T42" fmla="*/ 15 w 75"/>
                  <a:gd name="T43" fmla="*/ 57 h 89"/>
                  <a:gd name="T44" fmla="*/ 38 w 75"/>
                  <a:gd name="T45" fmla="*/ 43 h 89"/>
                  <a:gd name="T46" fmla="*/ 15 w 75"/>
                  <a:gd name="T47" fmla="*/ 57 h 89"/>
                  <a:gd name="T48" fmla="*/ 45 w 75"/>
                  <a:gd name="T49" fmla="*/ 44 h 89"/>
                  <a:gd name="T50" fmla="*/ 31 w 75"/>
                  <a:gd name="T51" fmla="*/ 38 h 89"/>
                  <a:gd name="T52" fmla="*/ 17 w 75"/>
                  <a:gd name="T53" fmla="*/ 44 h 89"/>
                  <a:gd name="T54" fmla="*/ 11 w 75"/>
                  <a:gd name="T55" fmla="*/ 58 h 89"/>
                  <a:gd name="T56" fmla="*/ 17 w 75"/>
                  <a:gd name="T57" fmla="*/ 72 h 89"/>
                  <a:gd name="T58" fmla="*/ 31 w 75"/>
                  <a:gd name="T59" fmla="*/ 78 h 89"/>
                  <a:gd name="T60" fmla="*/ 45 w 75"/>
                  <a:gd name="T61" fmla="*/ 72 h 89"/>
                  <a:gd name="T62" fmla="*/ 51 w 75"/>
                  <a:gd name="T63" fmla="*/ 58 h 89"/>
                  <a:gd name="T64" fmla="*/ 45 w 75"/>
                  <a:gd name="T65" fmla="*/ 4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89">
                    <a:moveTo>
                      <a:pt x="30" y="14"/>
                    </a:moveTo>
                    <a:cubicBezTo>
                      <a:pt x="30" y="11"/>
                      <a:pt x="32" y="7"/>
                      <a:pt x="34" y="5"/>
                    </a:cubicBezTo>
                    <a:cubicBezTo>
                      <a:pt x="34" y="5"/>
                      <a:pt x="34" y="5"/>
                      <a:pt x="34" y="5"/>
                    </a:cubicBezTo>
                    <a:cubicBezTo>
                      <a:pt x="37" y="2"/>
                      <a:pt x="42" y="0"/>
                      <a:pt x="46" y="0"/>
                    </a:cubicBezTo>
                    <a:cubicBezTo>
                      <a:pt x="51" y="0"/>
                      <a:pt x="55" y="2"/>
                      <a:pt x="58" y="5"/>
                    </a:cubicBezTo>
                    <a:cubicBezTo>
                      <a:pt x="58" y="5"/>
                      <a:pt x="58" y="5"/>
                      <a:pt x="58" y="5"/>
                    </a:cubicBezTo>
                    <a:cubicBezTo>
                      <a:pt x="61" y="8"/>
                      <a:pt x="62" y="12"/>
                      <a:pt x="62" y="17"/>
                    </a:cubicBezTo>
                    <a:cubicBezTo>
                      <a:pt x="62" y="20"/>
                      <a:pt x="61" y="23"/>
                      <a:pt x="60" y="26"/>
                    </a:cubicBezTo>
                    <a:cubicBezTo>
                      <a:pt x="59" y="28"/>
                      <a:pt x="59" y="28"/>
                      <a:pt x="59" y="28"/>
                    </a:cubicBezTo>
                    <a:cubicBezTo>
                      <a:pt x="75" y="28"/>
                      <a:pt x="75" y="28"/>
                      <a:pt x="75" y="28"/>
                    </a:cubicBezTo>
                    <a:cubicBezTo>
                      <a:pt x="75" y="43"/>
                      <a:pt x="75" y="43"/>
                      <a:pt x="75" y="43"/>
                    </a:cubicBezTo>
                    <a:cubicBezTo>
                      <a:pt x="59" y="43"/>
                      <a:pt x="59" y="43"/>
                      <a:pt x="59" y="43"/>
                    </a:cubicBezTo>
                    <a:cubicBezTo>
                      <a:pt x="59" y="46"/>
                      <a:pt x="59" y="46"/>
                      <a:pt x="59" y="46"/>
                    </a:cubicBezTo>
                    <a:cubicBezTo>
                      <a:pt x="61" y="50"/>
                      <a:pt x="62" y="54"/>
                      <a:pt x="62" y="58"/>
                    </a:cubicBezTo>
                    <a:cubicBezTo>
                      <a:pt x="62" y="67"/>
                      <a:pt x="58" y="74"/>
                      <a:pt x="53" y="80"/>
                    </a:cubicBezTo>
                    <a:cubicBezTo>
                      <a:pt x="47" y="85"/>
                      <a:pt x="39" y="89"/>
                      <a:pt x="31" y="89"/>
                    </a:cubicBezTo>
                    <a:cubicBezTo>
                      <a:pt x="22" y="89"/>
                      <a:pt x="15" y="85"/>
                      <a:pt x="9" y="80"/>
                    </a:cubicBezTo>
                    <a:cubicBezTo>
                      <a:pt x="4" y="74"/>
                      <a:pt x="0" y="67"/>
                      <a:pt x="0" y="58"/>
                    </a:cubicBezTo>
                    <a:cubicBezTo>
                      <a:pt x="0" y="50"/>
                      <a:pt x="4" y="42"/>
                      <a:pt x="9" y="36"/>
                    </a:cubicBezTo>
                    <a:cubicBezTo>
                      <a:pt x="11" y="34"/>
                      <a:pt x="13" y="33"/>
                      <a:pt x="15" y="31"/>
                    </a:cubicBezTo>
                    <a:cubicBezTo>
                      <a:pt x="30" y="14"/>
                      <a:pt x="30" y="14"/>
                      <a:pt x="30" y="14"/>
                    </a:cubicBezTo>
                    <a:close/>
                    <a:moveTo>
                      <a:pt x="15" y="57"/>
                    </a:moveTo>
                    <a:cubicBezTo>
                      <a:pt x="21" y="51"/>
                      <a:pt x="28" y="47"/>
                      <a:pt x="38" y="43"/>
                    </a:cubicBezTo>
                    <a:cubicBezTo>
                      <a:pt x="28" y="42"/>
                      <a:pt x="16" y="44"/>
                      <a:pt x="15" y="57"/>
                    </a:cubicBezTo>
                    <a:close/>
                    <a:moveTo>
                      <a:pt x="45" y="44"/>
                    </a:moveTo>
                    <a:cubicBezTo>
                      <a:pt x="41" y="40"/>
                      <a:pt x="36" y="38"/>
                      <a:pt x="31" y="38"/>
                    </a:cubicBezTo>
                    <a:cubicBezTo>
                      <a:pt x="25" y="38"/>
                      <a:pt x="20" y="40"/>
                      <a:pt x="17" y="44"/>
                    </a:cubicBezTo>
                    <a:cubicBezTo>
                      <a:pt x="13" y="48"/>
                      <a:pt x="11" y="53"/>
                      <a:pt x="11" y="58"/>
                    </a:cubicBezTo>
                    <a:cubicBezTo>
                      <a:pt x="11" y="64"/>
                      <a:pt x="13" y="69"/>
                      <a:pt x="17" y="72"/>
                    </a:cubicBezTo>
                    <a:cubicBezTo>
                      <a:pt x="20" y="76"/>
                      <a:pt x="25" y="78"/>
                      <a:pt x="31" y="78"/>
                    </a:cubicBezTo>
                    <a:cubicBezTo>
                      <a:pt x="36" y="78"/>
                      <a:pt x="41" y="76"/>
                      <a:pt x="45" y="72"/>
                    </a:cubicBezTo>
                    <a:cubicBezTo>
                      <a:pt x="49" y="69"/>
                      <a:pt x="51" y="64"/>
                      <a:pt x="51" y="58"/>
                    </a:cubicBezTo>
                    <a:cubicBezTo>
                      <a:pt x="51" y="53"/>
                      <a:pt x="49" y="48"/>
                      <a:pt x="45"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Freeform 14"/>
              <p:cNvSpPr>
                <a:spLocks noEditPoints="1"/>
              </p:cNvSpPr>
              <p:nvPr/>
            </p:nvSpPr>
            <p:spPr bwMode="auto">
              <a:xfrm>
                <a:off x="3845" y="2052"/>
                <a:ext cx="154" cy="216"/>
              </a:xfrm>
              <a:custGeom>
                <a:avLst/>
                <a:gdLst>
                  <a:gd name="T0" fmla="*/ 34 w 64"/>
                  <a:gd name="T1" fmla="*/ 14 h 89"/>
                  <a:gd name="T2" fmla="*/ 29 w 64"/>
                  <a:gd name="T3" fmla="*/ 5 h 89"/>
                  <a:gd name="T4" fmla="*/ 29 w 64"/>
                  <a:gd name="T5" fmla="*/ 5 h 89"/>
                  <a:gd name="T6" fmla="*/ 18 w 64"/>
                  <a:gd name="T7" fmla="*/ 0 h 89"/>
                  <a:gd name="T8" fmla="*/ 6 w 64"/>
                  <a:gd name="T9" fmla="*/ 5 h 89"/>
                  <a:gd name="T10" fmla="*/ 6 w 64"/>
                  <a:gd name="T11" fmla="*/ 5 h 89"/>
                  <a:gd name="T12" fmla="*/ 1 w 64"/>
                  <a:gd name="T13" fmla="*/ 17 h 89"/>
                  <a:gd name="T14" fmla="*/ 4 w 64"/>
                  <a:gd name="T15" fmla="*/ 26 h 89"/>
                  <a:gd name="T16" fmla="*/ 4 w 64"/>
                  <a:gd name="T17" fmla="*/ 28 h 89"/>
                  <a:gd name="T18" fmla="*/ 0 w 64"/>
                  <a:gd name="T19" fmla="*/ 28 h 89"/>
                  <a:gd name="T20" fmla="*/ 0 w 64"/>
                  <a:gd name="T21" fmla="*/ 42 h 89"/>
                  <a:gd name="T22" fmla="*/ 5 w 64"/>
                  <a:gd name="T23" fmla="*/ 42 h 89"/>
                  <a:gd name="T24" fmla="*/ 5 w 64"/>
                  <a:gd name="T25" fmla="*/ 46 h 89"/>
                  <a:gd name="T26" fmla="*/ 2 w 64"/>
                  <a:gd name="T27" fmla="*/ 58 h 89"/>
                  <a:gd name="T28" fmla="*/ 11 w 64"/>
                  <a:gd name="T29" fmla="*/ 80 h 89"/>
                  <a:gd name="T30" fmla="*/ 33 w 64"/>
                  <a:gd name="T31" fmla="*/ 89 h 89"/>
                  <a:gd name="T32" fmla="*/ 55 w 64"/>
                  <a:gd name="T33" fmla="*/ 80 h 89"/>
                  <a:gd name="T34" fmla="*/ 64 w 64"/>
                  <a:gd name="T35" fmla="*/ 58 h 89"/>
                  <a:gd name="T36" fmla="*/ 55 w 64"/>
                  <a:gd name="T37" fmla="*/ 36 h 89"/>
                  <a:gd name="T38" fmla="*/ 49 w 64"/>
                  <a:gd name="T39" fmla="*/ 31 h 89"/>
                  <a:gd name="T40" fmla="*/ 34 w 64"/>
                  <a:gd name="T41" fmla="*/ 14 h 89"/>
                  <a:gd name="T42" fmla="*/ 17 w 64"/>
                  <a:gd name="T43" fmla="*/ 57 h 89"/>
                  <a:gd name="T44" fmla="*/ 40 w 64"/>
                  <a:gd name="T45" fmla="*/ 43 h 89"/>
                  <a:gd name="T46" fmla="*/ 17 w 64"/>
                  <a:gd name="T47" fmla="*/ 57 h 89"/>
                  <a:gd name="T48" fmla="*/ 19 w 64"/>
                  <a:gd name="T49" fmla="*/ 44 h 89"/>
                  <a:gd name="T50" fmla="*/ 33 w 64"/>
                  <a:gd name="T51" fmla="*/ 38 h 89"/>
                  <a:gd name="T52" fmla="*/ 47 w 64"/>
                  <a:gd name="T53" fmla="*/ 44 h 89"/>
                  <a:gd name="T54" fmla="*/ 53 w 64"/>
                  <a:gd name="T55" fmla="*/ 58 h 89"/>
                  <a:gd name="T56" fmla="*/ 47 w 64"/>
                  <a:gd name="T57" fmla="*/ 72 h 89"/>
                  <a:gd name="T58" fmla="*/ 33 w 64"/>
                  <a:gd name="T59" fmla="*/ 78 h 89"/>
                  <a:gd name="T60" fmla="*/ 19 w 64"/>
                  <a:gd name="T61" fmla="*/ 72 h 89"/>
                  <a:gd name="T62" fmla="*/ 13 w 64"/>
                  <a:gd name="T63" fmla="*/ 58 h 89"/>
                  <a:gd name="T64" fmla="*/ 19 w 64"/>
                  <a:gd name="T65" fmla="*/ 4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89">
                    <a:moveTo>
                      <a:pt x="34" y="14"/>
                    </a:moveTo>
                    <a:cubicBezTo>
                      <a:pt x="33" y="11"/>
                      <a:pt x="32" y="7"/>
                      <a:pt x="29" y="5"/>
                    </a:cubicBezTo>
                    <a:cubicBezTo>
                      <a:pt x="29" y="5"/>
                      <a:pt x="29" y="5"/>
                      <a:pt x="29" y="5"/>
                    </a:cubicBezTo>
                    <a:cubicBezTo>
                      <a:pt x="26" y="2"/>
                      <a:pt x="22" y="0"/>
                      <a:pt x="18" y="0"/>
                    </a:cubicBezTo>
                    <a:cubicBezTo>
                      <a:pt x="13" y="0"/>
                      <a:pt x="9" y="2"/>
                      <a:pt x="6" y="5"/>
                    </a:cubicBezTo>
                    <a:cubicBezTo>
                      <a:pt x="6" y="5"/>
                      <a:pt x="6" y="5"/>
                      <a:pt x="6" y="5"/>
                    </a:cubicBezTo>
                    <a:cubicBezTo>
                      <a:pt x="3" y="8"/>
                      <a:pt x="1" y="12"/>
                      <a:pt x="1" y="17"/>
                    </a:cubicBezTo>
                    <a:cubicBezTo>
                      <a:pt x="1" y="20"/>
                      <a:pt x="2" y="23"/>
                      <a:pt x="4" y="26"/>
                    </a:cubicBezTo>
                    <a:cubicBezTo>
                      <a:pt x="4" y="28"/>
                      <a:pt x="4" y="28"/>
                      <a:pt x="4" y="28"/>
                    </a:cubicBezTo>
                    <a:cubicBezTo>
                      <a:pt x="0" y="28"/>
                      <a:pt x="0" y="28"/>
                      <a:pt x="0" y="28"/>
                    </a:cubicBezTo>
                    <a:cubicBezTo>
                      <a:pt x="0" y="42"/>
                      <a:pt x="0" y="42"/>
                      <a:pt x="0" y="42"/>
                    </a:cubicBezTo>
                    <a:cubicBezTo>
                      <a:pt x="5" y="42"/>
                      <a:pt x="5" y="42"/>
                      <a:pt x="5" y="42"/>
                    </a:cubicBezTo>
                    <a:cubicBezTo>
                      <a:pt x="5" y="46"/>
                      <a:pt x="5" y="46"/>
                      <a:pt x="5" y="46"/>
                    </a:cubicBezTo>
                    <a:cubicBezTo>
                      <a:pt x="3" y="50"/>
                      <a:pt x="2" y="54"/>
                      <a:pt x="2" y="58"/>
                    </a:cubicBezTo>
                    <a:cubicBezTo>
                      <a:pt x="2" y="67"/>
                      <a:pt x="6" y="74"/>
                      <a:pt x="11" y="80"/>
                    </a:cubicBezTo>
                    <a:cubicBezTo>
                      <a:pt x="17" y="85"/>
                      <a:pt x="24" y="89"/>
                      <a:pt x="33" y="89"/>
                    </a:cubicBezTo>
                    <a:cubicBezTo>
                      <a:pt x="41" y="89"/>
                      <a:pt x="49" y="85"/>
                      <a:pt x="55" y="80"/>
                    </a:cubicBezTo>
                    <a:cubicBezTo>
                      <a:pt x="60" y="74"/>
                      <a:pt x="64" y="67"/>
                      <a:pt x="64" y="58"/>
                    </a:cubicBezTo>
                    <a:cubicBezTo>
                      <a:pt x="64" y="50"/>
                      <a:pt x="60" y="42"/>
                      <a:pt x="55" y="36"/>
                    </a:cubicBezTo>
                    <a:cubicBezTo>
                      <a:pt x="53" y="34"/>
                      <a:pt x="51" y="33"/>
                      <a:pt x="49" y="31"/>
                    </a:cubicBezTo>
                    <a:cubicBezTo>
                      <a:pt x="34" y="14"/>
                      <a:pt x="34" y="14"/>
                      <a:pt x="34" y="14"/>
                    </a:cubicBezTo>
                    <a:close/>
                    <a:moveTo>
                      <a:pt x="17" y="57"/>
                    </a:moveTo>
                    <a:cubicBezTo>
                      <a:pt x="18" y="44"/>
                      <a:pt x="30" y="42"/>
                      <a:pt x="40" y="43"/>
                    </a:cubicBezTo>
                    <a:cubicBezTo>
                      <a:pt x="30" y="47"/>
                      <a:pt x="23" y="51"/>
                      <a:pt x="17" y="57"/>
                    </a:cubicBezTo>
                    <a:close/>
                    <a:moveTo>
                      <a:pt x="19" y="44"/>
                    </a:moveTo>
                    <a:cubicBezTo>
                      <a:pt x="22" y="40"/>
                      <a:pt x="27" y="38"/>
                      <a:pt x="33" y="38"/>
                    </a:cubicBezTo>
                    <a:cubicBezTo>
                      <a:pt x="38" y="38"/>
                      <a:pt x="43" y="40"/>
                      <a:pt x="47" y="44"/>
                    </a:cubicBezTo>
                    <a:cubicBezTo>
                      <a:pt x="51" y="48"/>
                      <a:pt x="53" y="53"/>
                      <a:pt x="53" y="58"/>
                    </a:cubicBezTo>
                    <a:cubicBezTo>
                      <a:pt x="53" y="64"/>
                      <a:pt x="51" y="69"/>
                      <a:pt x="47" y="72"/>
                    </a:cubicBezTo>
                    <a:cubicBezTo>
                      <a:pt x="43" y="76"/>
                      <a:pt x="38" y="78"/>
                      <a:pt x="33" y="78"/>
                    </a:cubicBezTo>
                    <a:cubicBezTo>
                      <a:pt x="27" y="78"/>
                      <a:pt x="22" y="76"/>
                      <a:pt x="19" y="72"/>
                    </a:cubicBezTo>
                    <a:cubicBezTo>
                      <a:pt x="15" y="69"/>
                      <a:pt x="13" y="64"/>
                      <a:pt x="13" y="58"/>
                    </a:cubicBezTo>
                    <a:cubicBezTo>
                      <a:pt x="13" y="53"/>
                      <a:pt x="15" y="48"/>
                      <a:pt x="19"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grpSp>
        <p:nvGrpSpPr>
          <p:cNvPr id="13" name="组合 12"/>
          <p:cNvGrpSpPr/>
          <p:nvPr/>
        </p:nvGrpSpPr>
        <p:grpSpPr>
          <a:xfrm>
            <a:off x="1546678" y="3543594"/>
            <a:ext cx="1747651" cy="650707"/>
            <a:chOff x="2037820" y="4821519"/>
            <a:chExt cx="2367189" cy="885372"/>
          </a:xfrm>
        </p:grpSpPr>
        <p:sp>
          <p:nvSpPr>
            <p:cNvPr id="14" name="流程图: 可选过程 13"/>
            <p:cNvSpPr/>
            <p:nvPr/>
          </p:nvSpPr>
          <p:spPr>
            <a:xfrm>
              <a:off x="2037820" y="4821519"/>
              <a:ext cx="2367189" cy="885372"/>
            </a:xfrm>
            <a:prstGeom prst="flowChartAlternateProcess">
              <a:avLst/>
            </a:prstGeom>
            <a:noFill/>
            <a:ln w="25400">
              <a:solidFill>
                <a:srgbClr val="2E97B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43"/>
            <p:cNvSpPr txBox="1"/>
            <p:nvPr/>
          </p:nvSpPr>
          <p:spPr>
            <a:xfrm>
              <a:off x="2103478" y="4887595"/>
              <a:ext cx="2259776" cy="506189"/>
            </a:xfrm>
            <a:prstGeom prst="rect">
              <a:avLst/>
            </a:prstGeom>
            <a:noFill/>
          </p:spPr>
          <p:txBody>
            <a:bodyPr wrap="square" rtlCol="0">
              <a:spAutoFit/>
            </a:bodyPr>
            <a:lstStyle/>
            <a:p>
              <a:pPr>
                <a:lnSpc>
                  <a:spcPct val="125000"/>
                </a:lnSpc>
              </a:pPr>
              <a:r>
                <a:rPr lang="zh-CN" altLang="en-US" dirty="0">
                  <a:cs typeface="+mn-ea"/>
                  <a:sym typeface="+mn-lt"/>
                </a:rPr>
                <a:t>输入文字信息</a:t>
              </a:r>
            </a:p>
          </p:txBody>
        </p:sp>
      </p:grpSp>
      <p:grpSp>
        <p:nvGrpSpPr>
          <p:cNvPr id="16" name="组合 15"/>
          <p:cNvGrpSpPr/>
          <p:nvPr/>
        </p:nvGrpSpPr>
        <p:grpSpPr>
          <a:xfrm>
            <a:off x="4415384" y="1767423"/>
            <a:ext cx="1566196" cy="1559137"/>
            <a:chOff x="5921248" y="2404809"/>
            <a:chExt cx="2121408" cy="2121408"/>
          </a:xfrm>
        </p:grpSpPr>
        <p:sp>
          <p:nvSpPr>
            <p:cNvPr id="17" name="椭圆 16"/>
            <p:cNvSpPr/>
            <p:nvPr/>
          </p:nvSpPr>
          <p:spPr>
            <a:xfrm>
              <a:off x="5921248" y="2404809"/>
              <a:ext cx="2121408" cy="2121408"/>
            </a:xfrm>
            <a:prstGeom prst="ellipse">
              <a:avLst/>
            </a:prstGeom>
            <a:solidFill>
              <a:srgbClr val="2E97B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Freeform 9"/>
            <p:cNvSpPr>
              <a:spLocks noEditPoints="1"/>
            </p:cNvSpPr>
            <p:nvPr/>
          </p:nvSpPr>
          <p:spPr bwMode="auto">
            <a:xfrm>
              <a:off x="6568408" y="3133725"/>
              <a:ext cx="827088" cy="663575"/>
            </a:xfrm>
            <a:custGeom>
              <a:avLst/>
              <a:gdLst>
                <a:gd name="T0" fmla="*/ 328 w 521"/>
                <a:gd name="T1" fmla="*/ 65 h 418"/>
                <a:gd name="T2" fmla="*/ 332 w 521"/>
                <a:gd name="T3" fmla="*/ 23 h 418"/>
                <a:gd name="T4" fmla="*/ 351 w 521"/>
                <a:gd name="T5" fmla="*/ 0 h 418"/>
                <a:gd name="T6" fmla="*/ 521 w 521"/>
                <a:gd name="T7" fmla="*/ 0 h 418"/>
                <a:gd name="T8" fmla="*/ 521 w 521"/>
                <a:gd name="T9" fmla="*/ 394 h 418"/>
                <a:gd name="T10" fmla="*/ 503 w 521"/>
                <a:gd name="T11" fmla="*/ 418 h 418"/>
                <a:gd name="T12" fmla="*/ 332 w 521"/>
                <a:gd name="T13" fmla="*/ 418 h 418"/>
                <a:gd name="T14" fmla="*/ 332 w 521"/>
                <a:gd name="T15" fmla="*/ 339 h 418"/>
                <a:gd name="T16" fmla="*/ 235 w 521"/>
                <a:gd name="T17" fmla="*/ 339 h 418"/>
                <a:gd name="T18" fmla="*/ 258 w 521"/>
                <a:gd name="T19" fmla="*/ 381 h 418"/>
                <a:gd name="T20" fmla="*/ 79 w 521"/>
                <a:gd name="T21" fmla="*/ 418 h 418"/>
                <a:gd name="T22" fmla="*/ 106 w 521"/>
                <a:gd name="T23" fmla="*/ 381 h 418"/>
                <a:gd name="T24" fmla="*/ 24 w 521"/>
                <a:gd name="T25" fmla="*/ 339 h 418"/>
                <a:gd name="T26" fmla="*/ 0 w 521"/>
                <a:gd name="T27" fmla="*/ 316 h 418"/>
                <a:gd name="T28" fmla="*/ 0 w 521"/>
                <a:gd name="T29" fmla="*/ 65 h 418"/>
                <a:gd name="T30" fmla="*/ 24 w 521"/>
                <a:gd name="T31" fmla="*/ 65 h 418"/>
                <a:gd name="T32" fmla="*/ 116 w 521"/>
                <a:gd name="T33" fmla="*/ 260 h 418"/>
                <a:gd name="T34" fmla="*/ 93 w 521"/>
                <a:gd name="T35" fmla="*/ 190 h 418"/>
                <a:gd name="T36" fmla="*/ 93 w 521"/>
                <a:gd name="T37" fmla="*/ 260 h 418"/>
                <a:gd name="T38" fmla="*/ 258 w 521"/>
                <a:gd name="T39" fmla="*/ 260 h 418"/>
                <a:gd name="T40" fmla="*/ 231 w 521"/>
                <a:gd name="T41" fmla="*/ 139 h 418"/>
                <a:gd name="T42" fmla="*/ 231 w 521"/>
                <a:gd name="T43" fmla="*/ 260 h 418"/>
                <a:gd name="T44" fmla="*/ 222 w 521"/>
                <a:gd name="T45" fmla="*/ 260 h 418"/>
                <a:gd name="T46" fmla="*/ 199 w 521"/>
                <a:gd name="T47" fmla="*/ 218 h 418"/>
                <a:gd name="T48" fmla="*/ 199 w 521"/>
                <a:gd name="T49" fmla="*/ 260 h 418"/>
                <a:gd name="T50" fmla="*/ 185 w 521"/>
                <a:gd name="T51" fmla="*/ 260 h 418"/>
                <a:gd name="T52" fmla="*/ 162 w 521"/>
                <a:gd name="T53" fmla="*/ 204 h 418"/>
                <a:gd name="T54" fmla="*/ 162 w 521"/>
                <a:gd name="T55" fmla="*/ 260 h 418"/>
                <a:gd name="T56" fmla="*/ 153 w 521"/>
                <a:gd name="T57" fmla="*/ 260 h 418"/>
                <a:gd name="T58" fmla="*/ 129 w 521"/>
                <a:gd name="T59" fmla="*/ 172 h 418"/>
                <a:gd name="T60" fmla="*/ 129 w 521"/>
                <a:gd name="T61" fmla="*/ 260 h 418"/>
                <a:gd name="T62" fmla="*/ 480 w 521"/>
                <a:gd name="T63" fmla="*/ 148 h 418"/>
                <a:gd name="T64" fmla="*/ 397 w 521"/>
                <a:gd name="T65" fmla="*/ 121 h 418"/>
                <a:gd name="T66" fmla="*/ 480 w 521"/>
                <a:gd name="T67" fmla="*/ 79 h 418"/>
                <a:gd name="T68" fmla="*/ 374 w 521"/>
                <a:gd name="T69" fmla="*/ 46 h 418"/>
                <a:gd name="T70" fmla="*/ 480 w 521"/>
                <a:gd name="T71" fmla="*/ 376 h 418"/>
                <a:gd name="T72" fmla="*/ 397 w 521"/>
                <a:gd name="T73" fmla="*/ 190 h 418"/>
                <a:gd name="T74" fmla="*/ 397 w 521"/>
                <a:gd name="T75" fmla="*/ 148 h 418"/>
                <a:gd name="T76" fmla="*/ 42 w 521"/>
                <a:gd name="T77" fmla="*/ 111 h 418"/>
                <a:gd name="T78" fmla="*/ 309 w 521"/>
                <a:gd name="T79" fmla="*/ 29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1" h="418">
                  <a:moveTo>
                    <a:pt x="24" y="65"/>
                  </a:moveTo>
                  <a:lnTo>
                    <a:pt x="328" y="65"/>
                  </a:lnTo>
                  <a:lnTo>
                    <a:pt x="332" y="65"/>
                  </a:lnTo>
                  <a:lnTo>
                    <a:pt x="332" y="23"/>
                  </a:lnTo>
                  <a:lnTo>
                    <a:pt x="332" y="0"/>
                  </a:lnTo>
                  <a:lnTo>
                    <a:pt x="351" y="0"/>
                  </a:lnTo>
                  <a:lnTo>
                    <a:pt x="503" y="0"/>
                  </a:lnTo>
                  <a:lnTo>
                    <a:pt x="521" y="0"/>
                  </a:lnTo>
                  <a:lnTo>
                    <a:pt x="521" y="23"/>
                  </a:lnTo>
                  <a:lnTo>
                    <a:pt x="521" y="394"/>
                  </a:lnTo>
                  <a:lnTo>
                    <a:pt x="521" y="418"/>
                  </a:lnTo>
                  <a:lnTo>
                    <a:pt x="503" y="418"/>
                  </a:lnTo>
                  <a:lnTo>
                    <a:pt x="351" y="418"/>
                  </a:lnTo>
                  <a:lnTo>
                    <a:pt x="332" y="418"/>
                  </a:lnTo>
                  <a:lnTo>
                    <a:pt x="332" y="394"/>
                  </a:lnTo>
                  <a:lnTo>
                    <a:pt x="332" y="339"/>
                  </a:lnTo>
                  <a:lnTo>
                    <a:pt x="328" y="339"/>
                  </a:lnTo>
                  <a:lnTo>
                    <a:pt x="235" y="339"/>
                  </a:lnTo>
                  <a:lnTo>
                    <a:pt x="235" y="381"/>
                  </a:lnTo>
                  <a:lnTo>
                    <a:pt x="258" y="381"/>
                  </a:lnTo>
                  <a:lnTo>
                    <a:pt x="258" y="418"/>
                  </a:lnTo>
                  <a:lnTo>
                    <a:pt x="79" y="418"/>
                  </a:lnTo>
                  <a:lnTo>
                    <a:pt x="79" y="381"/>
                  </a:lnTo>
                  <a:lnTo>
                    <a:pt x="106" y="381"/>
                  </a:lnTo>
                  <a:lnTo>
                    <a:pt x="106" y="339"/>
                  </a:lnTo>
                  <a:lnTo>
                    <a:pt x="24" y="339"/>
                  </a:lnTo>
                  <a:lnTo>
                    <a:pt x="0" y="339"/>
                  </a:lnTo>
                  <a:lnTo>
                    <a:pt x="0" y="316"/>
                  </a:lnTo>
                  <a:lnTo>
                    <a:pt x="0" y="88"/>
                  </a:lnTo>
                  <a:lnTo>
                    <a:pt x="0" y="65"/>
                  </a:lnTo>
                  <a:lnTo>
                    <a:pt x="24" y="65"/>
                  </a:lnTo>
                  <a:lnTo>
                    <a:pt x="24" y="65"/>
                  </a:lnTo>
                  <a:close/>
                  <a:moveTo>
                    <a:pt x="93" y="260"/>
                  </a:moveTo>
                  <a:lnTo>
                    <a:pt x="116" y="260"/>
                  </a:lnTo>
                  <a:lnTo>
                    <a:pt x="116" y="190"/>
                  </a:lnTo>
                  <a:lnTo>
                    <a:pt x="93" y="190"/>
                  </a:lnTo>
                  <a:lnTo>
                    <a:pt x="93" y="260"/>
                  </a:lnTo>
                  <a:lnTo>
                    <a:pt x="93" y="260"/>
                  </a:lnTo>
                  <a:close/>
                  <a:moveTo>
                    <a:pt x="231" y="260"/>
                  </a:moveTo>
                  <a:lnTo>
                    <a:pt x="258" y="260"/>
                  </a:lnTo>
                  <a:lnTo>
                    <a:pt x="258" y="139"/>
                  </a:lnTo>
                  <a:lnTo>
                    <a:pt x="231" y="139"/>
                  </a:lnTo>
                  <a:lnTo>
                    <a:pt x="231" y="260"/>
                  </a:lnTo>
                  <a:lnTo>
                    <a:pt x="231" y="260"/>
                  </a:lnTo>
                  <a:close/>
                  <a:moveTo>
                    <a:pt x="199" y="260"/>
                  </a:moveTo>
                  <a:lnTo>
                    <a:pt x="222" y="260"/>
                  </a:lnTo>
                  <a:lnTo>
                    <a:pt x="222" y="218"/>
                  </a:lnTo>
                  <a:lnTo>
                    <a:pt x="199" y="218"/>
                  </a:lnTo>
                  <a:lnTo>
                    <a:pt x="199" y="260"/>
                  </a:lnTo>
                  <a:lnTo>
                    <a:pt x="199" y="260"/>
                  </a:lnTo>
                  <a:close/>
                  <a:moveTo>
                    <a:pt x="162" y="260"/>
                  </a:moveTo>
                  <a:lnTo>
                    <a:pt x="185" y="260"/>
                  </a:lnTo>
                  <a:lnTo>
                    <a:pt x="185" y="204"/>
                  </a:lnTo>
                  <a:lnTo>
                    <a:pt x="162" y="204"/>
                  </a:lnTo>
                  <a:lnTo>
                    <a:pt x="162" y="260"/>
                  </a:lnTo>
                  <a:lnTo>
                    <a:pt x="162" y="260"/>
                  </a:lnTo>
                  <a:close/>
                  <a:moveTo>
                    <a:pt x="129" y="260"/>
                  </a:moveTo>
                  <a:lnTo>
                    <a:pt x="153" y="260"/>
                  </a:lnTo>
                  <a:lnTo>
                    <a:pt x="153" y="172"/>
                  </a:lnTo>
                  <a:lnTo>
                    <a:pt x="129" y="172"/>
                  </a:lnTo>
                  <a:lnTo>
                    <a:pt x="129" y="260"/>
                  </a:lnTo>
                  <a:lnTo>
                    <a:pt x="129" y="260"/>
                  </a:lnTo>
                  <a:close/>
                  <a:moveTo>
                    <a:pt x="397" y="148"/>
                  </a:moveTo>
                  <a:lnTo>
                    <a:pt x="480" y="148"/>
                  </a:lnTo>
                  <a:lnTo>
                    <a:pt x="480" y="121"/>
                  </a:lnTo>
                  <a:lnTo>
                    <a:pt x="397" y="121"/>
                  </a:lnTo>
                  <a:lnTo>
                    <a:pt x="397" y="79"/>
                  </a:lnTo>
                  <a:lnTo>
                    <a:pt x="480" y="79"/>
                  </a:lnTo>
                  <a:lnTo>
                    <a:pt x="480" y="46"/>
                  </a:lnTo>
                  <a:lnTo>
                    <a:pt x="374" y="46"/>
                  </a:lnTo>
                  <a:lnTo>
                    <a:pt x="374" y="376"/>
                  </a:lnTo>
                  <a:lnTo>
                    <a:pt x="480" y="376"/>
                  </a:lnTo>
                  <a:lnTo>
                    <a:pt x="480" y="190"/>
                  </a:lnTo>
                  <a:lnTo>
                    <a:pt x="397" y="190"/>
                  </a:lnTo>
                  <a:lnTo>
                    <a:pt x="397" y="148"/>
                  </a:lnTo>
                  <a:lnTo>
                    <a:pt x="397" y="148"/>
                  </a:lnTo>
                  <a:close/>
                  <a:moveTo>
                    <a:pt x="309" y="111"/>
                  </a:moveTo>
                  <a:lnTo>
                    <a:pt x="42" y="111"/>
                  </a:lnTo>
                  <a:lnTo>
                    <a:pt x="42" y="297"/>
                  </a:lnTo>
                  <a:lnTo>
                    <a:pt x="309" y="297"/>
                  </a:lnTo>
                  <a:lnTo>
                    <a:pt x="309" y="1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9" name="组合 18"/>
          <p:cNvGrpSpPr/>
          <p:nvPr/>
        </p:nvGrpSpPr>
        <p:grpSpPr>
          <a:xfrm>
            <a:off x="4324657" y="3543594"/>
            <a:ext cx="1747651" cy="650707"/>
            <a:chOff x="5955624" y="4821519"/>
            <a:chExt cx="2367189" cy="885372"/>
          </a:xfrm>
        </p:grpSpPr>
        <p:sp>
          <p:nvSpPr>
            <p:cNvPr id="20" name="文本框 48"/>
            <p:cNvSpPr txBox="1"/>
            <p:nvPr/>
          </p:nvSpPr>
          <p:spPr>
            <a:xfrm>
              <a:off x="5991800" y="4887595"/>
              <a:ext cx="2300533" cy="506189"/>
            </a:xfrm>
            <a:prstGeom prst="rect">
              <a:avLst/>
            </a:prstGeom>
            <a:noFill/>
          </p:spPr>
          <p:txBody>
            <a:bodyPr wrap="square" rtlCol="0">
              <a:spAutoFit/>
            </a:bodyPr>
            <a:lstStyle/>
            <a:p>
              <a:pPr>
                <a:lnSpc>
                  <a:spcPct val="125000"/>
                </a:lnSpc>
              </a:pPr>
              <a:r>
                <a:rPr lang="zh-CN" altLang="en-US" dirty="0">
                  <a:cs typeface="+mn-ea"/>
                  <a:sym typeface="+mn-lt"/>
                </a:rPr>
                <a:t>输入文字信息</a:t>
              </a:r>
            </a:p>
          </p:txBody>
        </p:sp>
        <p:sp>
          <p:nvSpPr>
            <p:cNvPr id="21" name="流程图: 可选过程 20"/>
            <p:cNvSpPr/>
            <p:nvPr/>
          </p:nvSpPr>
          <p:spPr>
            <a:xfrm>
              <a:off x="5955624" y="4821519"/>
              <a:ext cx="2367189" cy="885372"/>
            </a:xfrm>
            <a:prstGeom prst="flowChartAlternateProcess">
              <a:avLst/>
            </a:prstGeom>
            <a:noFill/>
            <a:ln w="25400">
              <a:solidFill>
                <a:srgbClr val="2E97B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a:off x="5807898" y="1767423"/>
            <a:ext cx="1566196" cy="1559137"/>
            <a:chOff x="7811008" y="2404809"/>
            <a:chExt cx="2121408" cy="2121408"/>
          </a:xfrm>
        </p:grpSpPr>
        <p:sp>
          <p:nvSpPr>
            <p:cNvPr id="23" name="椭圆 22"/>
            <p:cNvSpPr/>
            <p:nvPr/>
          </p:nvSpPr>
          <p:spPr>
            <a:xfrm>
              <a:off x="7811008" y="2404809"/>
              <a:ext cx="2121408" cy="2121408"/>
            </a:xfrm>
            <a:prstGeom prst="ellipse">
              <a:avLst/>
            </a:prstGeom>
            <a:solidFill>
              <a:srgbClr val="2E97B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Freeform 18"/>
            <p:cNvSpPr>
              <a:spLocks noEditPoints="1"/>
            </p:cNvSpPr>
            <p:nvPr/>
          </p:nvSpPr>
          <p:spPr bwMode="auto">
            <a:xfrm>
              <a:off x="8531978" y="3059483"/>
              <a:ext cx="676719" cy="820349"/>
            </a:xfrm>
            <a:custGeom>
              <a:avLst/>
              <a:gdLst>
                <a:gd name="T0" fmla="*/ 17 w 101"/>
                <a:gd name="T1" fmla="*/ 16 h 123"/>
                <a:gd name="T2" fmla="*/ 66 w 101"/>
                <a:gd name="T3" fmla="*/ 10 h 123"/>
                <a:gd name="T4" fmla="*/ 73 w 101"/>
                <a:gd name="T5" fmla="*/ 16 h 123"/>
                <a:gd name="T6" fmla="*/ 73 w 101"/>
                <a:gd name="T7" fmla="*/ 18 h 123"/>
                <a:gd name="T8" fmla="*/ 28 w 101"/>
                <a:gd name="T9" fmla="*/ 24 h 123"/>
                <a:gd name="T10" fmla="*/ 23 w 101"/>
                <a:gd name="T11" fmla="*/ 31 h 123"/>
                <a:gd name="T12" fmla="*/ 23 w 101"/>
                <a:gd name="T13" fmla="*/ 99 h 123"/>
                <a:gd name="T14" fmla="*/ 17 w 101"/>
                <a:gd name="T15" fmla="*/ 99 h 123"/>
                <a:gd name="T16" fmla="*/ 17 w 101"/>
                <a:gd name="T17" fmla="*/ 16 h 123"/>
                <a:gd name="T18" fmla="*/ 54 w 101"/>
                <a:gd name="T19" fmla="*/ 49 h 123"/>
                <a:gd name="T20" fmla="*/ 54 w 101"/>
                <a:gd name="T21" fmla="*/ 66 h 123"/>
                <a:gd name="T22" fmla="*/ 92 w 101"/>
                <a:gd name="T23" fmla="*/ 61 h 123"/>
                <a:gd name="T24" fmla="*/ 92 w 101"/>
                <a:gd name="T25" fmla="*/ 44 h 123"/>
                <a:gd name="T26" fmla="*/ 54 w 101"/>
                <a:gd name="T27" fmla="*/ 49 h 123"/>
                <a:gd name="T28" fmla="*/ 45 w 101"/>
                <a:gd name="T29" fmla="*/ 38 h 123"/>
                <a:gd name="T30" fmla="*/ 45 w 101"/>
                <a:gd name="T31" fmla="*/ 121 h 123"/>
                <a:gd name="T32" fmla="*/ 93 w 101"/>
                <a:gd name="T33" fmla="*/ 115 h 123"/>
                <a:gd name="T34" fmla="*/ 101 w 101"/>
                <a:gd name="T35" fmla="*/ 107 h 123"/>
                <a:gd name="T36" fmla="*/ 101 w 101"/>
                <a:gd name="T37" fmla="*/ 38 h 123"/>
                <a:gd name="T38" fmla="*/ 93 w 101"/>
                <a:gd name="T39" fmla="*/ 32 h 123"/>
                <a:gd name="T40" fmla="*/ 45 w 101"/>
                <a:gd name="T41" fmla="*/ 38 h 123"/>
                <a:gd name="T42" fmla="*/ 30 w 101"/>
                <a:gd name="T43" fmla="*/ 29 h 123"/>
                <a:gd name="T44" fmla="*/ 27 w 101"/>
                <a:gd name="T45" fmla="*/ 31 h 123"/>
                <a:gd name="T46" fmla="*/ 27 w 101"/>
                <a:gd name="T47" fmla="*/ 111 h 123"/>
                <a:gd name="T48" fmla="*/ 30 w 101"/>
                <a:gd name="T49" fmla="*/ 116 h 123"/>
                <a:gd name="T50" fmla="*/ 38 w 101"/>
                <a:gd name="T51" fmla="*/ 122 h 123"/>
                <a:gd name="T52" fmla="*/ 41 w 101"/>
                <a:gd name="T53" fmla="*/ 119 h 123"/>
                <a:gd name="T54" fmla="*/ 41 w 101"/>
                <a:gd name="T55" fmla="*/ 39 h 123"/>
                <a:gd name="T56" fmla="*/ 38 w 101"/>
                <a:gd name="T57" fmla="*/ 34 h 123"/>
                <a:gd name="T58" fmla="*/ 30 w 101"/>
                <a:gd name="T59" fmla="*/ 29 h 123"/>
                <a:gd name="T60" fmla="*/ 36 w 101"/>
                <a:gd name="T61" fmla="*/ 27 h 123"/>
                <a:gd name="T62" fmla="*/ 41 w 101"/>
                <a:gd name="T63" fmla="*/ 31 h 123"/>
                <a:gd name="T64" fmla="*/ 42 w 101"/>
                <a:gd name="T65" fmla="*/ 31 h 123"/>
                <a:gd name="T66" fmla="*/ 88 w 101"/>
                <a:gd name="T67" fmla="*/ 25 h 123"/>
                <a:gd name="T68" fmla="*/ 81 w 101"/>
                <a:gd name="T69" fmla="*/ 22 h 123"/>
                <a:gd name="T70" fmla="*/ 36 w 101"/>
                <a:gd name="T71" fmla="*/ 27 h 123"/>
                <a:gd name="T72" fmla="*/ 2 w 101"/>
                <a:gd name="T73" fmla="*/ 7 h 123"/>
                <a:gd name="T74" fmla="*/ 11 w 101"/>
                <a:gd name="T75" fmla="*/ 13 h 123"/>
                <a:gd name="T76" fmla="*/ 13 w 101"/>
                <a:gd name="T77" fmla="*/ 18 h 123"/>
                <a:gd name="T78" fmla="*/ 13 w 101"/>
                <a:gd name="T79" fmla="*/ 98 h 123"/>
                <a:gd name="T80" fmla="*/ 11 w 101"/>
                <a:gd name="T81" fmla="*/ 100 h 123"/>
                <a:gd name="T82" fmla="*/ 2 w 101"/>
                <a:gd name="T83" fmla="*/ 95 h 123"/>
                <a:gd name="T84" fmla="*/ 0 w 101"/>
                <a:gd name="T85" fmla="*/ 89 h 123"/>
                <a:gd name="T86" fmla="*/ 0 w 101"/>
                <a:gd name="T87" fmla="*/ 9 h 123"/>
                <a:gd name="T88" fmla="*/ 2 w 101"/>
                <a:gd name="T89" fmla="*/ 7 h 123"/>
                <a:gd name="T90" fmla="*/ 8 w 101"/>
                <a:gd name="T91" fmla="*/ 6 h 123"/>
                <a:gd name="T92" fmla="*/ 13 w 101"/>
                <a:gd name="T93" fmla="*/ 9 h 123"/>
                <a:gd name="T94" fmla="*/ 14 w 101"/>
                <a:gd name="T95" fmla="*/ 10 h 123"/>
                <a:gd name="T96" fmla="*/ 60 w 101"/>
                <a:gd name="T97" fmla="*/ 4 h 123"/>
                <a:gd name="T98" fmla="*/ 53 w 101"/>
                <a:gd name="T99" fmla="*/ 0 h 123"/>
                <a:gd name="T100" fmla="*/ 8 w 101"/>
                <a:gd name="T101" fmla="*/ 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1" h="123">
                  <a:moveTo>
                    <a:pt x="17" y="16"/>
                  </a:moveTo>
                  <a:cubicBezTo>
                    <a:pt x="66" y="10"/>
                    <a:pt x="66" y="10"/>
                    <a:pt x="66" y="10"/>
                  </a:cubicBezTo>
                  <a:cubicBezTo>
                    <a:pt x="70" y="10"/>
                    <a:pt x="73" y="12"/>
                    <a:pt x="73" y="16"/>
                  </a:cubicBezTo>
                  <a:cubicBezTo>
                    <a:pt x="73" y="18"/>
                    <a:pt x="73" y="18"/>
                    <a:pt x="73" y="18"/>
                  </a:cubicBezTo>
                  <a:cubicBezTo>
                    <a:pt x="28" y="24"/>
                    <a:pt x="28" y="24"/>
                    <a:pt x="28" y="24"/>
                  </a:cubicBezTo>
                  <a:cubicBezTo>
                    <a:pt x="24" y="25"/>
                    <a:pt x="23" y="27"/>
                    <a:pt x="23" y="31"/>
                  </a:cubicBezTo>
                  <a:cubicBezTo>
                    <a:pt x="23" y="99"/>
                    <a:pt x="23" y="99"/>
                    <a:pt x="23" y="99"/>
                  </a:cubicBezTo>
                  <a:cubicBezTo>
                    <a:pt x="17" y="99"/>
                    <a:pt x="17" y="99"/>
                    <a:pt x="17" y="99"/>
                  </a:cubicBezTo>
                  <a:cubicBezTo>
                    <a:pt x="17" y="16"/>
                    <a:pt x="17" y="16"/>
                    <a:pt x="17" y="16"/>
                  </a:cubicBezTo>
                  <a:close/>
                  <a:moveTo>
                    <a:pt x="54" y="49"/>
                  </a:moveTo>
                  <a:cubicBezTo>
                    <a:pt x="54" y="66"/>
                    <a:pt x="54" y="66"/>
                    <a:pt x="54" y="66"/>
                  </a:cubicBezTo>
                  <a:cubicBezTo>
                    <a:pt x="92" y="61"/>
                    <a:pt x="92" y="61"/>
                    <a:pt x="92" y="61"/>
                  </a:cubicBezTo>
                  <a:cubicBezTo>
                    <a:pt x="92" y="44"/>
                    <a:pt x="92" y="44"/>
                    <a:pt x="92" y="44"/>
                  </a:cubicBezTo>
                  <a:cubicBezTo>
                    <a:pt x="54" y="49"/>
                    <a:pt x="54" y="49"/>
                    <a:pt x="54" y="49"/>
                  </a:cubicBezTo>
                  <a:close/>
                  <a:moveTo>
                    <a:pt x="45" y="38"/>
                  </a:moveTo>
                  <a:cubicBezTo>
                    <a:pt x="45" y="121"/>
                    <a:pt x="45" y="121"/>
                    <a:pt x="45" y="121"/>
                  </a:cubicBezTo>
                  <a:cubicBezTo>
                    <a:pt x="93" y="115"/>
                    <a:pt x="93" y="115"/>
                    <a:pt x="93" y="115"/>
                  </a:cubicBezTo>
                  <a:cubicBezTo>
                    <a:pt x="97" y="114"/>
                    <a:pt x="101" y="111"/>
                    <a:pt x="101" y="107"/>
                  </a:cubicBezTo>
                  <a:cubicBezTo>
                    <a:pt x="101" y="38"/>
                    <a:pt x="101" y="38"/>
                    <a:pt x="101" y="38"/>
                  </a:cubicBezTo>
                  <a:cubicBezTo>
                    <a:pt x="101" y="34"/>
                    <a:pt x="97" y="31"/>
                    <a:pt x="93" y="32"/>
                  </a:cubicBezTo>
                  <a:cubicBezTo>
                    <a:pt x="45" y="38"/>
                    <a:pt x="45" y="38"/>
                    <a:pt x="45" y="38"/>
                  </a:cubicBezTo>
                  <a:close/>
                  <a:moveTo>
                    <a:pt x="30" y="29"/>
                  </a:moveTo>
                  <a:cubicBezTo>
                    <a:pt x="28" y="28"/>
                    <a:pt x="27" y="29"/>
                    <a:pt x="27" y="31"/>
                  </a:cubicBezTo>
                  <a:cubicBezTo>
                    <a:pt x="27" y="111"/>
                    <a:pt x="27" y="111"/>
                    <a:pt x="27" y="111"/>
                  </a:cubicBezTo>
                  <a:cubicBezTo>
                    <a:pt x="27" y="113"/>
                    <a:pt x="28" y="115"/>
                    <a:pt x="30" y="116"/>
                  </a:cubicBezTo>
                  <a:cubicBezTo>
                    <a:pt x="38" y="122"/>
                    <a:pt x="38" y="122"/>
                    <a:pt x="38" y="122"/>
                  </a:cubicBezTo>
                  <a:cubicBezTo>
                    <a:pt x="40" y="123"/>
                    <a:pt x="41" y="122"/>
                    <a:pt x="41" y="119"/>
                  </a:cubicBezTo>
                  <a:cubicBezTo>
                    <a:pt x="41" y="39"/>
                    <a:pt x="41" y="39"/>
                    <a:pt x="41" y="39"/>
                  </a:cubicBezTo>
                  <a:cubicBezTo>
                    <a:pt x="41" y="37"/>
                    <a:pt x="40" y="35"/>
                    <a:pt x="38" y="34"/>
                  </a:cubicBezTo>
                  <a:cubicBezTo>
                    <a:pt x="30" y="29"/>
                    <a:pt x="30" y="29"/>
                    <a:pt x="30" y="29"/>
                  </a:cubicBezTo>
                  <a:close/>
                  <a:moveTo>
                    <a:pt x="36" y="27"/>
                  </a:moveTo>
                  <a:cubicBezTo>
                    <a:pt x="41" y="31"/>
                    <a:pt x="41" y="31"/>
                    <a:pt x="41" y="31"/>
                  </a:cubicBezTo>
                  <a:cubicBezTo>
                    <a:pt x="41" y="31"/>
                    <a:pt x="42" y="31"/>
                    <a:pt x="42" y="31"/>
                  </a:cubicBezTo>
                  <a:cubicBezTo>
                    <a:pt x="88" y="25"/>
                    <a:pt x="88" y="25"/>
                    <a:pt x="88" y="25"/>
                  </a:cubicBezTo>
                  <a:cubicBezTo>
                    <a:pt x="87" y="23"/>
                    <a:pt x="84" y="21"/>
                    <a:pt x="81" y="22"/>
                  </a:cubicBezTo>
                  <a:cubicBezTo>
                    <a:pt x="36" y="27"/>
                    <a:pt x="36" y="27"/>
                    <a:pt x="36" y="27"/>
                  </a:cubicBezTo>
                  <a:close/>
                  <a:moveTo>
                    <a:pt x="2" y="7"/>
                  </a:moveTo>
                  <a:cubicBezTo>
                    <a:pt x="11" y="13"/>
                    <a:pt x="11" y="13"/>
                    <a:pt x="11" y="13"/>
                  </a:cubicBezTo>
                  <a:cubicBezTo>
                    <a:pt x="12" y="14"/>
                    <a:pt x="13" y="16"/>
                    <a:pt x="13" y="18"/>
                  </a:cubicBezTo>
                  <a:cubicBezTo>
                    <a:pt x="13" y="98"/>
                    <a:pt x="13" y="98"/>
                    <a:pt x="13" y="98"/>
                  </a:cubicBezTo>
                  <a:cubicBezTo>
                    <a:pt x="13" y="100"/>
                    <a:pt x="12" y="101"/>
                    <a:pt x="11" y="100"/>
                  </a:cubicBezTo>
                  <a:cubicBezTo>
                    <a:pt x="2" y="95"/>
                    <a:pt x="2" y="95"/>
                    <a:pt x="2" y="95"/>
                  </a:cubicBezTo>
                  <a:cubicBezTo>
                    <a:pt x="1" y="94"/>
                    <a:pt x="0" y="92"/>
                    <a:pt x="0" y="89"/>
                  </a:cubicBezTo>
                  <a:cubicBezTo>
                    <a:pt x="0" y="9"/>
                    <a:pt x="0" y="9"/>
                    <a:pt x="0" y="9"/>
                  </a:cubicBezTo>
                  <a:cubicBezTo>
                    <a:pt x="0" y="7"/>
                    <a:pt x="1" y="6"/>
                    <a:pt x="2" y="7"/>
                  </a:cubicBezTo>
                  <a:close/>
                  <a:moveTo>
                    <a:pt x="8" y="6"/>
                  </a:moveTo>
                  <a:cubicBezTo>
                    <a:pt x="13" y="9"/>
                    <a:pt x="13" y="9"/>
                    <a:pt x="13" y="9"/>
                  </a:cubicBezTo>
                  <a:cubicBezTo>
                    <a:pt x="14" y="9"/>
                    <a:pt x="14" y="9"/>
                    <a:pt x="14" y="10"/>
                  </a:cubicBezTo>
                  <a:cubicBezTo>
                    <a:pt x="60" y="4"/>
                    <a:pt x="60" y="4"/>
                    <a:pt x="60" y="4"/>
                  </a:cubicBezTo>
                  <a:cubicBezTo>
                    <a:pt x="59" y="1"/>
                    <a:pt x="56" y="0"/>
                    <a:pt x="53" y="0"/>
                  </a:cubicBezTo>
                  <a:lnTo>
                    <a:pt x="8" y="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25" name="组合 24"/>
          <p:cNvGrpSpPr/>
          <p:nvPr/>
        </p:nvGrpSpPr>
        <p:grpSpPr>
          <a:xfrm>
            <a:off x="5731534" y="955293"/>
            <a:ext cx="1747651" cy="650707"/>
            <a:chOff x="7706197" y="1299800"/>
            <a:chExt cx="2367189" cy="885372"/>
          </a:xfrm>
        </p:grpSpPr>
        <p:sp>
          <p:nvSpPr>
            <p:cNvPr id="26" name="流程图: 可选过程 25"/>
            <p:cNvSpPr/>
            <p:nvPr/>
          </p:nvSpPr>
          <p:spPr>
            <a:xfrm>
              <a:off x="7706197" y="1299800"/>
              <a:ext cx="2367189" cy="885372"/>
            </a:xfrm>
            <a:prstGeom prst="flowChartAlternateProcess">
              <a:avLst/>
            </a:prstGeom>
            <a:noFill/>
            <a:ln w="25400">
              <a:solidFill>
                <a:srgbClr val="2E97B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55"/>
            <p:cNvSpPr txBox="1"/>
            <p:nvPr/>
          </p:nvSpPr>
          <p:spPr>
            <a:xfrm>
              <a:off x="7825211" y="1365554"/>
              <a:ext cx="2090250" cy="506189"/>
            </a:xfrm>
            <a:prstGeom prst="rect">
              <a:avLst/>
            </a:prstGeom>
            <a:noFill/>
          </p:spPr>
          <p:txBody>
            <a:bodyPr wrap="square" rtlCol="0">
              <a:spAutoFit/>
            </a:bodyPr>
            <a:lstStyle/>
            <a:p>
              <a:pPr>
                <a:lnSpc>
                  <a:spcPct val="125000"/>
                </a:lnSpc>
              </a:pPr>
              <a:r>
                <a:rPr lang="zh-CN" altLang="en-US" dirty="0">
                  <a:cs typeface="+mn-ea"/>
                  <a:sym typeface="+mn-lt"/>
                </a:rPr>
                <a:t>输入文字信息</a:t>
              </a:r>
            </a:p>
          </p:txBody>
        </p:sp>
      </p:grpSp>
      <p:sp>
        <p:nvSpPr>
          <p:cNvPr id="30" name="矩形 29"/>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p>
        </p:txBody>
      </p:sp>
    </p:spTree>
    <p:extLst>
      <p:ext uri="{BB962C8B-B14F-4D97-AF65-F5344CB8AC3E}">
        <p14:creationId xmlns:p14="http://schemas.microsoft.com/office/powerpoint/2010/main" val="2472335997"/>
      </p:ext>
    </p:extLst>
  </p:cSld>
  <p:clrMapOvr>
    <a:masterClrMapping/>
  </p:clrMapOvr>
  <mc:AlternateContent xmlns:mc="http://schemas.openxmlformats.org/markup-compatibility/2006" xmlns:p14="http://schemas.microsoft.com/office/powerpoint/2010/main">
    <mc:Choice Requires="p14">
      <p:transition spd="slow" p14:dur="2000" advTm="3642"/>
    </mc:Choice>
    <mc:Fallback xmlns="">
      <p:transition spd="slow" advTm="364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0-#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par>
                                <p:cTn id="21" presetID="22" presetClass="entr" presetSubtype="1" fill="hold" nodeType="withEffect">
                                  <p:stCondLst>
                                    <p:cond delay="50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par>
                                <p:cTn id="24" presetID="22" presetClass="entr" presetSubtype="4" fill="hold" nodeType="withEffect">
                                  <p:stCondLst>
                                    <p:cond delay="90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par>
                                <p:cTn id="27" presetID="22" presetClass="entr" presetSubtype="1" fill="hold" nodeType="withEffect">
                                  <p:stCondLst>
                                    <p:cond delay="1400"/>
                                  </p:stCondLst>
                                  <p:childTnLst>
                                    <p:set>
                                      <p:cBhvr>
                                        <p:cTn id="28" dur="1" fill="hold">
                                          <p:stCondLst>
                                            <p:cond delay="0"/>
                                          </p:stCondLst>
                                        </p:cTn>
                                        <p:tgtEl>
                                          <p:spTgt spid="19"/>
                                        </p:tgtEl>
                                        <p:attrNameLst>
                                          <p:attrName>style.visibility</p:attrName>
                                        </p:attrNameLst>
                                      </p:cBhvr>
                                      <p:to>
                                        <p:strVal val="visible"/>
                                      </p:to>
                                    </p:set>
                                    <p:animEffect transition="in" filter="wipe(up)">
                                      <p:cBhvr>
                                        <p:cTn id="29" dur="500"/>
                                        <p:tgtEl>
                                          <p:spTgt spid="19"/>
                                        </p:tgtEl>
                                      </p:cBhvr>
                                    </p:animEffect>
                                  </p:childTnLst>
                                </p:cTn>
                              </p:par>
                              <p:par>
                                <p:cTn id="30" presetID="22" presetClass="entr" presetSubtype="4" fill="hold" nodeType="withEffect">
                                  <p:stCondLst>
                                    <p:cond delay="1900"/>
                                  </p:stCondLst>
                                  <p:childTnLst>
                                    <p:set>
                                      <p:cBhvr>
                                        <p:cTn id="31" dur="1" fill="hold">
                                          <p:stCondLst>
                                            <p:cond delay="0"/>
                                          </p:stCondLst>
                                        </p:cTn>
                                        <p:tgtEl>
                                          <p:spTgt spid="25"/>
                                        </p:tgtEl>
                                        <p:attrNameLst>
                                          <p:attrName>style.visibility</p:attrName>
                                        </p:attrNameLst>
                                      </p:cBhvr>
                                      <p:to>
                                        <p:strVal val="visible"/>
                                      </p:to>
                                    </p:set>
                                    <p:animEffect transition="in" filter="wipe(down)">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043366">
            <a:off x="-2671174" y="-864058"/>
            <a:ext cx="9003977" cy="5086382"/>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124298" y="1872084"/>
            <a:ext cx="955909" cy="95590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rgbClr val="2E97BC"/>
                </a:solidFill>
                <a:cs typeface="+mn-ea"/>
                <a:sym typeface="+mn-lt"/>
              </a:rPr>
              <a:t>02</a:t>
            </a:r>
            <a:endParaRPr lang="zh-CN" altLang="en-US" sz="4800" dirty="0">
              <a:solidFill>
                <a:srgbClr val="2E97BC"/>
              </a:solidFill>
              <a:cs typeface="+mn-ea"/>
              <a:sym typeface="+mn-lt"/>
            </a:endParaRPr>
          </a:p>
        </p:txBody>
      </p:sp>
      <p:pic>
        <p:nvPicPr>
          <p:cNvPr id="18"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753901">
            <a:off x="3375673" y="-39925"/>
            <a:ext cx="9003977" cy="508638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420442" y="1944092"/>
            <a:ext cx="3057247" cy="523220"/>
          </a:xfrm>
          <a:prstGeom prst="rect">
            <a:avLst/>
          </a:prstGeom>
        </p:spPr>
        <p:txBody>
          <a:bodyPr wrap="none">
            <a:spAutoFit/>
          </a:bodyPr>
          <a:lstStyle/>
          <a:p>
            <a:r>
              <a:rPr lang="zh-CN" altLang="en-US" sz="2800" dirty="0">
                <a:solidFill>
                  <a:srgbClr val="2E97BC"/>
                </a:solidFill>
                <a:cs typeface="+mn-ea"/>
                <a:sym typeface="+mn-lt"/>
              </a:rPr>
              <a:t>单击添加文字标题</a:t>
            </a:r>
          </a:p>
        </p:txBody>
      </p:sp>
      <p:sp>
        <p:nvSpPr>
          <p:cNvPr id="8" name="矩形 7"/>
          <p:cNvSpPr/>
          <p:nvPr/>
        </p:nvSpPr>
        <p:spPr>
          <a:xfrm>
            <a:off x="3420442" y="2346523"/>
            <a:ext cx="3350854" cy="461665"/>
          </a:xfrm>
          <a:prstGeom prst="rect">
            <a:avLst/>
          </a:prstGeom>
        </p:spPr>
        <p:txBody>
          <a:bodyPr wrap="none">
            <a:spAutoFit/>
          </a:bodyPr>
          <a:lstStyle/>
          <a:p>
            <a:r>
              <a:rPr lang="en-US" altLang="zh-CN" sz="1200" dirty="0" err="1">
                <a:cs typeface="+mn-ea"/>
                <a:sym typeface="+mn-lt"/>
              </a:rPr>
              <a:t>templateBusiness</a:t>
            </a:r>
            <a:r>
              <a:rPr lang="en-US" altLang="zh-CN" sz="1200" dirty="0">
                <a:cs typeface="+mn-ea"/>
                <a:sym typeface="+mn-lt"/>
              </a:rPr>
              <a:t> end of year job summary</a:t>
            </a:r>
          </a:p>
          <a:p>
            <a:r>
              <a:rPr lang="en-US" altLang="zh-CN" sz="1200" dirty="0">
                <a:cs typeface="+mn-ea"/>
                <a:sym typeface="+mn-lt"/>
              </a:rPr>
              <a:t>general PPT template</a:t>
            </a:r>
            <a:endParaRPr lang="zh-CN" altLang="en-US" sz="1200" dirty="0">
              <a:cs typeface="+mn-ea"/>
              <a:sym typeface="+mn-lt"/>
            </a:endParaRPr>
          </a:p>
        </p:txBody>
      </p:sp>
    </p:spTree>
    <p:extLst>
      <p:ext uri="{BB962C8B-B14F-4D97-AF65-F5344CB8AC3E}">
        <p14:creationId xmlns:p14="http://schemas.microsoft.com/office/powerpoint/2010/main" val="677338331"/>
      </p:ext>
    </p:extLst>
  </p:cSld>
  <p:clrMapOvr>
    <a:masterClrMapping/>
  </p:clrMapOvr>
  <mc:AlternateContent xmlns:mc="http://schemas.openxmlformats.org/markup-compatibility/2006" xmlns:p14="http://schemas.microsoft.com/office/powerpoint/2010/main">
    <mc:Choice Requires="p14">
      <p:transition spd="slow" p14:dur="2000" advTm="4579"/>
    </mc:Choice>
    <mc:Fallback xmlns="">
      <p:transition spd="slow" advTm="457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043366">
            <a:off x="-2660271" y="-864059"/>
            <a:ext cx="9003977" cy="5086382"/>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124298" y="1872084"/>
            <a:ext cx="955909" cy="95590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rgbClr val="2E97BC"/>
                </a:solidFill>
                <a:cs typeface="+mn-ea"/>
                <a:sym typeface="+mn-lt"/>
              </a:rPr>
              <a:t>01</a:t>
            </a:r>
            <a:endParaRPr lang="zh-CN" altLang="en-US" sz="4800" dirty="0">
              <a:solidFill>
                <a:srgbClr val="2E97BC"/>
              </a:solidFill>
              <a:cs typeface="+mn-ea"/>
              <a:sym typeface="+mn-lt"/>
            </a:endParaRPr>
          </a:p>
        </p:txBody>
      </p:sp>
      <p:pic>
        <p:nvPicPr>
          <p:cNvPr id="18"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753901">
            <a:off x="3375673" y="-39925"/>
            <a:ext cx="9003977" cy="508638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420442" y="1944092"/>
            <a:ext cx="2382383" cy="523220"/>
          </a:xfrm>
          <a:prstGeom prst="rect">
            <a:avLst/>
          </a:prstGeom>
        </p:spPr>
        <p:txBody>
          <a:bodyPr wrap="none">
            <a:spAutoFit/>
          </a:bodyPr>
          <a:lstStyle/>
          <a:p>
            <a:r>
              <a:rPr lang="en-US" altLang="zh-CN" sz="2800" b="1" dirty="0">
                <a:solidFill>
                  <a:srgbClr val="2E97BC"/>
                </a:solidFill>
                <a:cs typeface="+mn-ea"/>
                <a:sym typeface="+mn-lt"/>
              </a:rPr>
              <a:t>RL elements</a:t>
            </a:r>
            <a:endParaRPr lang="zh-CN" altLang="en-US" sz="2800" b="1" dirty="0">
              <a:solidFill>
                <a:srgbClr val="2E97BC"/>
              </a:solidFill>
              <a:cs typeface="+mn-ea"/>
              <a:sym typeface="+mn-lt"/>
            </a:endParaRPr>
          </a:p>
        </p:txBody>
      </p:sp>
      <p:sp>
        <p:nvSpPr>
          <p:cNvPr id="8" name="矩形 7"/>
          <p:cNvSpPr/>
          <p:nvPr/>
        </p:nvSpPr>
        <p:spPr>
          <a:xfrm>
            <a:off x="3420442" y="2346523"/>
            <a:ext cx="3176319" cy="276999"/>
          </a:xfrm>
          <a:prstGeom prst="rect">
            <a:avLst/>
          </a:prstGeom>
        </p:spPr>
        <p:txBody>
          <a:bodyPr wrap="none">
            <a:spAutoFit/>
          </a:bodyPr>
          <a:lstStyle/>
          <a:p>
            <a:r>
              <a:rPr lang="en-US" altLang="zh-CN" sz="1200" dirty="0">
                <a:cs typeface="+mn-ea"/>
                <a:sym typeface="+mn-lt"/>
              </a:rPr>
              <a:t>Extract features based on the game itself</a:t>
            </a:r>
            <a:endParaRPr lang="zh-CN" altLang="en-US" sz="1200" dirty="0">
              <a:cs typeface="+mn-ea"/>
              <a:sym typeface="+mn-lt"/>
            </a:endParaRPr>
          </a:p>
        </p:txBody>
      </p:sp>
    </p:spTree>
    <p:extLst>
      <p:ext uri="{BB962C8B-B14F-4D97-AF65-F5344CB8AC3E}">
        <p14:creationId xmlns:p14="http://schemas.microsoft.com/office/powerpoint/2010/main" val="3975520809"/>
      </p:ext>
    </p:extLst>
  </p:cSld>
  <p:clrMapOvr>
    <a:masterClrMapping/>
  </p:clrMapOvr>
  <mc:AlternateContent xmlns:mc="http://schemas.openxmlformats.org/markup-compatibility/2006" xmlns:p14="http://schemas.microsoft.com/office/powerpoint/2010/main">
    <mc:Choice Requires="p14">
      <p:transition spd="slow" p14:dur="2000" advTm="5425"/>
    </mc:Choice>
    <mc:Fallback xmlns="">
      <p:transition spd="slow" advTm="542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18" name="泪滴形 17"/>
          <p:cNvSpPr/>
          <p:nvPr/>
        </p:nvSpPr>
        <p:spPr>
          <a:xfrm>
            <a:off x="3096443" y="2552120"/>
            <a:ext cx="1189219" cy="1183859"/>
          </a:xfrm>
          <a:prstGeom prst="teardrop">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cs typeface="+mn-ea"/>
              <a:sym typeface="+mn-lt"/>
            </a:endParaRPr>
          </a:p>
        </p:txBody>
      </p:sp>
      <p:sp>
        <p:nvSpPr>
          <p:cNvPr id="19" name="泪滴形 18"/>
          <p:cNvSpPr/>
          <p:nvPr/>
        </p:nvSpPr>
        <p:spPr>
          <a:xfrm rot="5400000">
            <a:off x="3099123" y="1333531"/>
            <a:ext cx="1183859" cy="1189219"/>
          </a:xfrm>
          <a:prstGeom prst="teardrop">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dirty="0">
              <a:cs typeface="+mn-ea"/>
              <a:sym typeface="+mn-lt"/>
            </a:endParaRPr>
          </a:p>
        </p:txBody>
      </p:sp>
      <p:sp>
        <p:nvSpPr>
          <p:cNvPr id="20" name="泪滴形 19"/>
          <p:cNvSpPr/>
          <p:nvPr/>
        </p:nvSpPr>
        <p:spPr>
          <a:xfrm rot="16200000">
            <a:off x="4320370" y="2549440"/>
            <a:ext cx="1183859" cy="1189219"/>
          </a:xfrm>
          <a:prstGeom prst="teardrop">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cs typeface="+mn-ea"/>
              <a:sym typeface="+mn-lt"/>
            </a:endParaRPr>
          </a:p>
        </p:txBody>
      </p:sp>
      <p:sp>
        <p:nvSpPr>
          <p:cNvPr id="21" name="泪滴形 20"/>
          <p:cNvSpPr/>
          <p:nvPr/>
        </p:nvSpPr>
        <p:spPr>
          <a:xfrm rot="10800000">
            <a:off x="4315345" y="949520"/>
            <a:ext cx="1580340" cy="1573217"/>
          </a:xfrm>
          <a:prstGeom prst="teardrop">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cs typeface="+mn-ea"/>
              <a:sym typeface="+mn-lt"/>
            </a:endParaRPr>
          </a:p>
        </p:txBody>
      </p:sp>
      <p:sp>
        <p:nvSpPr>
          <p:cNvPr id="22" name="Freeform 5"/>
          <p:cNvSpPr>
            <a:spLocks noEditPoints="1"/>
          </p:cNvSpPr>
          <p:nvPr/>
        </p:nvSpPr>
        <p:spPr bwMode="auto">
          <a:xfrm>
            <a:off x="3391377" y="1690899"/>
            <a:ext cx="606085" cy="474483"/>
          </a:xfrm>
          <a:custGeom>
            <a:avLst/>
            <a:gdLst>
              <a:gd name="T0" fmla="*/ 54 w 128"/>
              <a:gd name="T1" fmla="*/ 30 h 100"/>
              <a:gd name="T2" fmla="*/ 59 w 128"/>
              <a:gd name="T3" fmla="*/ 26 h 100"/>
              <a:gd name="T4" fmla="*/ 54 w 128"/>
              <a:gd name="T5" fmla="*/ 19 h 100"/>
              <a:gd name="T6" fmla="*/ 54 w 128"/>
              <a:gd name="T7" fmla="*/ 15 h 100"/>
              <a:gd name="T8" fmla="*/ 54 w 128"/>
              <a:gd name="T9" fmla="*/ 14 h 100"/>
              <a:gd name="T10" fmla="*/ 73 w 128"/>
              <a:gd name="T11" fmla="*/ 3 h 100"/>
              <a:gd name="T12" fmla="*/ 77 w 128"/>
              <a:gd name="T13" fmla="*/ 15 h 100"/>
              <a:gd name="T14" fmla="*/ 77 w 128"/>
              <a:gd name="T15" fmla="*/ 15 h 100"/>
              <a:gd name="T16" fmla="*/ 75 w 128"/>
              <a:gd name="T17" fmla="*/ 21 h 100"/>
              <a:gd name="T18" fmla="*/ 74 w 128"/>
              <a:gd name="T19" fmla="*/ 30 h 100"/>
              <a:gd name="T20" fmla="*/ 82 w 128"/>
              <a:gd name="T21" fmla="*/ 30 h 100"/>
              <a:gd name="T22" fmla="*/ 43 w 128"/>
              <a:gd name="T23" fmla="*/ 50 h 100"/>
              <a:gd name="T24" fmla="*/ 51 w 128"/>
              <a:gd name="T25" fmla="*/ 90 h 100"/>
              <a:gd name="T26" fmla="*/ 66 w 128"/>
              <a:gd name="T27" fmla="*/ 72 h 100"/>
              <a:gd name="T28" fmla="*/ 79 w 128"/>
              <a:gd name="T29" fmla="*/ 75 h 100"/>
              <a:gd name="T30" fmla="*/ 84 w 128"/>
              <a:gd name="T31" fmla="*/ 72 h 100"/>
              <a:gd name="T32" fmla="*/ 55 w 128"/>
              <a:gd name="T33" fmla="*/ 85 h 100"/>
              <a:gd name="T34" fmla="*/ 33 w 128"/>
              <a:gd name="T35" fmla="*/ 6 h 100"/>
              <a:gd name="T36" fmla="*/ 18 w 128"/>
              <a:gd name="T37" fmla="*/ 31 h 100"/>
              <a:gd name="T38" fmla="*/ 24 w 128"/>
              <a:gd name="T39" fmla="*/ 40 h 100"/>
              <a:gd name="T40" fmla="*/ 34 w 128"/>
              <a:gd name="T41" fmla="*/ 22 h 100"/>
              <a:gd name="T42" fmla="*/ 49 w 128"/>
              <a:gd name="T43" fmla="*/ 16 h 100"/>
              <a:gd name="T44" fmla="*/ 118 w 128"/>
              <a:gd name="T45" fmla="*/ 24 h 100"/>
              <a:gd name="T46" fmla="*/ 93 w 128"/>
              <a:gd name="T47" fmla="*/ 9 h 100"/>
              <a:gd name="T48" fmla="*/ 84 w 128"/>
              <a:gd name="T49" fmla="*/ 15 h 100"/>
              <a:gd name="T50" fmla="*/ 102 w 128"/>
              <a:gd name="T51" fmla="*/ 25 h 100"/>
              <a:gd name="T52" fmla="*/ 108 w 128"/>
              <a:gd name="T53" fmla="*/ 40 h 100"/>
              <a:gd name="T54" fmla="*/ 30 w 128"/>
              <a:gd name="T55" fmla="*/ 70 h 100"/>
              <a:gd name="T56" fmla="*/ 27 w 128"/>
              <a:gd name="T57" fmla="*/ 80 h 100"/>
              <a:gd name="T58" fmla="*/ 41 w 128"/>
              <a:gd name="T59" fmla="*/ 96 h 100"/>
              <a:gd name="T60" fmla="*/ 4 w 128"/>
              <a:gd name="T61" fmla="*/ 82 h 100"/>
              <a:gd name="T62" fmla="*/ 15 w 128"/>
              <a:gd name="T63" fmla="*/ 76 h 100"/>
              <a:gd name="T64" fmla="*/ 7 w 128"/>
              <a:gd name="T65" fmla="*/ 70 h 100"/>
              <a:gd name="T66" fmla="*/ 30 w 128"/>
              <a:gd name="T67" fmla="*/ 49 h 100"/>
              <a:gd name="T68" fmla="*/ 30 w 128"/>
              <a:gd name="T69" fmla="*/ 70 h 100"/>
              <a:gd name="T70" fmla="*/ 121 w 128"/>
              <a:gd name="T71" fmla="*/ 68 h 100"/>
              <a:gd name="T72" fmla="*/ 97 w 128"/>
              <a:gd name="T73" fmla="*/ 48 h 100"/>
              <a:gd name="T74" fmla="*/ 98 w 128"/>
              <a:gd name="T75" fmla="*/ 69 h 100"/>
              <a:gd name="T76" fmla="*/ 101 w 128"/>
              <a:gd name="T77" fmla="*/ 78 h 100"/>
              <a:gd name="T78" fmla="*/ 87 w 128"/>
              <a:gd name="T79" fmla="*/ 94 h 100"/>
              <a:gd name="T80" fmla="*/ 124 w 128"/>
              <a:gd name="T81" fmla="*/ 80 h 100"/>
              <a:gd name="T82" fmla="*/ 112 w 128"/>
              <a:gd name="T83" fmla="*/ 7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00">
                <a:moveTo>
                  <a:pt x="49" y="30"/>
                </a:moveTo>
                <a:cubicBezTo>
                  <a:pt x="51" y="30"/>
                  <a:pt x="53" y="30"/>
                  <a:pt x="54" y="30"/>
                </a:cubicBezTo>
                <a:cubicBezTo>
                  <a:pt x="56" y="31"/>
                  <a:pt x="57" y="30"/>
                  <a:pt x="57" y="29"/>
                </a:cubicBezTo>
                <a:cubicBezTo>
                  <a:pt x="58" y="28"/>
                  <a:pt x="59" y="27"/>
                  <a:pt x="59" y="26"/>
                </a:cubicBezTo>
                <a:cubicBezTo>
                  <a:pt x="58" y="24"/>
                  <a:pt x="57" y="23"/>
                  <a:pt x="56" y="21"/>
                </a:cubicBezTo>
                <a:cubicBezTo>
                  <a:pt x="55" y="20"/>
                  <a:pt x="55" y="20"/>
                  <a:pt x="54" y="19"/>
                </a:cubicBezTo>
                <a:cubicBezTo>
                  <a:pt x="54" y="18"/>
                  <a:pt x="54" y="17"/>
                  <a:pt x="54" y="15"/>
                </a:cubicBezTo>
                <a:cubicBezTo>
                  <a:pt x="54" y="15"/>
                  <a:pt x="54" y="15"/>
                  <a:pt x="54" y="15"/>
                </a:cubicBezTo>
                <a:cubicBezTo>
                  <a:pt x="54" y="15"/>
                  <a:pt x="54" y="15"/>
                  <a:pt x="54" y="15"/>
                </a:cubicBezTo>
                <a:cubicBezTo>
                  <a:pt x="54" y="14"/>
                  <a:pt x="54" y="14"/>
                  <a:pt x="54" y="14"/>
                </a:cubicBezTo>
                <a:cubicBezTo>
                  <a:pt x="54" y="8"/>
                  <a:pt x="54" y="5"/>
                  <a:pt x="57" y="3"/>
                </a:cubicBezTo>
                <a:cubicBezTo>
                  <a:pt x="61" y="0"/>
                  <a:pt x="69" y="0"/>
                  <a:pt x="73" y="3"/>
                </a:cubicBezTo>
                <a:cubicBezTo>
                  <a:pt x="76" y="5"/>
                  <a:pt x="77" y="9"/>
                  <a:pt x="76" y="14"/>
                </a:cubicBezTo>
                <a:cubicBezTo>
                  <a:pt x="77" y="14"/>
                  <a:pt x="77" y="14"/>
                  <a:pt x="77" y="15"/>
                </a:cubicBezTo>
                <a:cubicBezTo>
                  <a:pt x="77" y="15"/>
                  <a:pt x="77" y="15"/>
                  <a:pt x="77" y="15"/>
                </a:cubicBezTo>
                <a:cubicBezTo>
                  <a:pt x="77" y="15"/>
                  <a:pt x="77" y="15"/>
                  <a:pt x="77" y="15"/>
                </a:cubicBezTo>
                <a:cubicBezTo>
                  <a:pt x="77" y="17"/>
                  <a:pt x="77" y="18"/>
                  <a:pt x="77" y="19"/>
                </a:cubicBezTo>
                <a:cubicBezTo>
                  <a:pt x="76" y="20"/>
                  <a:pt x="76" y="20"/>
                  <a:pt x="75" y="21"/>
                </a:cubicBezTo>
                <a:cubicBezTo>
                  <a:pt x="75" y="22"/>
                  <a:pt x="74" y="24"/>
                  <a:pt x="73" y="25"/>
                </a:cubicBezTo>
                <a:cubicBezTo>
                  <a:pt x="73" y="27"/>
                  <a:pt x="73" y="29"/>
                  <a:pt x="74" y="30"/>
                </a:cubicBezTo>
                <a:cubicBezTo>
                  <a:pt x="75" y="30"/>
                  <a:pt x="76" y="30"/>
                  <a:pt x="77" y="30"/>
                </a:cubicBezTo>
                <a:cubicBezTo>
                  <a:pt x="79" y="30"/>
                  <a:pt x="80" y="30"/>
                  <a:pt x="82" y="30"/>
                </a:cubicBezTo>
                <a:cubicBezTo>
                  <a:pt x="86" y="34"/>
                  <a:pt x="89" y="44"/>
                  <a:pt x="88" y="50"/>
                </a:cubicBezTo>
                <a:cubicBezTo>
                  <a:pt x="81" y="55"/>
                  <a:pt x="48" y="55"/>
                  <a:pt x="43" y="50"/>
                </a:cubicBezTo>
                <a:cubicBezTo>
                  <a:pt x="43" y="44"/>
                  <a:pt x="44" y="35"/>
                  <a:pt x="49" y="30"/>
                </a:cubicBezTo>
                <a:close/>
                <a:moveTo>
                  <a:pt x="51" y="90"/>
                </a:moveTo>
                <a:cubicBezTo>
                  <a:pt x="47" y="72"/>
                  <a:pt x="47" y="72"/>
                  <a:pt x="47" y="72"/>
                </a:cubicBezTo>
                <a:cubicBezTo>
                  <a:pt x="66" y="72"/>
                  <a:pt x="66" y="72"/>
                  <a:pt x="66" y="72"/>
                </a:cubicBezTo>
                <a:cubicBezTo>
                  <a:pt x="62" y="77"/>
                  <a:pt x="62" y="77"/>
                  <a:pt x="62" y="77"/>
                </a:cubicBezTo>
                <a:cubicBezTo>
                  <a:pt x="67" y="81"/>
                  <a:pt x="75" y="80"/>
                  <a:pt x="79" y="75"/>
                </a:cubicBezTo>
                <a:cubicBezTo>
                  <a:pt x="80" y="74"/>
                  <a:pt x="81" y="72"/>
                  <a:pt x="81" y="71"/>
                </a:cubicBezTo>
                <a:cubicBezTo>
                  <a:pt x="84" y="72"/>
                  <a:pt x="84" y="72"/>
                  <a:pt x="84" y="72"/>
                </a:cubicBezTo>
                <a:cubicBezTo>
                  <a:pt x="84" y="76"/>
                  <a:pt x="82" y="79"/>
                  <a:pt x="80" y="82"/>
                </a:cubicBezTo>
                <a:cubicBezTo>
                  <a:pt x="74" y="89"/>
                  <a:pt x="63" y="91"/>
                  <a:pt x="55" y="85"/>
                </a:cubicBezTo>
                <a:cubicBezTo>
                  <a:pt x="51" y="90"/>
                  <a:pt x="51" y="90"/>
                  <a:pt x="51" y="90"/>
                </a:cubicBezTo>
                <a:close/>
                <a:moveTo>
                  <a:pt x="33" y="6"/>
                </a:moveTo>
                <a:cubicBezTo>
                  <a:pt x="33" y="12"/>
                  <a:pt x="33" y="12"/>
                  <a:pt x="33" y="12"/>
                </a:cubicBezTo>
                <a:cubicBezTo>
                  <a:pt x="24" y="13"/>
                  <a:pt x="17" y="22"/>
                  <a:pt x="18" y="31"/>
                </a:cubicBezTo>
                <a:cubicBezTo>
                  <a:pt x="18" y="35"/>
                  <a:pt x="20" y="39"/>
                  <a:pt x="22" y="41"/>
                </a:cubicBezTo>
                <a:cubicBezTo>
                  <a:pt x="24" y="40"/>
                  <a:pt x="24" y="40"/>
                  <a:pt x="24" y="40"/>
                </a:cubicBezTo>
                <a:cubicBezTo>
                  <a:pt x="24" y="39"/>
                  <a:pt x="24" y="38"/>
                  <a:pt x="23" y="36"/>
                </a:cubicBezTo>
                <a:cubicBezTo>
                  <a:pt x="23" y="29"/>
                  <a:pt x="28" y="24"/>
                  <a:pt x="34" y="22"/>
                </a:cubicBezTo>
                <a:cubicBezTo>
                  <a:pt x="35" y="29"/>
                  <a:pt x="35" y="29"/>
                  <a:pt x="35" y="29"/>
                </a:cubicBezTo>
                <a:cubicBezTo>
                  <a:pt x="49" y="16"/>
                  <a:pt x="49" y="16"/>
                  <a:pt x="49" y="16"/>
                </a:cubicBezTo>
                <a:cubicBezTo>
                  <a:pt x="33" y="6"/>
                  <a:pt x="33" y="6"/>
                  <a:pt x="33" y="6"/>
                </a:cubicBezTo>
                <a:close/>
                <a:moveTo>
                  <a:pt x="118" y="24"/>
                </a:moveTo>
                <a:cubicBezTo>
                  <a:pt x="112" y="24"/>
                  <a:pt x="112" y="24"/>
                  <a:pt x="112" y="24"/>
                </a:cubicBezTo>
                <a:cubicBezTo>
                  <a:pt x="111" y="15"/>
                  <a:pt x="102" y="8"/>
                  <a:pt x="93" y="9"/>
                </a:cubicBezTo>
                <a:cubicBezTo>
                  <a:pt x="89" y="9"/>
                  <a:pt x="86" y="10"/>
                  <a:pt x="83" y="13"/>
                </a:cubicBezTo>
                <a:cubicBezTo>
                  <a:pt x="84" y="15"/>
                  <a:pt x="84" y="15"/>
                  <a:pt x="84" y="15"/>
                </a:cubicBezTo>
                <a:cubicBezTo>
                  <a:pt x="85" y="15"/>
                  <a:pt x="87" y="14"/>
                  <a:pt x="88" y="14"/>
                </a:cubicBezTo>
                <a:cubicBezTo>
                  <a:pt x="95" y="14"/>
                  <a:pt x="101" y="19"/>
                  <a:pt x="102" y="25"/>
                </a:cubicBezTo>
                <a:cubicBezTo>
                  <a:pt x="95" y="25"/>
                  <a:pt x="95" y="25"/>
                  <a:pt x="95" y="25"/>
                </a:cubicBezTo>
                <a:cubicBezTo>
                  <a:pt x="108" y="40"/>
                  <a:pt x="108" y="40"/>
                  <a:pt x="108" y="40"/>
                </a:cubicBezTo>
                <a:cubicBezTo>
                  <a:pt x="118" y="24"/>
                  <a:pt x="118" y="24"/>
                  <a:pt x="118" y="24"/>
                </a:cubicBezTo>
                <a:close/>
                <a:moveTo>
                  <a:pt x="30" y="70"/>
                </a:moveTo>
                <a:cubicBezTo>
                  <a:pt x="29" y="72"/>
                  <a:pt x="28" y="74"/>
                  <a:pt x="26" y="76"/>
                </a:cubicBezTo>
                <a:cubicBezTo>
                  <a:pt x="26" y="78"/>
                  <a:pt x="27" y="79"/>
                  <a:pt x="27" y="80"/>
                </a:cubicBezTo>
                <a:cubicBezTo>
                  <a:pt x="28" y="80"/>
                  <a:pt x="37" y="80"/>
                  <a:pt x="38" y="82"/>
                </a:cubicBezTo>
                <a:cubicBezTo>
                  <a:pt x="41" y="86"/>
                  <a:pt x="41" y="92"/>
                  <a:pt x="41" y="96"/>
                </a:cubicBezTo>
                <a:cubicBezTo>
                  <a:pt x="31" y="100"/>
                  <a:pt x="10" y="100"/>
                  <a:pt x="1" y="96"/>
                </a:cubicBezTo>
                <a:cubicBezTo>
                  <a:pt x="0" y="92"/>
                  <a:pt x="0" y="86"/>
                  <a:pt x="4" y="82"/>
                </a:cubicBezTo>
                <a:cubicBezTo>
                  <a:pt x="4" y="80"/>
                  <a:pt x="13" y="80"/>
                  <a:pt x="14" y="80"/>
                </a:cubicBezTo>
                <a:cubicBezTo>
                  <a:pt x="15" y="78"/>
                  <a:pt x="15" y="77"/>
                  <a:pt x="15" y="76"/>
                </a:cubicBezTo>
                <a:cubicBezTo>
                  <a:pt x="13" y="74"/>
                  <a:pt x="12" y="72"/>
                  <a:pt x="11" y="70"/>
                </a:cubicBezTo>
                <a:cubicBezTo>
                  <a:pt x="10" y="70"/>
                  <a:pt x="8" y="70"/>
                  <a:pt x="7" y="70"/>
                </a:cubicBezTo>
                <a:cubicBezTo>
                  <a:pt x="6" y="63"/>
                  <a:pt x="7" y="52"/>
                  <a:pt x="10" y="49"/>
                </a:cubicBezTo>
                <a:cubicBezTo>
                  <a:pt x="15" y="45"/>
                  <a:pt x="26" y="45"/>
                  <a:pt x="30" y="49"/>
                </a:cubicBezTo>
                <a:cubicBezTo>
                  <a:pt x="34" y="51"/>
                  <a:pt x="36" y="63"/>
                  <a:pt x="35" y="70"/>
                </a:cubicBezTo>
                <a:cubicBezTo>
                  <a:pt x="34" y="70"/>
                  <a:pt x="31" y="70"/>
                  <a:pt x="30" y="70"/>
                </a:cubicBezTo>
                <a:close/>
                <a:moveTo>
                  <a:pt x="117" y="69"/>
                </a:moveTo>
                <a:cubicBezTo>
                  <a:pt x="117" y="68"/>
                  <a:pt x="121" y="68"/>
                  <a:pt x="121" y="68"/>
                </a:cubicBezTo>
                <a:cubicBezTo>
                  <a:pt x="122" y="61"/>
                  <a:pt x="120" y="50"/>
                  <a:pt x="117" y="47"/>
                </a:cubicBezTo>
                <a:cubicBezTo>
                  <a:pt x="112" y="44"/>
                  <a:pt x="101" y="44"/>
                  <a:pt x="97" y="48"/>
                </a:cubicBezTo>
                <a:cubicBezTo>
                  <a:pt x="94" y="50"/>
                  <a:pt x="92" y="61"/>
                  <a:pt x="93" y="68"/>
                </a:cubicBezTo>
                <a:cubicBezTo>
                  <a:pt x="94" y="69"/>
                  <a:pt x="97" y="68"/>
                  <a:pt x="98" y="69"/>
                </a:cubicBezTo>
                <a:cubicBezTo>
                  <a:pt x="98" y="71"/>
                  <a:pt x="100" y="73"/>
                  <a:pt x="102" y="74"/>
                </a:cubicBezTo>
                <a:cubicBezTo>
                  <a:pt x="102" y="76"/>
                  <a:pt x="101" y="77"/>
                  <a:pt x="101" y="78"/>
                </a:cubicBezTo>
                <a:cubicBezTo>
                  <a:pt x="100" y="78"/>
                  <a:pt x="91" y="79"/>
                  <a:pt x="90" y="80"/>
                </a:cubicBezTo>
                <a:cubicBezTo>
                  <a:pt x="87" y="84"/>
                  <a:pt x="87" y="91"/>
                  <a:pt x="87" y="94"/>
                </a:cubicBezTo>
                <a:cubicBezTo>
                  <a:pt x="97" y="98"/>
                  <a:pt x="118" y="98"/>
                  <a:pt x="127" y="94"/>
                </a:cubicBezTo>
                <a:cubicBezTo>
                  <a:pt x="128" y="91"/>
                  <a:pt x="127" y="84"/>
                  <a:pt x="124" y="80"/>
                </a:cubicBezTo>
                <a:cubicBezTo>
                  <a:pt x="124" y="79"/>
                  <a:pt x="115" y="78"/>
                  <a:pt x="114" y="78"/>
                </a:cubicBezTo>
                <a:cubicBezTo>
                  <a:pt x="113" y="77"/>
                  <a:pt x="113" y="76"/>
                  <a:pt x="112" y="74"/>
                </a:cubicBezTo>
                <a:cubicBezTo>
                  <a:pt x="114" y="73"/>
                  <a:pt x="116" y="71"/>
                  <a:pt x="117" y="69"/>
                </a:cubicBezTo>
                <a:close/>
              </a:path>
            </a:pathLst>
          </a:custGeom>
          <a:solidFill>
            <a:schemeClr val="bg1"/>
          </a:solidFill>
          <a:ln>
            <a:noFill/>
          </a:ln>
        </p:spPr>
        <p:txBody>
          <a:bodyPr vert="horz" wrap="square" lIns="67391" tIns="33696" rIns="67391" bIns="33696" numCol="1" anchor="t" anchorCtr="0" compatLnSpc="1">
            <a:prstTxWarp prst="textNoShape">
              <a:avLst/>
            </a:prstTxWarp>
          </a:bodyPr>
          <a:lstStyle/>
          <a:p>
            <a:endParaRPr lang="zh-CN" altLang="en-US">
              <a:cs typeface="+mn-ea"/>
              <a:sym typeface="+mn-lt"/>
            </a:endParaRPr>
          </a:p>
        </p:txBody>
      </p:sp>
      <p:sp>
        <p:nvSpPr>
          <p:cNvPr id="23" name="Freeform 9"/>
          <p:cNvSpPr>
            <a:spLocks noEditPoints="1"/>
          </p:cNvSpPr>
          <p:nvPr/>
        </p:nvSpPr>
        <p:spPr bwMode="auto">
          <a:xfrm>
            <a:off x="3411107" y="2884616"/>
            <a:ext cx="559892" cy="518867"/>
          </a:xfrm>
          <a:custGeom>
            <a:avLst/>
            <a:gdLst>
              <a:gd name="T0" fmla="*/ 118 w 126"/>
              <a:gd name="T1" fmla="*/ 0 h 117"/>
              <a:gd name="T2" fmla="*/ 126 w 126"/>
              <a:gd name="T3" fmla="*/ 78 h 117"/>
              <a:gd name="T4" fmla="*/ 113 w 126"/>
              <a:gd name="T5" fmla="*/ 86 h 117"/>
              <a:gd name="T6" fmla="*/ 116 w 126"/>
              <a:gd name="T7" fmla="*/ 77 h 117"/>
              <a:gd name="T8" fmla="*/ 10 w 126"/>
              <a:gd name="T9" fmla="*/ 8 h 117"/>
              <a:gd name="T10" fmla="*/ 48 w 126"/>
              <a:gd name="T11" fmla="*/ 77 h 117"/>
              <a:gd name="T12" fmla="*/ 55 w 126"/>
              <a:gd name="T13" fmla="*/ 86 h 117"/>
              <a:gd name="T14" fmla="*/ 0 w 126"/>
              <a:gd name="T15" fmla="*/ 78 h 117"/>
              <a:gd name="T16" fmla="*/ 8 w 126"/>
              <a:gd name="T17" fmla="*/ 0 h 117"/>
              <a:gd name="T18" fmla="*/ 86 w 126"/>
              <a:gd name="T19" fmla="*/ 48 h 117"/>
              <a:gd name="T20" fmla="*/ 111 w 126"/>
              <a:gd name="T21" fmla="*/ 46 h 117"/>
              <a:gd name="T22" fmla="*/ 86 w 126"/>
              <a:gd name="T23" fmla="*/ 39 h 117"/>
              <a:gd name="T24" fmla="*/ 111 w 126"/>
              <a:gd name="T25" fmla="*/ 41 h 117"/>
              <a:gd name="T26" fmla="*/ 86 w 126"/>
              <a:gd name="T27" fmla="*/ 39 h 117"/>
              <a:gd name="T28" fmla="*/ 99 w 126"/>
              <a:gd name="T29" fmla="*/ 32 h 117"/>
              <a:gd name="T30" fmla="*/ 111 w 126"/>
              <a:gd name="T31" fmla="*/ 30 h 117"/>
              <a:gd name="T32" fmla="*/ 99 w 126"/>
              <a:gd name="T33" fmla="*/ 23 h 117"/>
              <a:gd name="T34" fmla="*/ 111 w 126"/>
              <a:gd name="T35" fmla="*/ 25 h 117"/>
              <a:gd name="T36" fmla="*/ 99 w 126"/>
              <a:gd name="T37" fmla="*/ 23 h 117"/>
              <a:gd name="T38" fmla="*/ 99 w 126"/>
              <a:gd name="T39" fmla="*/ 18 h 117"/>
              <a:gd name="T40" fmla="*/ 111 w 126"/>
              <a:gd name="T41" fmla="*/ 16 h 117"/>
              <a:gd name="T42" fmla="*/ 73 w 126"/>
              <a:gd name="T43" fmla="*/ 16 h 117"/>
              <a:gd name="T44" fmla="*/ 95 w 126"/>
              <a:gd name="T45" fmla="*/ 34 h 117"/>
              <a:gd name="T46" fmla="*/ 73 w 126"/>
              <a:gd name="T47" fmla="*/ 16 h 117"/>
              <a:gd name="T48" fmla="*/ 37 w 126"/>
              <a:gd name="T49" fmla="*/ 57 h 117"/>
              <a:gd name="T50" fmla="*/ 31 w 126"/>
              <a:gd name="T51" fmla="*/ 40 h 117"/>
              <a:gd name="T52" fmla="*/ 17 w 126"/>
              <a:gd name="T53" fmla="*/ 39 h 117"/>
              <a:gd name="T54" fmla="*/ 31 w 126"/>
              <a:gd name="T55" fmla="*/ 34 h 117"/>
              <a:gd name="T56" fmla="*/ 42 w 126"/>
              <a:gd name="T57" fmla="*/ 38 h 117"/>
              <a:gd name="T58" fmla="*/ 43 w 126"/>
              <a:gd name="T59" fmla="*/ 39 h 117"/>
              <a:gd name="T60" fmla="*/ 51 w 126"/>
              <a:gd name="T61" fmla="*/ 42 h 117"/>
              <a:gd name="T62" fmla="*/ 53 w 126"/>
              <a:gd name="T63" fmla="*/ 28 h 117"/>
              <a:gd name="T64" fmla="*/ 58 w 126"/>
              <a:gd name="T65" fmla="*/ 31 h 117"/>
              <a:gd name="T66" fmla="*/ 67 w 126"/>
              <a:gd name="T67" fmla="*/ 22 h 117"/>
              <a:gd name="T68" fmla="*/ 55 w 126"/>
              <a:gd name="T69" fmla="*/ 19 h 117"/>
              <a:gd name="T70" fmla="*/ 50 w 126"/>
              <a:gd name="T71" fmla="*/ 24 h 117"/>
              <a:gd name="T72" fmla="*/ 49 w 126"/>
              <a:gd name="T73" fmla="*/ 26 h 117"/>
              <a:gd name="T74" fmla="*/ 45 w 126"/>
              <a:gd name="T75" fmla="*/ 35 h 117"/>
              <a:gd name="T76" fmla="*/ 41 w 126"/>
              <a:gd name="T77" fmla="*/ 31 h 117"/>
              <a:gd name="T78" fmla="*/ 31 w 126"/>
              <a:gd name="T79" fmla="*/ 29 h 117"/>
              <a:gd name="T80" fmla="*/ 22 w 126"/>
              <a:gd name="T81" fmla="*/ 57 h 117"/>
              <a:gd name="T82" fmla="*/ 28 w 126"/>
              <a:gd name="T83" fmla="*/ 44 h 117"/>
              <a:gd name="T84" fmla="*/ 22 w 126"/>
              <a:gd name="T85" fmla="*/ 57 h 117"/>
              <a:gd name="T86" fmla="*/ 63 w 126"/>
              <a:gd name="T87" fmla="*/ 57 h 117"/>
              <a:gd name="T88" fmla="*/ 57 w 126"/>
              <a:gd name="T89" fmla="*/ 32 h 117"/>
              <a:gd name="T90" fmla="*/ 48 w 126"/>
              <a:gd name="T91" fmla="*/ 57 h 117"/>
              <a:gd name="T92" fmla="*/ 54 w 126"/>
              <a:gd name="T93" fmla="*/ 46 h 117"/>
              <a:gd name="T94" fmla="*/ 48 w 126"/>
              <a:gd name="T95" fmla="*/ 57 h 117"/>
              <a:gd name="T96" fmla="*/ 45 w 126"/>
              <a:gd name="T97" fmla="*/ 57 h 117"/>
              <a:gd name="T98" fmla="*/ 39 w 126"/>
              <a:gd name="T99" fmla="*/ 43 h 117"/>
              <a:gd name="T100" fmla="*/ 82 w 126"/>
              <a:gd name="T101" fmla="*/ 67 h 117"/>
              <a:gd name="T102" fmla="*/ 73 w 126"/>
              <a:gd name="T103" fmla="*/ 41 h 117"/>
              <a:gd name="T104" fmla="*/ 61 w 126"/>
              <a:gd name="T105" fmla="*/ 71 h 117"/>
              <a:gd name="T106" fmla="*/ 66 w 126"/>
              <a:gd name="T107" fmla="*/ 93 h 117"/>
              <a:gd name="T108" fmla="*/ 73 w 126"/>
              <a:gd name="T109" fmla="*/ 117 h 117"/>
              <a:gd name="T110" fmla="*/ 101 w 126"/>
              <a:gd name="T111" fmla="*/ 110 h 117"/>
              <a:gd name="T112" fmla="*/ 98 w 126"/>
              <a:gd name="T113" fmla="*/ 66 h 117"/>
              <a:gd name="T114" fmla="*/ 97 w 126"/>
              <a:gd name="T115" fmla="*/ 61 h 117"/>
              <a:gd name="T116" fmla="*/ 89 w 126"/>
              <a:gd name="T117" fmla="*/ 63 h 117"/>
              <a:gd name="T118" fmla="*/ 83 w 126"/>
              <a:gd name="T119" fmla="*/ 58 h 117"/>
              <a:gd name="T120" fmla="*/ 3 w 126"/>
              <a:gd name="T121" fmla="*/ 31 h 117"/>
              <a:gd name="T122" fmla="*/ 6 w 126"/>
              <a:gd name="T123" fmla="*/ 53 h 117"/>
              <a:gd name="T124" fmla="*/ 3 w 126"/>
              <a:gd name="T125" fmla="*/ 3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17">
                <a:moveTo>
                  <a:pt x="8" y="0"/>
                </a:moveTo>
                <a:cubicBezTo>
                  <a:pt x="118" y="0"/>
                  <a:pt x="118" y="0"/>
                  <a:pt x="118" y="0"/>
                </a:cubicBezTo>
                <a:cubicBezTo>
                  <a:pt x="123" y="0"/>
                  <a:pt x="126" y="4"/>
                  <a:pt x="126" y="8"/>
                </a:cubicBezTo>
                <a:cubicBezTo>
                  <a:pt x="126" y="78"/>
                  <a:pt x="126" y="78"/>
                  <a:pt x="126" y="78"/>
                </a:cubicBezTo>
                <a:cubicBezTo>
                  <a:pt x="126" y="82"/>
                  <a:pt x="123" y="86"/>
                  <a:pt x="118" y="86"/>
                </a:cubicBezTo>
                <a:cubicBezTo>
                  <a:pt x="113" y="86"/>
                  <a:pt x="113" y="86"/>
                  <a:pt x="113" y="86"/>
                </a:cubicBezTo>
                <a:cubicBezTo>
                  <a:pt x="113" y="83"/>
                  <a:pt x="114" y="80"/>
                  <a:pt x="114" y="77"/>
                </a:cubicBezTo>
                <a:cubicBezTo>
                  <a:pt x="116" y="77"/>
                  <a:pt x="116" y="77"/>
                  <a:pt x="116" y="77"/>
                </a:cubicBezTo>
                <a:cubicBezTo>
                  <a:pt x="116" y="8"/>
                  <a:pt x="116" y="8"/>
                  <a:pt x="116" y="8"/>
                </a:cubicBezTo>
                <a:cubicBezTo>
                  <a:pt x="10" y="8"/>
                  <a:pt x="10" y="8"/>
                  <a:pt x="10" y="8"/>
                </a:cubicBezTo>
                <a:cubicBezTo>
                  <a:pt x="10" y="77"/>
                  <a:pt x="10" y="77"/>
                  <a:pt x="10" y="77"/>
                </a:cubicBezTo>
                <a:cubicBezTo>
                  <a:pt x="48" y="77"/>
                  <a:pt x="48" y="77"/>
                  <a:pt x="48" y="77"/>
                </a:cubicBezTo>
                <a:cubicBezTo>
                  <a:pt x="51" y="81"/>
                  <a:pt x="51" y="81"/>
                  <a:pt x="51" y="81"/>
                </a:cubicBezTo>
                <a:cubicBezTo>
                  <a:pt x="52" y="82"/>
                  <a:pt x="54" y="84"/>
                  <a:pt x="55" y="86"/>
                </a:cubicBezTo>
                <a:cubicBezTo>
                  <a:pt x="8" y="86"/>
                  <a:pt x="8" y="86"/>
                  <a:pt x="8" y="86"/>
                </a:cubicBezTo>
                <a:cubicBezTo>
                  <a:pt x="3" y="86"/>
                  <a:pt x="0" y="82"/>
                  <a:pt x="0" y="78"/>
                </a:cubicBezTo>
                <a:cubicBezTo>
                  <a:pt x="0" y="8"/>
                  <a:pt x="0" y="8"/>
                  <a:pt x="0" y="8"/>
                </a:cubicBezTo>
                <a:cubicBezTo>
                  <a:pt x="0" y="4"/>
                  <a:pt x="3" y="0"/>
                  <a:pt x="8" y="0"/>
                </a:cubicBezTo>
                <a:close/>
                <a:moveTo>
                  <a:pt x="86" y="46"/>
                </a:moveTo>
                <a:cubicBezTo>
                  <a:pt x="86" y="48"/>
                  <a:pt x="86" y="48"/>
                  <a:pt x="86" y="48"/>
                </a:cubicBezTo>
                <a:cubicBezTo>
                  <a:pt x="111" y="48"/>
                  <a:pt x="111" y="48"/>
                  <a:pt x="111" y="48"/>
                </a:cubicBezTo>
                <a:cubicBezTo>
                  <a:pt x="111" y="46"/>
                  <a:pt x="111" y="46"/>
                  <a:pt x="111" y="46"/>
                </a:cubicBezTo>
                <a:cubicBezTo>
                  <a:pt x="86" y="46"/>
                  <a:pt x="86" y="46"/>
                  <a:pt x="86" y="46"/>
                </a:cubicBezTo>
                <a:close/>
                <a:moveTo>
                  <a:pt x="86" y="39"/>
                </a:moveTo>
                <a:cubicBezTo>
                  <a:pt x="86" y="41"/>
                  <a:pt x="86" y="41"/>
                  <a:pt x="86" y="41"/>
                </a:cubicBezTo>
                <a:cubicBezTo>
                  <a:pt x="111" y="41"/>
                  <a:pt x="111" y="41"/>
                  <a:pt x="111" y="41"/>
                </a:cubicBezTo>
                <a:cubicBezTo>
                  <a:pt x="111" y="39"/>
                  <a:pt x="111" y="39"/>
                  <a:pt x="111" y="39"/>
                </a:cubicBezTo>
                <a:cubicBezTo>
                  <a:pt x="86" y="39"/>
                  <a:pt x="86" y="39"/>
                  <a:pt x="86" y="39"/>
                </a:cubicBezTo>
                <a:close/>
                <a:moveTo>
                  <a:pt x="99" y="30"/>
                </a:moveTo>
                <a:cubicBezTo>
                  <a:pt x="99" y="32"/>
                  <a:pt x="99" y="32"/>
                  <a:pt x="99" y="32"/>
                </a:cubicBezTo>
                <a:cubicBezTo>
                  <a:pt x="111" y="32"/>
                  <a:pt x="111" y="32"/>
                  <a:pt x="111" y="32"/>
                </a:cubicBezTo>
                <a:cubicBezTo>
                  <a:pt x="111" y="30"/>
                  <a:pt x="111" y="30"/>
                  <a:pt x="111" y="30"/>
                </a:cubicBezTo>
                <a:cubicBezTo>
                  <a:pt x="99" y="30"/>
                  <a:pt x="99" y="30"/>
                  <a:pt x="99" y="30"/>
                </a:cubicBezTo>
                <a:close/>
                <a:moveTo>
                  <a:pt x="99" y="23"/>
                </a:moveTo>
                <a:cubicBezTo>
                  <a:pt x="99" y="25"/>
                  <a:pt x="99" y="25"/>
                  <a:pt x="99" y="25"/>
                </a:cubicBezTo>
                <a:cubicBezTo>
                  <a:pt x="111" y="25"/>
                  <a:pt x="111" y="25"/>
                  <a:pt x="111" y="25"/>
                </a:cubicBezTo>
                <a:cubicBezTo>
                  <a:pt x="111" y="23"/>
                  <a:pt x="111" y="23"/>
                  <a:pt x="111" y="23"/>
                </a:cubicBezTo>
                <a:cubicBezTo>
                  <a:pt x="99" y="23"/>
                  <a:pt x="99" y="23"/>
                  <a:pt x="99" y="23"/>
                </a:cubicBezTo>
                <a:close/>
                <a:moveTo>
                  <a:pt x="99" y="16"/>
                </a:moveTo>
                <a:cubicBezTo>
                  <a:pt x="99" y="18"/>
                  <a:pt x="99" y="18"/>
                  <a:pt x="99" y="18"/>
                </a:cubicBezTo>
                <a:cubicBezTo>
                  <a:pt x="111" y="18"/>
                  <a:pt x="111" y="18"/>
                  <a:pt x="111" y="18"/>
                </a:cubicBezTo>
                <a:cubicBezTo>
                  <a:pt x="111" y="16"/>
                  <a:pt x="111" y="16"/>
                  <a:pt x="111" y="16"/>
                </a:cubicBezTo>
                <a:cubicBezTo>
                  <a:pt x="99" y="16"/>
                  <a:pt x="99" y="16"/>
                  <a:pt x="99" y="16"/>
                </a:cubicBezTo>
                <a:close/>
                <a:moveTo>
                  <a:pt x="73" y="16"/>
                </a:moveTo>
                <a:cubicBezTo>
                  <a:pt x="73" y="34"/>
                  <a:pt x="73" y="34"/>
                  <a:pt x="73" y="34"/>
                </a:cubicBezTo>
                <a:cubicBezTo>
                  <a:pt x="95" y="34"/>
                  <a:pt x="95" y="34"/>
                  <a:pt x="95" y="34"/>
                </a:cubicBezTo>
                <a:cubicBezTo>
                  <a:pt x="95" y="16"/>
                  <a:pt x="95" y="16"/>
                  <a:pt x="95" y="16"/>
                </a:cubicBezTo>
                <a:cubicBezTo>
                  <a:pt x="73" y="16"/>
                  <a:pt x="73" y="16"/>
                  <a:pt x="73" y="16"/>
                </a:cubicBezTo>
                <a:close/>
                <a:moveTo>
                  <a:pt x="31" y="57"/>
                </a:moveTo>
                <a:cubicBezTo>
                  <a:pt x="37" y="57"/>
                  <a:pt x="37" y="57"/>
                  <a:pt x="37" y="57"/>
                </a:cubicBezTo>
                <a:cubicBezTo>
                  <a:pt x="37" y="40"/>
                  <a:pt x="37" y="40"/>
                  <a:pt x="37" y="40"/>
                </a:cubicBezTo>
                <a:cubicBezTo>
                  <a:pt x="31" y="40"/>
                  <a:pt x="31" y="40"/>
                  <a:pt x="31" y="40"/>
                </a:cubicBezTo>
                <a:cubicBezTo>
                  <a:pt x="31" y="57"/>
                  <a:pt x="31" y="57"/>
                  <a:pt x="31" y="57"/>
                </a:cubicBezTo>
                <a:close/>
                <a:moveTo>
                  <a:pt x="17" y="39"/>
                </a:moveTo>
                <a:cubicBezTo>
                  <a:pt x="19" y="43"/>
                  <a:pt x="19" y="43"/>
                  <a:pt x="19" y="43"/>
                </a:cubicBezTo>
                <a:cubicBezTo>
                  <a:pt x="31" y="34"/>
                  <a:pt x="31" y="34"/>
                  <a:pt x="31" y="34"/>
                </a:cubicBezTo>
                <a:cubicBezTo>
                  <a:pt x="38" y="34"/>
                  <a:pt x="38" y="34"/>
                  <a:pt x="38" y="34"/>
                </a:cubicBezTo>
                <a:cubicBezTo>
                  <a:pt x="42" y="38"/>
                  <a:pt x="42" y="38"/>
                  <a:pt x="42" y="38"/>
                </a:cubicBezTo>
                <a:cubicBezTo>
                  <a:pt x="42" y="39"/>
                  <a:pt x="42" y="39"/>
                  <a:pt x="42" y="39"/>
                </a:cubicBezTo>
                <a:cubicBezTo>
                  <a:pt x="43" y="39"/>
                  <a:pt x="43" y="39"/>
                  <a:pt x="43" y="39"/>
                </a:cubicBezTo>
                <a:cubicBezTo>
                  <a:pt x="48" y="41"/>
                  <a:pt x="48" y="41"/>
                  <a:pt x="48" y="41"/>
                </a:cubicBezTo>
                <a:cubicBezTo>
                  <a:pt x="51" y="42"/>
                  <a:pt x="51" y="42"/>
                  <a:pt x="51" y="42"/>
                </a:cubicBezTo>
                <a:cubicBezTo>
                  <a:pt x="51" y="39"/>
                  <a:pt x="51" y="39"/>
                  <a:pt x="51" y="39"/>
                </a:cubicBezTo>
                <a:cubicBezTo>
                  <a:pt x="53" y="28"/>
                  <a:pt x="53" y="28"/>
                  <a:pt x="53" y="28"/>
                </a:cubicBezTo>
                <a:cubicBezTo>
                  <a:pt x="57" y="27"/>
                  <a:pt x="57" y="27"/>
                  <a:pt x="57" y="27"/>
                </a:cubicBezTo>
                <a:cubicBezTo>
                  <a:pt x="58" y="31"/>
                  <a:pt x="58" y="31"/>
                  <a:pt x="58" y="31"/>
                </a:cubicBezTo>
                <a:cubicBezTo>
                  <a:pt x="62" y="26"/>
                  <a:pt x="62" y="26"/>
                  <a:pt x="62" y="26"/>
                </a:cubicBezTo>
                <a:cubicBezTo>
                  <a:pt x="67" y="22"/>
                  <a:pt x="67" y="22"/>
                  <a:pt x="67" y="22"/>
                </a:cubicBezTo>
                <a:cubicBezTo>
                  <a:pt x="61" y="21"/>
                  <a:pt x="61" y="21"/>
                  <a:pt x="61" y="21"/>
                </a:cubicBezTo>
                <a:cubicBezTo>
                  <a:pt x="55" y="19"/>
                  <a:pt x="55" y="19"/>
                  <a:pt x="55" y="19"/>
                </a:cubicBezTo>
                <a:cubicBezTo>
                  <a:pt x="56" y="23"/>
                  <a:pt x="56" y="23"/>
                  <a:pt x="56" y="23"/>
                </a:cubicBezTo>
                <a:cubicBezTo>
                  <a:pt x="50" y="24"/>
                  <a:pt x="50" y="24"/>
                  <a:pt x="50" y="24"/>
                </a:cubicBezTo>
                <a:cubicBezTo>
                  <a:pt x="49" y="25"/>
                  <a:pt x="49" y="25"/>
                  <a:pt x="49" y="25"/>
                </a:cubicBezTo>
                <a:cubicBezTo>
                  <a:pt x="49" y="26"/>
                  <a:pt x="49" y="26"/>
                  <a:pt x="49" y="26"/>
                </a:cubicBezTo>
                <a:cubicBezTo>
                  <a:pt x="47" y="36"/>
                  <a:pt x="47" y="36"/>
                  <a:pt x="47" y="36"/>
                </a:cubicBezTo>
                <a:cubicBezTo>
                  <a:pt x="45" y="35"/>
                  <a:pt x="45" y="35"/>
                  <a:pt x="45" y="35"/>
                </a:cubicBezTo>
                <a:cubicBezTo>
                  <a:pt x="41" y="31"/>
                  <a:pt x="41" y="31"/>
                  <a:pt x="41" y="31"/>
                </a:cubicBezTo>
                <a:cubicBezTo>
                  <a:pt x="41" y="31"/>
                  <a:pt x="41" y="31"/>
                  <a:pt x="41" y="31"/>
                </a:cubicBezTo>
                <a:cubicBezTo>
                  <a:pt x="40" y="30"/>
                  <a:pt x="40" y="30"/>
                  <a:pt x="40" y="30"/>
                </a:cubicBezTo>
                <a:cubicBezTo>
                  <a:pt x="31" y="29"/>
                  <a:pt x="31" y="29"/>
                  <a:pt x="31" y="29"/>
                </a:cubicBezTo>
                <a:cubicBezTo>
                  <a:pt x="17" y="39"/>
                  <a:pt x="17" y="39"/>
                  <a:pt x="17" y="39"/>
                </a:cubicBezTo>
                <a:close/>
                <a:moveTo>
                  <a:pt x="22" y="57"/>
                </a:moveTo>
                <a:cubicBezTo>
                  <a:pt x="28" y="57"/>
                  <a:pt x="28" y="57"/>
                  <a:pt x="28" y="57"/>
                </a:cubicBezTo>
                <a:cubicBezTo>
                  <a:pt x="28" y="44"/>
                  <a:pt x="28" y="44"/>
                  <a:pt x="28" y="44"/>
                </a:cubicBezTo>
                <a:cubicBezTo>
                  <a:pt x="22" y="44"/>
                  <a:pt x="22" y="44"/>
                  <a:pt x="22" y="44"/>
                </a:cubicBezTo>
                <a:cubicBezTo>
                  <a:pt x="22" y="57"/>
                  <a:pt x="22" y="57"/>
                  <a:pt x="22" y="57"/>
                </a:cubicBezTo>
                <a:close/>
                <a:moveTo>
                  <a:pt x="57" y="57"/>
                </a:moveTo>
                <a:cubicBezTo>
                  <a:pt x="63" y="57"/>
                  <a:pt x="63" y="57"/>
                  <a:pt x="63" y="57"/>
                </a:cubicBezTo>
                <a:cubicBezTo>
                  <a:pt x="63" y="32"/>
                  <a:pt x="63" y="32"/>
                  <a:pt x="63" y="32"/>
                </a:cubicBezTo>
                <a:cubicBezTo>
                  <a:pt x="57" y="32"/>
                  <a:pt x="57" y="32"/>
                  <a:pt x="57" y="32"/>
                </a:cubicBezTo>
                <a:cubicBezTo>
                  <a:pt x="57" y="57"/>
                  <a:pt x="57" y="57"/>
                  <a:pt x="57" y="57"/>
                </a:cubicBezTo>
                <a:close/>
                <a:moveTo>
                  <a:pt x="48" y="57"/>
                </a:moveTo>
                <a:cubicBezTo>
                  <a:pt x="54" y="57"/>
                  <a:pt x="54" y="57"/>
                  <a:pt x="54" y="57"/>
                </a:cubicBezTo>
                <a:cubicBezTo>
                  <a:pt x="54" y="46"/>
                  <a:pt x="54" y="46"/>
                  <a:pt x="54" y="46"/>
                </a:cubicBezTo>
                <a:cubicBezTo>
                  <a:pt x="48" y="46"/>
                  <a:pt x="48" y="46"/>
                  <a:pt x="48" y="46"/>
                </a:cubicBezTo>
                <a:cubicBezTo>
                  <a:pt x="48" y="57"/>
                  <a:pt x="48" y="57"/>
                  <a:pt x="48" y="57"/>
                </a:cubicBezTo>
                <a:close/>
                <a:moveTo>
                  <a:pt x="39" y="57"/>
                </a:moveTo>
                <a:cubicBezTo>
                  <a:pt x="45" y="57"/>
                  <a:pt x="45" y="57"/>
                  <a:pt x="45" y="57"/>
                </a:cubicBezTo>
                <a:cubicBezTo>
                  <a:pt x="45" y="43"/>
                  <a:pt x="45" y="43"/>
                  <a:pt x="45" y="43"/>
                </a:cubicBezTo>
                <a:cubicBezTo>
                  <a:pt x="39" y="43"/>
                  <a:pt x="39" y="43"/>
                  <a:pt x="39" y="43"/>
                </a:cubicBezTo>
                <a:cubicBezTo>
                  <a:pt x="39" y="57"/>
                  <a:pt x="39" y="57"/>
                  <a:pt x="39" y="57"/>
                </a:cubicBezTo>
                <a:close/>
                <a:moveTo>
                  <a:pt x="82" y="67"/>
                </a:moveTo>
                <a:cubicBezTo>
                  <a:pt x="82" y="59"/>
                  <a:pt x="81" y="50"/>
                  <a:pt x="80" y="42"/>
                </a:cubicBezTo>
                <a:cubicBezTo>
                  <a:pt x="78" y="41"/>
                  <a:pt x="75" y="41"/>
                  <a:pt x="73" y="41"/>
                </a:cubicBezTo>
                <a:cubicBezTo>
                  <a:pt x="72" y="55"/>
                  <a:pt x="73" y="68"/>
                  <a:pt x="72" y="82"/>
                </a:cubicBezTo>
                <a:cubicBezTo>
                  <a:pt x="70" y="77"/>
                  <a:pt x="68" y="73"/>
                  <a:pt x="61" y="71"/>
                </a:cubicBezTo>
                <a:cubicBezTo>
                  <a:pt x="60" y="73"/>
                  <a:pt x="59" y="73"/>
                  <a:pt x="58" y="75"/>
                </a:cubicBezTo>
                <a:cubicBezTo>
                  <a:pt x="62" y="80"/>
                  <a:pt x="65" y="87"/>
                  <a:pt x="66" y="93"/>
                </a:cubicBezTo>
                <a:cubicBezTo>
                  <a:pt x="68" y="107"/>
                  <a:pt x="68" y="107"/>
                  <a:pt x="68" y="107"/>
                </a:cubicBezTo>
                <a:cubicBezTo>
                  <a:pt x="69" y="110"/>
                  <a:pt x="71" y="114"/>
                  <a:pt x="73" y="117"/>
                </a:cubicBezTo>
                <a:cubicBezTo>
                  <a:pt x="82" y="116"/>
                  <a:pt x="89" y="116"/>
                  <a:pt x="99" y="116"/>
                </a:cubicBezTo>
                <a:cubicBezTo>
                  <a:pt x="99" y="114"/>
                  <a:pt x="100" y="112"/>
                  <a:pt x="101" y="110"/>
                </a:cubicBezTo>
                <a:cubicBezTo>
                  <a:pt x="103" y="99"/>
                  <a:pt x="105" y="78"/>
                  <a:pt x="105" y="67"/>
                </a:cubicBezTo>
                <a:cubicBezTo>
                  <a:pt x="102" y="67"/>
                  <a:pt x="101" y="66"/>
                  <a:pt x="98" y="66"/>
                </a:cubicBezTo>
                <a:cubicBezTo>
                  <a:pt x="98" y="67"/>
                  <a:pt x="97" y="72"/>
                  <a:pt x="97" y="73"/>
                </a:cubicBezTo>
                <a:cubicBezTo>
                  <a:pt x="97" y="69"/>
                  <a:pt x="97" y="65"/>
                  <a:pt x="97" y="61"/>
                </a:cubicBezTo>
                <a:cubicBezTo>
                  <a:pt x="94" y="61"/>
                  <a:pt x="92" y="61"/>
                  <a:pt x="90" y="60"/>
                </a:cubicBezTo>
                <a:cubicBezTo>
                  <a:pt x="90" y="61"/>
                  <a:pt x="90" y="62"/>
                  <a:pt x="89" y="63"/>
                </a:cubicBezTo>
                <a:cubicBezTo>
                  <a:pt x="89" y="62"/>
                  <a:pt x="89" y="60"/>
                  <a:pt x="89" y="58"/>
                </a:cubicBezTo>
                <a:cubicBezTo>
                  <a:pt x="87" y="58"/>
                  <a:pt x="85" y="58"/>
                  <a:pt x="83" y="58"/>
                </a:cubicBezTo>
                <a:cubicBezTo>
                  <a:pt x="83" y="61"/>
                  <a:pt x="83" y="64"/>
                  <a:pt x="82" y="67"/>
                </a:cubicBezTo>
                <a:close/>
                <a:moveTo>
                  <a:pt x="3" y="31"/>
                </a:moveTo>
                <a:cubicBezTo>
                  <a:pt x="3" y="53"/>
                  <a:pt x="3" y="53"/>
                  <a:pt x="3" y="53"/>
                </a:cubicBezTo>
                <a:cubicBezTo>
                  <a:pt x="6" y="53"/>
                  <a:pt x="6" y="53"/>
                  <a:pt x="6" y="53"/>
                </a:cubicBezTo>
                <a:cubicBezTo>
                  <a:pt x="6" y="31"/>
                  <a:pt x="6" y="31"/>
                  <a:pt x="6" y="31"/>
                </a:cubicBezTo>
                <a:lnTo>
                  <a:pt x="3" y="31"/>
                </a:lnTo>
                <a:close/>
              </a:path>
            </a:pathLst>
          </a:custGeom>
          <a:solidFill>
            <a:schemeClr val="bg1"/>
          </a:solidFill>
          <a:ln>
            <a:noFill/>
          </a:ln>
        </p:spPr>
        <p:txBody>
          <a:bodyPr vert="horz" wrap="square" lIns="67391" tIns="33696" rIns="67391" bIns="33696" numCol="1" anchor="t" anchorCtr="0" compatLnSpc="1">
            <a:prstTxWarp prst="textNoShape">
              <a:avLst/>
            </a:prstTxWarp>
          </a:bodyPr>
          <a:lstStyle/>
          <a:p>
            <a:endParaRPr lang="zh-CN" altLang="en-US">
              <a:cs typeface="+mn-ea"/>
              <a:sym typeface="+mn-lt"/>
            </a:endParaRPr>
          </a:p>
        </p:txBody>
      </p:sp>
      <p:sp>
        <p:nvSpPr>
          <p:cNvPr id="24" name="Freeform 19"/>
          <p:cNvSpPr>
            <a:spLocks noEditPoints="1"/>
          </p:cNvSpPr>
          <p:nvPr/>
        </p:nvSpPr>
        <p:spPr bwMode="auto">
          <a:xfrm>
            <a:off x="4600326" y="2884616"/>
            <a:ext cx="554725" cy="489844"/>
          </a:xfrm>
          <a:custGeom>
            <a:avLst/>
            <a:gdLst>
              <a:gd name="T0" fmla="*/ 212 w 228"/>
              <a:gd name="T1" fmla="*/ 150 h 202"/>
              <a:gd name="T2" fmla="*/ 142 w 228"/>
              <a:gd name="T3" fmla="*/ 150 h 202"/>
              <a:gd name="T4" fmla="*/ 0 w 228"/>
              <a:gd name="T5" fmla="*/ 0 h 202"/>
              <a:gd name="T6" fmla="*/ 173 w 228"/>
              <a:gd name="T7" fmla="*/ 95 h 202"/>
              <a:gd name="T8" fmla="*/ 166 w 228"/>
              <a:gd name="T9" fmla="*/ 103 h 202"/>
              <a:gd name="T10" fmla="*/ 156 w 228"/>
              <a:gd name="T11" fmla="*/ 107 h 202"/>
              <a:gd name="T12" fmla="*/ 154 w 228"/>
              <a:gd name="T13" fmla="*/ 117 h 202"/>
              <a:gd name="T14" fmla="*/ 148 w 228"/>
              <a:gd name="T15" fmla="*/ 126 h 202"/>
              <a:gd name="T16" fmla="*/ 153 w 228"/>
              <a:gd name="T17" fmla="*/ 135 h 202"/>
              <a:gd name="T18" fmla="*/ 153 w 228"/>
              <a:gd name="T19" fmla="*/ 146 h 202"/>
              <a:gd name="T20" fmla="*/ 163 w 228"/>
              <a:gd name="T21" fmla="*/ 150 h 202"/>
              <a:gd name="T22" fmla="*/ 169 w 228"/>
              <a:gd name="T23" fmla="*/ 159 h 202"/>
              <a:gd name="T24" fmla="*/ 180 w 228"/>
              <a:gd name="T25" fmla="*/ 157 h 202"/>
              <a:gd name="T26" fmla="*/ 190 w 228"/>
              <a:gd name="T27" fmla="*/ 160 h 202"/>
              <a:gd name="T28" fmla="*/ 197 w 228"/>
              <a:gd name="T29" fmla="*/ 153 h 202"/>
              <a:gd name="T30" fmla="*/ 207 w 228"/>
              <a:gd name="T31" fmla="*/ 149 h 202"/>
              <a:gd name="T32" fmla="*/ 209 w 228"/>
              <a:gd name="T33" fmla="*/ 139 h 202"/>
              <a:gd name="T34" fmla="*/ 215 w 228"/>
              <a:gd name="T35" fmla="*/ 130 h 202"/>
              <a:gd name="T36" fmla="*/ 210 w 228"/>
              <a:gd name="T37" fmla="*/ 121 h 202"/>
              <a:gd name="T38" fmla="*/ 210 w 228"/>
              <a:gd name="T39" fmla="*/ 110 h 202"/>
              <a:gd name="T40" fmla="*/ 200 w 228"/>
              <a:gd name="T41" fmla="*/ 105 h 202"/>
              <a:gd name="T42" fmla="*/ 194 w 228"/>
              <a:gd name="T43" fmla="*/ 97 h 202"/>
              <a:gd name="T44" fmla="*/ 183 w 228"/>
              <a:gd name="T45" fmla="*/ 99 h 202"/>
              <a:gd name="T46" fmla="*/ 143 w 228"/>
              <a:gd name="T47" fmla="*/ 192 h 202"/>
              <a:gd name="T48" fmla="*/ 171 w 228"/>
              <a:gd name="T49" fmla="*/ 187 h 202"/>
              <a:gd name="T50" fmla="*/ 175 w 228"/>
              <a:gd name="T51" fmla="*/ 161 h 202"/>
              <a:gd name="T52" fmla="*/ 163 w 228"/>
              <a:gd name="T53" fmla="*/ 162 h 202"/>
              <a:gd name="T54" fmla="*/ 157 w 228"/>
              <a:gd name="T55" fmla="*/ 152 h 202"/>
              <a:gd name="T56" fmla="*/ 146 w 228"/>
              <a:gd name="T57" fmla="*/ 183 h 202"/>
              <a:gd name="T58" fmla="*/ 204 w 228"/>
              <a:gd name="T59" fmla="*/ 152 h 202"/>
              <a:gd name="T60" fmla="*/ 199 w 228"/>
              <a:gd name="T61" fmla="*/ 162 h 202"/>
              <a:gd name="T62" fmla="*/ 188 w 228"/>
              <a:gd name="T63" fmla="*/ 163 h 202"/>
              <a:gd name="T64" fmla="*/ 209 w 228"/>
              <a:gd name="T65" fmla="*/ 188 h 202"/>
              <a:gd name="T66" fmla="*/ 157 w 228"/>
              <a:gd name="T67" fmla="*/ 128 h 202"/>
              <a:gd name="T68" fmla="*/ 199 w 228"/>
              <a:gd name="T69" fmla="*/ 110 h 202"/>
              <a:gd name="T70" fmla="*/ 158 w 228"/>
              <a:gd name="T71" fmla="*/ 128 h 202"/>
              <a:gd name="T72" fmla="*/ 198 w 228"/>
              <a:gd name="T73" fmla="*/ 111 h 202"/>
              <a:gd name="T74" fmla="*/ 145 w 228"/>
              <a:gd name="T75" fmla="*/ 135 h 202"/>
              <a:gd name="T76" fmla="*/ 149 w 228"/>
              <a:gd name="T77" fmla="*/ 124 h 202"/>
              <a:gd name="T78" fmla="*/ 148 w 228"/>
              <a:gd name="T79" fmla="*/ 112 h 202"/>
              <a:gd name="T80" fmla="*/ 158 w 228"/>
              <a:gd name="T81" fmla="*/ 106 h 202"/>
              <a:gd name="T82" fmla="*/ 164 w 228"/>
              <a:gd name="T83" fmla="*/ 95 h 202"/>
              <a:gd name="T84" fmla="*/ 175 w 228"/>
              <a:gd name="T85" fmla="*/ 96 h 202"/>
              <a:gd name="T86" fmla="*/ 186 w 228"/>
              <a:gd name="T87" fmla="*/ 91 h 202"/>
              <a:gd name="T88" fmla="*/ 195 w 228"/>
              <a:gd name="T89" fmla="*/ 98 h 202"/>
              <a:gd name="T90" fmla="*/ 207 w 228"/>
              <a:gd name="T91" fmla="*/ 101 h 202"/>
              <a:gd name="T92" fmla="*/ 34 w 228"/>
              <a:gd name="T93" fmla="*/ 126 h 202"/>
              <a:gd name="T94" fmla="*/ 90 w 228"/>
              <a:gd name="T95" fmla="*/ 126 h 202"/>
              <a:gd name="T96" fmla="*/ 45 w 228"/>
              <a:gd name="T97" fmla="*/ 55 h 202"/>
              <a:gd name="T98" fmla="*/ 45 w 228"/>
              <a:gd name="T99" fmla="*/ 44 h 202"/>
              <a:gd name="T100" fmla="*/ 45 w 228"/>
              <a:gd name="T101" fmla="*/ 64 h 202"/>
              <a:gd name="T102" fmla="*/ 45 w 228"/>
              <a:gd name="T103" fmla="*/ 84 h 202"/>
              <a:gd name="T104" fmla="*/ 45 w 228"/>
              <a:gd name="T105" fmla="*/ 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8" h="202">
                <a:moveTo>
                  <a:pt x="0" y="0"/>
                </a:moveTo>
                <a:cubicBezTo>
                  <a:pt x="228" y="0"/>
                  <a:pt x="228" y="0"/>
                  <a:pt x="228" y="0"/>
                </a:cubicBezTo>
                <a:cubicBezTo>
                  <a:pt x="228" y="160"/>
                  <a:pt x="228" y="160"/>
                  <a:pt x="228" y="160"/>
                </a:cubicBezTo>
                <a:cubicBezTo>
                  <a:pt x="215" y="160"/>
                  <a:pt x="215" y="160"/>
                  <a:pt x="215" y="160"/>
                </a:cubicBezTo>
                <a:cubicBezTo>
                  <a:pt x="212" y="150"/>
                  <a:pt x="212" y="150"/>
                  <a:pt x="212" y="150"/>
                </a:cubicBezTo>
                <a:cubicBezTo>
                  <a:pt x="219" y="150"/>
                  <a:pt x="219" y="150"/>
                  <a:pt x="219" y="150"/>
                </a:cubicBezTo>
                <a:cubicBezTo>
                  <a:pt x="219" y="11"/>
                  <a:pt x="219" y="11"/>
                  <a:pt x="219" y="11"/>
                </a:cubicBezTo>
                <a:cubicBezTo>
                  <a:pt x="11" y="11"/>
                  <a:pt x="11" y="11"/>
                  <a:pt x="11" y="11"/>
                </a:cubicBezTo>
                <a:cubicBezTo>
                  <a:pt x="11" y="150"/>
                  <a:pt x="11" y="150"/>
                  <a:pt x="11" y="150"/>
                </a:cubicBezTo>
                <a:cubicBezTo>
                  <a:pt x="142" y="150"/>
                  <a:pt x="142" y="150"/>
                  <a:pt x="142" y="150"/>
                </a:cubicBezTo>
                <a:cubicBezTo>
                  <a:pt x="156" y="150"/>
                  <a:pt x="156" y="150"/>
                  <a:pt x="156" y="150"/>
                </a:cubicBezTo>
                <a:cubicBezTo>
                  <a:pt x="152" y="160"/>
                  <a:pt x="152" y="160"/>
                  <a:pt x="152" y="160"/>
                </a:cubicBezTo>
                <a:cubicBezTo>
                  <a:pt x="142" y="160"/>
                  <a:pt x="142" y="160"/>
                  <a:pt x="142" y="160"/>
                </a:cubicBezTo>
                <a:cubicBezTo>
                  <a:pt x="0" y="160"/>
                  <a:pt x="0" y="160"/>
                  <a:pt x="0" y="160"/>
                </a:cubicBezTo>
                <a:cubicBezTo>
                  <a:pt x="0" y="0"/>
                  <a:pt x="0" y="0"/>
                  <a:pt x="0" y="0"/>
                </a:cubicBezTo>
                <a:close/>
                <a:moveTo>
                  <a:pt x="181" y="94"/>
                </a:moveTo>
                <a:cubicBezTo>
                  <a:pt x="180" y="99"/>
                  <a:pt x="180" y="99"/>
                  <a:pt x="180" y="99"/>
                </a:cubicBezTo>
                <a:cubicBezTo>
                  <a:pt x="177" y="95"/>
                  <a:pt x="177" y="95"/>
                  <a:pt x="177" y="95"/>
                </a:cubicBezTo>
                <a:cubicBezTo>
                  <a:pt x="176" y="99"/>
                  <a:pt x="176" y="99"/>
                  <a:pt x="176" y="99"/>
                </a:cubicBezTo>
                <a:cubicBezTo>
                  <a:pt x="173" y="95"/>
                  <a:pt x="173" y="95"/>
                  <a:pt x="173" y="95"/>
                </a:cubicBezTo>
                <a:cubicBezTo>
                  <a:pt x="172" y="100"/>
                  <a:pt x="172" y="100"/>
                  <a:pt x="172" y="100"/>
                </a:cubicBezTo>
                <a:cubicBezTo>
                  <a:pt x="169" y="97"/>
                  <a:pt x="169" y="97"/>
                  <a:pt x="169" y="97"/>
                </a:cubicBezTo>
                <a:cubicBezTo>
                  <a:pt x="169" y="101"/>
                  <a:pt x="169" y="101"/>
                  <a:pt x="169" y="101"/>
                </a:cubicBezTo>
                <a:cubicBezTo>
                  <a:pt x="165" y="99"/>
                  <a:pt x="165" y="99"/>
                  <a:pt x="165" y="99"/>
                </a:cubicBezTo>
                <a:cubicBezTo>
                  <a:pt x="166" y="103"/>
                  <a:pt x="166" y="103"/>
                  <a:pt x="166" y="103"/>
                </a:cubicBezTo>
                <a:cubicBezTo>
                  <a:pt x="162" y="101"/>
                  <a:pt x="162" y="101"/>
                  <a:pt x="162" y="101"/>
                </a:cubicBezTo>
                <a:cubicBezTo>
                  <a:pt x="163" y="105"/>
                  <a:pt x="163" y="105"/>
                  <a:pt x="163" y="105"/>
                </a:cubicBezTo>
                <a:cubicBezTo>
                  <a:pt x="159" y="103"/>
                  <a:pt x="159" y="103"/>
                  <a:pt x="159" y="103"/>
                </a:cubicBezTo>
                <a:cubicBezTo>
                  <a:pt x="160" y="108"/>
                  <a:pt x="160" y="108"/>
                  <a:pt x="160" y="108"/>
                </a:cubicBezTo>
                <a:cubicBezTo>
                  <a:pt x="156" y="107"/>
                  <a:pt x="156" y="107"/>
                  <a:pt x="156" y="107"/>
                </a:cubicBezTo>
                <a:cubicBezTo>
                  <a:pt x="158" y="111"/>
                  <a:pt x="158" y="111"/>
                  <a:pt x="158" y="111"/>
                </a:cubicBezTo>
                <a:cubicBezTo>
                  <a:pt x="153" y="110"/>
                  <a:pt x="153" y="110"/>
                  <a:pt x="153" y="110"/>
                </a:cubicBezTo>
                <a:cubicBezTo>
                  <a:pt x="156" y="114"/>
                  <a:pt x="156" y="114"/>
                  <a:pt x="156" y="114"/>
                </a:cubicBezTo>
                <a:cubicBezTo>
                  <a:pt x="151" y="114"/>
                  <a:pt x="151" y="114"/>
                  <a:pt x="151" y="114"/>
                </a:cubicBezTo>
                <a:cubicBezTo>
                  <a:pt x="154" y="117"/>
                  <a:pt x="154" y="117"/>
                  <a:pt x="154" y="117"/>
                </a:cubicBezTo>
                <a:cubicBezTo>
                  <a:pt x="150" y="117"/>
                  <a:pt x="150" y="117"/>
                  <a:pt x="150" y="117"/>
                </a:cubicBezTo>
                <a:cubicBezTo>
                  <a:pt x="153" y="121"/>
                  <a:pt x="153" y="121"/>
                  <a:pt x="153" y="121"/>
                </a:cubicBezTo>
                <a:cubicBezTo>
                  <a:pt x="149" y="122"/>
                  <a:pt x="149" y="122"/>
                  <a:pt x="149" y="122"/>
                </a:cubicBezTo>
                <a:cubicBezTo>
                  <a:pt x="152" y="124"/>
                  <a:pt x="152" y="124"/>
                  <a:pt x="152" y="124"/>
                </a:cubicBezTo>
                <a:cubicBezTo>
                  <a:pt x="148" y="126"/>
                  <a:pt x="148" y="126"/>
                  <a:pt x="148" y="126"/>
                </a:cubicBezTo>
                <a:cubicBezTo>
                  <a:pt x="152" y="128"/>
                  <a:pt x="152" y="128"/>
                  <a:pt x="152" y="128"/>
                </a:cubicBezTo>
                <a:cubicBezTo>
                  <a:pt x="148" y="130"/>
                  <a:pt x="148" y="130"/>
                  <a:pt x="148" y="130"/>
                </a:cubicBezTo>
                <a:cubicBezTo>
                  <a:pt x="152" y="131"/>
                  <a:pt x="152" y="131"/>
                  <a:pt x="152" y="131"/>
                </a:cubicBezTo>
                <a:cubicBezTo>
                  <a:pt x="149" y="134"/>
                  <a:pt x="149" y="134"/>
                  <a:pt x="149" y="134"/>
                </a:cubicBezTo>
                <a:cubicBezTo>
                  <a:pt x="153" y="135"/>
                  <a:pt x="153" y="135"/>
                  <a:pt x="153" y="135"/>
                </a:cubicBezTo>
                <a:cubicBezTo>
                  <a:pt x="150" y="138"/>
                  <a:pt x="150" y="138"/>
                  <a:pt x="150" y="138"/>
                </a:cubicBezTo>
                <a:cubicBezTo>
                  <a:pt x="154" y="139"/>
                  <a:pt x="154" y="139"/>
                  <a:pt x="154" y="139"/>
                </a:cubicBezTo>
                <a:cubicBezTo>
                  <a:pt x="151" y="142"/>
                  <a:pt x="151" y="142"/>
                  <a:pt x="151" y="142"/>
                </a:cubicBezTo>
                <a:cubicBezTo>
                  <a:pt x="156" y="142"/>
                  <a:pt x="156" y="142"/>
                  <a:pt x="156" y="142"/>
                </a:cubicBezTo>
                <a:cubicBezTo>
                  <a:pt x="153" y="146"/>
                  <a:pt x="153" y="146"/>
                  <a:pt x="153" y="146"/>
                </a:cubicBezTo>
                <a:cubicBezTo>
                  <a:pt x="158" y="145"/>
                  <a:pt x="158" y="145"/>
                  <a:pt x="158" y="145"/>
                </a:cubicBezTo>
                <a:cubicBezTo>
                  <a:pt x="156" y="149"/>
                  <a:pt x="156" y="149"/>
                  <a:pt x="156" y="149"/>
                </a:cubicBezTo>
                <a:cubicBezTo>
                  <a:pt x="160" y="148"/>
                  <a:pt x="160" y="148"/>
                  <a:pt x="160" y="148"/>
                </a:cubicBezTo>
                <a:cubicBezTo>
                  <a:pt x="159" y="152"/>
                  <a:pt x="159" y="152"/>
                  <a:pt x="159" y="152"/>
                </a:cubicBezTo>
                <a:cubicBezTo>
                  <a:pt x="163" y="150"/>
                  <a:pt x="163" y="150"/>
                  <a:pt x="163" y="150"/>
                </a:cubicBezTo>
                <a:cubicBezTo>
                  <a:pt x="162" y="155"/>
                  <a:pt x="162" y="155"/>
                  <a:pt x="162" y="155"/>
                </a:cubicBezTo>
                <a:cubicBezTo>
                  <a:pt x="166" y="153"/>
                  <a:pt x="166" y="153"/>
                  <a:pt x="166" y="153"/>
                </a:cubicBezTo>
                <a:cubicBezTo>
                  <a:pt x="165" y="157"/>
                  <a:pt x="165" y="157"/>
                  <a:pt x="165" y="157"/>
                </a:cubicBezTo>
                <a:cubicBezTo>
                  <a:pt x="169" y="154"/>
                  <a:pt x="169" y="154"/>
                  <a:pt x="169" y="154"/>
                </a:cubicBezTo>
                <a:cubicBezTo>
                  <a:pt x="169" y="159"/>
                  <a:pt x="169" y="159"/>
                  <a:pt x="169" y="159"/>
                </a:cubicBezTo>
                <a:cubicBezTo>
                  <a:pt x="172" y="156"/>
                  <a:pt x="172" y="156"/>
                  <a:pt x="172" y="156"/>
                </a:cubicBezTo>
                <a:cubicBezTo>
                  <a:pt x="173" y="160"/>
                  <a:pt x="173" y="160"/>
                  <a:pt x="173" y="160"/>
                </a:cubicBezTo>
                <a:cubicBezTo>
                  <a:pt x="176" y="157"/>
                  <a:pt x="176" y="157"/>
                  <a:pt x="176" y="157"/>
                </a:cubicBezTo>
                <a:cubicBezTo>
                  <a:pt x="177" y="161"/>
                  <a:pt x="177" y="161"/>
                  <a:pt x="177" y="161"/>
                </a:cubicBezTo>
                <a:cubicBezTo>
                  <a:pt x="180" y="157"/>
                  <a:pt x="180" y="157"/>
                  <a:pt x="180" y="157"/>
                </a:cubicBezTo>
                <a:cubicBezTo>
                  <a:pt x="181" y="161"/>
                  <a:pt x="181" y="161"/>
                  <a:pt x="181" y="161"/>
                </a:cubicBezTo>
                <a:cubicBezTo>
                  <a:pt x="183" y="157"/>
                  <a:pt x="183" y="157"/>
                  <a:pt x="183" y="157"/>
                </a:cubicBezTo>
                <a:cubicBezTo>
                  <a:pt x="186" y="161"/>
                  <a:pt x="186" y="161"/>
                  <a:pt x="186" y="161"/>
                </a:cubicBezTo>
                <a:cubicBezTo>
                  <a:pt x="187" y="157"/>
                  <a:pt x="187" y="157"/>
                  <a:pt x="187" y="157"/>
                </a:cubicBezTo>
                <a:cubicBezTo>
                  <a:pt x="190" y="160"/>
                  <a:pt x="190" y="160"/>
                  <a:pt x="190" y="160"/>
                </a:cubicBezTo>
                <a:cubicBezTo>
                  <a:pt x="190" y="156"/>
                  <a:pt x="190" y="156"/>
                  <a:pt x="190" y="156"/>
                </a:cubicBezTo>
                <a:cubicBezTo>
                  <a:pt x="194" y="159"/>
                  <a:pt x="194" y="159"/>
                  <a:pt x="194" y="159"/>
                </a:cubicBezTo>
                <a:cubicBezTo>
                  <a:pt x="194" y="154"/>
                  <a:pt x="194" y="154"/>
                  <a:pt x="194" y="154"/>
                </a:cubicBezTo>
                <a:cubicBezTo>
                  <a:pt x="197" y="157"/>
                  <a:pt x="197" y="157"/>
                  <a:pt x="197" y="157"/>
                </a:cubicBezTo>
                <a:cubicBezTo>
                  <a:pt x="197" y="153"/>
                  <a:pt x="197" y="153"/>
                  <a:pt x="197" y="153"/>
                </a:cubicBezTo>
                <a:cubicBezTo>
                  <a:pt x="201" y="155"/>
                  <a:pt x="201" y="155"/>
                  <a:pt x="201" y="155"/>
                </a:cubicBezTo>
                <a:cubicBezTo>
                  <a:pt x="200" y="150"/>
                  <a:pt x="200" y="150"/>
                  <a:pt x="200" y="150"/>
                </a:cubicBezTo>
                <a:cubicBezTo>
                  <a:pt x="204" y="152"/>
                  <a:pt x="204" y="152"/>
                  <a:pt x="204" y="152"/>
                </a:cubicBezTo>
                <a:cubicBezTo>
                  <a:pt x="203" y="148"/>
                  <a:pt x="203" y="148"/>
                  <a:pt x="203" y="148"/>
                </a:cubicBezTo>
                <a:cubicBezTo>
                  <a:pt x="207" y="149"/>
                  <a:pt x="207" y="149"/>
                  <a:pt x="207" y="149"/>
                </a:cubicBezTo>
                <a:cubicBezTo>
                  <a:pt x="205" y="145"/>
                  <a:pt x="205" y="145"/>
                  <a:pt x="205" y="145"/>
                </a:cubicBezTo>
                <a:cubicBezTo>
                  <a:pt x="210" y="146"/>
                  <a:pt x="210" y="146"/>
                  <a:pt x="210" y="146"/>
                </a:cubicBezTo>
                <a:cubicBezTo>
                  <a:pt x="207" y="142"/>
                  <a:pt x="207" y="142"/>
                  <a:pt x="207" y="142"/>
                </a:cubicBezTo>
                <a:cubicBezTo>
                  <a:pt x="212" y="142"/>
                  <a:pt x="212" y="142"/>
                  <a:pt x="212" y="142"/>
                </a:cubicBezTo>
                <a:cubicBezTo>
                  <a:pt x="209" y="139"/>
                  <a:pt x="209" y="139"/>
                  <a:pt x="209" y="139"/>
                </a:cubicBezTo>
                <a:cubicBezTo>
                  <a:pt x="213" y="138"/>
                  <a:pt x="213" y="138"/>
                  <a:pt x="213" y="138"/>
                </a:cubicBezTo>
                <a:cubicBezTo>
                  <a:pt x="210" y="135"/>
                  <a:pt x="210" y="135"/>
                  <a:pt x="210" y="135"/>
                </a:cubicBezTo>
                <a:cubicBezTo>
                  <a:pt x="214" y="134"/>
                  <a:pt x="214" y="134"/>
                  <a:pt x="214" y="134"/>
                </a:cubicBezTo>
                <a:cubicBezTo>
                  <a:pt x="211" y="131"/>
                  <a:pt x="211" y="131"/>
                  <a:pt x="211" y="131"/>
                </a:cubicBezTo>
                <a:cubicBezTo>
                  <a:pt x="215" y="130"/>
                  <a:pt x="215" y="130"/>
                  <a:pt x="215" y="130"/>
                </a:cubicBezTo>
                <a:cubicBezTo>
                  <a:pt x="211" y="128"/>
                  <a:pt x="211" y="128"/>
                  <a:pt x="211" y="128"/>
                </a:cubicBezTo>
                <a:cubicBezTo>
                  <a:pt x="215" y="126"/>
                  <a:pt x="215" y="126"/>
                  <a:pt x="215" y="126"/>
                </a:cubicBezTo>
                <a:cubicBezTo>
                  <a:pt x="211" y="124"/>
                  <a:pt x="211" y="124"/>
                  <a:pt x="211" y="124"/>
                </a:cubicBezTo>
                <a:cubicBezTo>
                  <a:pt x="214" y="122"/>
                  <a:pt x="214" y="122"/>
                  <a:pt x="214" y="122"/>
                </a:cubicBezTo>
                <a:cubicBezTo>
                  <a:pt x="210" y="121"/>
                  <a:pt x="210" y="121"/>
                  <a:pt x="210" y="121"/>
                </a:cubicBezTo>
                <a:cubicBezTo>
                  <a:pt x="213" y="117"/>
                  <a:pt x="213" y="117"/>
                  <a:pt x="213" y="117"/>
                </a:cubicBezTo>
                <a:cubicBezTo>
                  <a:pt x="209" y="117"/>
                  <a:pt x="209" y="117"/>
                  <a:pt x="209" y="117"/>
                </a:cubicBezTo>
                <a:cubicBezTo>
                  <a:pt x="212" y="114"/>
                  <a:pt x="212" y="114"/>
                  <a:pt x="212" y="114"/>
                </a:cubicBezTo>
                <a:cubicBezTo>
                  <a:pt x="207" y="114"/>
                  <a:pt x="207" y="114"/>
                  <a:pt x="207" y="114"/>
                </a:cubicBezTo>
                <a:cubicBezTo>
                  <a:pt x="210" y="110"/>
                  <a:pt x="210" y="110"/>
                  <a:pt x="210" y="110"/>
                </a:cubicBezTo>
                <a:cubicBezTo>
                  <a:pt x="205" y="111"/>
                  <a:pt x="205" y="111"/>
                  <a:pt x="205" y="111"/>
                </a:cubicBezTo>
                <a:cubicBezTo>
                  <a:pt x="207" y="107"/>
                  <a:pt x="207" y="107"/>
                  <a:pt x="207" y="107"/>
                </a:cubicBezTo>
                <a:cubicBezTo>
                  <a:pt x="203" y="108"/>
                  <a:pt x="203" y="108"/>
                  <a:pt x="203" y="108"/>
                </a:cubicBezTo>
                <a:cubicBezTo>
                  <a:pt x="204" y="103"/>
                  <a:pt x="204" y="103"/>
                  <a:pt x="204" y="103"/>
                </a:cubicBezTo>
                <a:cubicBezTo>
                  <a:pt x="200" y="105"/>
                  <a:pt x="200" y="105"/>
                  <a:pt x="200" y="105"/>
                </a:cubicBezTo>
                <a:cubicBezTo>
                  <a:pt x="201" y="101"/>
                  <a:pt x="201" y="101"/>
                  <a:pt x="201" y="101"/>
                </a:cubicBezTo>
                <a:cubicBezTo>
                  <a:pt x="197" y="103"/>
                  <a:pt x="197" y="103"/>
                  <a:pt x="197" y="103"/>
                </a:cubicBezTo>
                <a:cubicBezTo>
                  <a:pt x="197" y="99"/>
                  <a:pt x="197" y="99"/>
                  <a:pt x="197" y="99"/>
                </a:cubicBezTo>
                <a:cubicBezTo>
                  <a:pt x="194" y="101"/>
                  <a:pt x="194" y="101"/>
                  <a:pt x="194" y="101"/>
                </a:cubicBezTo>
                <a:cubicBezTo>
                  <a:pt x="194" y="97"/>
                  <a:pt x="194" y="97"/>
                  <a:pt x="194" y="97"/>
                </a:cubicBezTo>
                <a:cubicBezTo>
                  <a:pt x="190" y="100"/>
                  <a:pt x="190" y="100"/>
                  <a:pt x="190" y="100"/>
                </a:cubicBezTo>
                <a:cubicBezTo>
                  <a:pt x="190" y="95"/>
                  <a:pt x="190" y="95"/>
                  <a:pt x="190" y="95"/>
                </a:cubicBezTo>
                <a:cubicBezTo>
                  <a:pt x="187" y="99"/>
                  <a:pt x="187" y="99"/>
                  <a:pt x="187" y="99"/>
                </a:cubicBezTo>
                <a:cubicBezTo>
                  <a:pt x="186" y="95"/>
                  <a:pt x="186" y="95"/>
                  <a:pt x="186" y="95"/>
                </a:cubicBezTo>
                <a:cubicBezTo>
                  <a:pt x="183" y="99"/>
                  <a:pt x="183" y="99"/>
                  <a:pt x="183" y="99"/>
                </a:cubicBezTo>
                <a:cubicBezTo>
                  <a:pt x="181" y="94"/>
                  <a:pt x="181" y="94"/>
                  <a:pt x="181" y="94"/>
                </a:cubicBezTo>
                <a:close/>
                <a:moveTo>
                  <a:pt x="146" y="183"/>
                </a:moveTo>
                <a:cubicBezTo>
                  <a:pt x="145" y="183"/>
                  <a:pt x="145" y="184"/>
                  <a:pt x="145" y="184"/>
                </a:cubicBezTo>
                <a:cubicBezTo>
                  <a:pt x="145" y="184"/>
                  <a:pt x="145" y="184"/>
                  <a:pt x="145" y="184"/>
                </a:cubicBezTo>
                <a:cubicBezTo>
                  <a:pt x="143" y="192"/>
                  <a:pt x="143" y="192"/>
                  <a:pt x="143" y="192"/>
                </a:cubicBezTo>
                <a:cubicBezTo>
                  <a:pt x="158" y="190"/>
                  <a:pt x="158" y="190"/>
                  <a:pt x="158" y="190"/>
                </a:cubicBezTo>
                <a:cubicBezTo>
                  <a:pt x="166" y="202"/>
                  <a:pt x="166" y="202"/>
                  <a:pt x="166" y="202"/>
                </a:cubicBezTo>
                <a:cubicBezTo>
                  <a:pt x="171" y="188"/>
                  <a:pt x="171" y="188"/>
                  <a:pt x="171" y="188"/>
                </a:cubicBezTo>
                <a:cubicBezTo>
                  <a:pt x="171" y="188"/>
                  <a:pt x="171" y="188"/>
                  <a:pt x="171" y="188"/>
                </a:cubicBezTo>
                <a:cubicBezTo>
                  <a:pt x="171" y="187"/>
                  <a:pt x="171" y="187"/>
                  <a:pt x="171" y="187"/>
                </a:cubicBezTo>
                <a:cubicBezTo>
                  <a:pt x="171" y="187"/>
                  <a:pt x="171" y="187"/>
                  <a:pt x="171" y="187"/>
                </a:cubicBezTo>
                <a:cubicBezTo>
                  <a:pt x="179" y="163"/>
                  <a:pt x="179" y="163"/>
                  <a:pt x="179" y="163"/>
                </a:cubicBezTo>
                <a:cubicBezTo>
                  <a:pt x="179" y="162"/>
                  <a:pt x="179" y="162"/>
                  <a:pt x="179" y="162"/>
                </a:cubicBezTo>
                <a:cubicBezTo>
                  <a:pt x="176" y="166"/>
                  <a:pt x="176" y="166"/>
                  <a:pt x="176" y="166"/>
                </a:cubicBezTo>
                <a:cubicBezTo>
                  <a:pt x="175" y="161"/>
                  <a:pt x="175" y="161"/>
                  <a:pt x="175" y="161"/>
                </a:cubicBezTo>
                <a:cubicBezTo>
                  <a:pt x="172" y="165"/>
                  <a:pt x="172" y="165"/>
                  <a:pt x="172" y="165"/>
                </a:cubicBezTo>
                <a:cubicBezTo>
                  <a:pt x="171" y="160"/>
                  <a:pt x="171" y="160"/>
                  <a:pt x="171" y="160"/>
                </a:cubicBezTo>
                <a:cubicBezTo>
                  <a:pt x="167" y="164"/>
                  <a:pt x="167" y="164"/>
                  <a:pt x="167" y="164"/>
                </a:cubicBezTo>
                <a:cubicBezTo>
                  <a:pt x="167" y="159"/>
                  <a:pt x="167" y="159"/>
                  <a:pt x="167" y="159"/>
                </a:cubicBezTo>
                <a:cubicBezTo>
                  <a:pt x="163" y="162"/>
                  <a:pt x="163" y="162"/>
                  <a:pt x="163" y="162"/>
                </a:cubicBezTo>
                <a:cubicBezTo>
                  <a:pt x="163" y="157"/>
                  <a:pt x="163" y="157"/>
                  <a:pt x="163" y="157"/>
                </a:cubicBezTo>
                <a:cubicBezTo>
                  <a:pt x="159" y="159"/>
                  <a:pt x="159" y="159"/>
                  <a:pt x="159" y="159"/>
                </a:cubicBezTo>
                <a:cubicBezTo>
                  <a:pt x="160" y="154"/>
                  <a:pt x="160" y="154"/>
                  <a:pt x="160" y="154"/>
                </a:cubicBezTo>
                <a:cubicBezTo>
                  <a:pt x="155" y="156"/>
                  <a:pt x="155" y="156"/>
                  <a:pt x="155" y="156"/>
                </a:cubicBezTo>
                <a:cubicBezTo>
                  <a:pt x="157" y="152"/>
                  <a:pt x="157" y="152"/>
                  <a:pt x="157" y="152"/>
                </a:cubicBezTo>
                <a:cubicBezTo>
                  <a:pt x="157" y="152"/>
                  <a:pt x="157" y="152"/>
                  <a:pt x="157" y="152"/>
                </a:cubicBezTo>
                <a:cubicBezTo>
                  <a:pt x="148" y="177"/>
                  <a:pt x="148" y="177"/>
                  <a:pt x="148" y="177"/>
                </a:cubicBezTo>
                <a:cubicBezTo>
                  <a:pt x="148" y="177"/>
                  <a:pt x="148" y="177"/>
                  <a:pt x="148" y="178"/>
                </a:cubicBezTo>
                <a:cubicBezTo>
                  <a:pt x="148" y="178"/>
                  <a:pt x="148" y="178"/>
                  <a:pt x="148" y="178"/>
                </a:cubicBezTo>
                <a:cubicBezTo>
                  <a:pt x="146" y="183"/>
                  <a:pt x="146" y="183"/>
                  <a:pt x="146" y="183"/>
                </a:cubicBezTo>
                <a:cubicBezTo>
                  <a:pt x="146" y="183"/>
                  <a:pt x="146" y="183"/>
                  <a:pt x="146" y="183"/>
                </a:cubicBezTo>
                <a:close/>
                <a:moveTo>
                  <a:pt x="210" y="149"/>
                </a:moveTo>
                <a:cubicBezTo>
                  <a:pt x="207" y="148"/>
                  <a:pt x="207" y="148"/>
                  <a:pt x="207" y="148"/>
                </a:cubicBezTo>
                <a:cubicBezTo>
                  <a:pt x="209" y="153"/>
                  <a:pt x="209" y="153"/>
                  <a:pt x="209" y="153"/>
                </a:cubicBezTo>
                <a:cubicBezTo>
                  <a:pt x="204" y="152"/>
                  <a:pt x="204" y="152"/>
                  <a:pt x="204" y="152"/>
                </a:cubicBezTo>
                <a:cubicBezTo>
                  <a:pt x="206" y="156"/>
                  <a:pt x="206" y="156"/>
                  <a:pt x="206" y="156"/>
                </a:cubicBezTo>
                <a:cubicBezTo>
                  <a:pt x="201" y="154"/>
                  <a:pt x="201" y="154"/>
                  <a:pt x="201" y="154"/>
                </a:cubicBezTo>
                <a:cubicBezTo>
                  <a:pt x="202" y="159"/>
                  <a:pt x="202" y="159"/>
                  <a:pt x="202" y="159"/>
                </a:cubicBezTo>
                <a:cubicBezTo>
                  <a:pt x="198" y="157"/>
                  <a:pt x="198" y="157"/>
                  <a:pt x="198" y="157"/>
                </a:cubicBezTo>
                <a:cubicBezTo>
                  <a:pt x="199" y="162"/>
                  <a:pt x="199" y="162"/>
                  <a:pt x="199" y="162"/>
                </a:cubicBezTo>
                <a:cubicBezTo>
                  <a:pt x="195" y="159"/>
                  <a:pt x="195" y="159"/>
                  <a:pt x="195" y="159"/>
                </a:cubicBezTo>
                <a:cubicBezTo>
                  <a:pt x="194" y="164"/>
                  <a:pt x="194" y="164"/>
                  <a:pt x="194" y="164"/>
                </a:cubicBezTo>
                <a:cubicBezTo>
                  <a:pt x="191" y="160"/>
                  <a:pt x="191" y="160"/>
                  <a:pt x="191" y="160"/>
                </a:cubicBezTo>
                <a:cubicBezTo>
                  <a:pt x="190" y="165"/>
                  <a:pt x="190" y="165"/>
                  <a:pt x="190" y="165"/>
                </a:cubicBezTo>
                <a:cubicBezTo>
                  <a:pt x="188" y="163"/>
                  <a:pt x="188" y="163"/>
                  <a:pt x="188" y="163"/>
                </a:cubicBezTo>
                <a:cubicBezTo>
                  <a:pt x="195" y="183"/>
                  <a:pt x="195" y="183"/>
                  <a:pt x="195" y="183"/>
                </a:cubicBezTo>
                <a:cubicBezTo>
                  <a:pt x="195" y="183"/>
                  <a:pt x="195" y="183"/>
                  <a:pt x="195" y="183"/>
                </a:cubicBezTo>
                <a:cubicBezTo>
                  <a:pt x="196" y="184"/>
                  <a:pt x="196" y="184"/>
                  <a:pt x="196" y="184"/>
                </a:cubicBezTo>
                <a:cubicBezTo>
                  <a:pt x="201" y="200"/>
                  <a:pt x="201" y="200"/>
                  <a:pt x="201" y="200"/>
                </a:cubicBezTo>
                <a:cubicBezTo>
                  <a:pt x="209" y="188"/>
                  <a:pt x="209" y="188"/>
                  <a:pt x="209" y="188"/>
                </a:cubicBezTo>
                <a:cubicBezTo>
                  <a:pt x="224" y="190"/>
                  <a:pt x="224" y="190"/>
                  <a:pt x="224" y="190"/>
                </a:cubicBezTo>
                <a:cubicBezTo>
                  <a:pt x="210" y="149"/>
                  <a:pt x="210" y="149"/>
                  <a:pt x="210" y="149"/>
                </a:cubicBezTo>
                <a:close/>
                <a:moveTo>
                  <a:pt x="181" y="103"/>
                </a:moveTo>
                <a:cubicBezTo>
                  <a:pt x="175" y="103"/>
                  <a:pt x="168" y="106"/>
                  <a:pt x="164" y="110"/>
                </a:cubicBezTo>
                <a:cubicBezTo>
                  <a:pt x="159" y="115"/>
                  <a:pt x="157" y="121"/>
                  <a:pt x="157" y="128"/>
                </a:cubicBezTo>
                <a:cubicBezTo>
                  <a:pt x="157" y="135"/>
                  <a:pt x="159" y="141"/>
                  <a:pt x="164" y="145"/>
                </a:cubicBezTo>
                <a:cubicBezTo>
                  <a:pt x="168" y="150"/>
                  <a:pt x="175" y="153"/>
                  <a:pt x="181" y="153"/>
                </a:cubicBezTo>
                <a:cubicBezTo>
                  <a:pt x="188" y="153"/>
                  <a:pt x="194" y="150"/>
                  <a:pt x="199" y="145"/>
                </a:cubicBezTo>
                <a:cubicBezTo>
                  <a:pt x="203" y="141"/>
                  <a:pt x="206" y="135"/>
                  <a:pt x="206" y="128"/>
                </a:cubicBezTo>
                <a:cubicBezTo>
                  <a:pt x="206" y="121"/>
                  <a:pt x="203" y="115"/>
                  <a:pt x="199" y="110"/>
                </a:cubicBezTo>
                <a:cubicBezTo>
                  <a:pt x="194" y="106"/>
                  <a:pt x="188" y="103"/>
                  <a:pt x="181" y="103"/>
                </a:cubicBezTo>
                <a:close/>
                <a:moveTo>
                  <a:pt x="198" y="111"/>
                </a:moveTo>
                <a:cubicBezTo>
                  <a:pt x="194" y="107"/>
                  <a:pt x="188" y="104"/>
                  <a:pt x="181" y="104"/>
                </a:cubicBezTo>
                <a:cubicBezTo>
                  <a:pt x="175" y="104"/>
                  <a:pt x="169" y="107"/>
                  <a:pt x="165" y="111"/>
                </a:cubicBezTo>
                <a:cubicBezTo>
                  <a:pt x="161" y="115"/>
                  <a:pt x="158" y="121"/>
                  <a:pt x="158" y="128"/>
                </a:cubicBezTo>
                <a:cubicBezTo>
                  <a:pt x="158" y="134"/>
                  <a:pt x="161" y="140"/>
                  <a:pt x="165" y="144"/>
                </a:cubicBezTo>
                <a:cubicBezTo>
                  <a:pt x="169" y="149"/>
                  <a:pt x="175" y="151"/>
                  <a:pt x="181" y="151"/>
                </a:cubicBezTo>
                <a:cubicBezTo>
                  <a:pt x="188" y="151"/>
                  <a:pt x="194" y="149"/>
                  <a:pt x="198" y="144"/>
                </a:cubicBezTo>
                <a:cubicBezTo>
                  <a:pt x="202" y="140"/>
                  <a:pt x="205" y="134"/>
                  <a:pt x="205" y="128"/>
                </a:cubicBezTo>
                <a:cubicBezTo>
                  <a:pt x="205" y="121"/>
                  <a:pt x="202" y="115"/>
                  <a:pt x="198" y="111"/>
                </a:cubicBezTo>
                <a:close/>
                <a:moveTo>
                  <a:pt x="23" y="23"/>
                </a:moveTo>
                <a:cubicBezTo>
                  <a:pt x="23" y="138"/>
                  <a:pt x="23" y="138"/>
                  <a:pt x="23" y="138"/>
                </a:cubicBezTo>
                <a:cubicBezTo>
                  <a:pt x="148" y="138"/>
                  <a:pt x="148" y="138"/>
                  <a:pt x="148" y="138"/>
                </a:cubicBezTo>
                <a:cubicBezTo>
                  <a:pt x="150" y="136"/>
                  <a:pt x="150" y="136"/>
                  <a:pt x="150" y="136"/>
                </a:cubicBezTo>
                <a:cubicBezTo>
                  <a:pt x="145" y="135"/>
                  <a:pt x="145" y="135"/>
                  <a:pt x="145" y="135"/>
                </a:cubicBezTo>
                <a:cubicBezTo>
                  <a:pt x="149" y="132"/>
                  <a:pt x="149" y="132"/>
                  <a:pt x="149" y="132"/>
                </a:cubicBezTo>
                <a:cubicBezTo>
                  <a:pt x="145" y="130"/>
                  <a:pt x="145" y="130"/>
                  <a:pt x="145" y="130"/>
                </a:cubicBezTo>
                <a:cubicBezTo>
                  <a:pt x="149" y="128"/>
                  <a:pt x="149" y="128"/>
                  <a:pt x="149" y="128"/>
                </a:cubicBezTo>
                <a:cubicBezTo>
                  <a:pt x="145" y="125"/>
                  <a:pt x="145" y="125"/>
                  <a:pt x="145" y="125"/>
                </a:cubicBezTo>
                <a:cubicBezTo>
                  <a:pt x="149" y="124"/>
                  <a:pt x="149" y="124"/>
                  <a:pt x="149" y="124"/>
                </a:cubicBezTo>
                <a:cubicBezTo>
                  <a:pt x="145" y="121"/>
                  <a:pt x="145" y="121"/>
                  <a:pt x="145" y="121"/>
                </a:cubicBezTo>
                <a:cubicBezTo>
                  <a:pt x="150" y="120"/>
                  <a:pt x="150" y="120"/>
                  <a:pt x="150" y="120"/>
                </a:cubicBezTo>
                <a:cubicBezTo>
                  <a:pt x="146" y="116"/>
                  <a:pt x="146" y="116"/>
                  <a:pt x="146" y="116"/>
                </a:cubicBezTo>
                <a:cubicBezTo>
                  <a:pt x="151" y="116"/>
                  <a:pt x="151" y="116"/>
                  <a:pt x="151" y="116"/>
                </a:cubicBezTo>
                <a:cubicBezTo>
                  <a:pt x="148" y="112"/>
                  <a:pt x="148" y="112"/>
                  <a:pt x="148" y="112"/>
                </a:cubicBezTo>
                <a:cubicBezTo>
                  <a:pt x="153" y="112"/>
                  <a:pt x="153" y="112"/>
                  <a:pt x="153" y="112"/>
                </a:cubicBezTo>
                <a:cubicBezTo>
                  <a:pt x="150" y="108"/>
                  <a:pt x="150" y="108"/>
                  <a:pt x="150" y="108"/>
                </a:cubicBezTo>
                <a:cubicBezTo>
                  <a:pt x="155" y="109"/>
                  <a:pt x="155" y="109"/>
                  <a:pt x="155" y="109"/>
                </a:cubicBezTo>
                <a:cubicBezTo>
                  <a:pt x="153" y="104"/>
                  <a:pt x="153" y="104"/>
                  <a:pt x="153" y="104"/>
                </a:cubicBezTo>
                <a:cubicBezTo>
                  <a:pt x="158" y="106"/>
                  <a:pt x="158" y="106"/>
                  <a:pt x="158" y="106"/>
                </a:cubicBezTo>
                <a:cubicBezTo>
                  <a:pt x="156" y="101"/>
                  <a:pt x="156" y="101"/>
                  <a:pt x="156" y="101"/>
                </a:cubicBezTo>
                <a:cubicBezTo>
                  <a:pt x="161" y="103"/>
                  <a:pt x="161" y="103"/>
                  <a:pt x="161" y="103"/>
                </a:cubicBezTo>
                <a:cubicBezTo>
                  <a:pt x="160" y="98"/>
                  <a:pt x="160" y="98"/>
                  <a:pt x="160" y="98"/>
                </a:cubicBezTo>
                <a:cubicBezTo>
                  <a:pt x="164" y="100"/>
                  <a:pt x="164" y="100"/>
                  <a:pt x="164" y="100"/>
                </a:cubicBezTo>
                <a:cubicBezTo>
                  <a:pt x="164" y="95"/>
                  <a:pt x="164" y="95"/>
                  <a:pt x="164" y="95"/>
                </a:cubicBezTo>
                <a:cubicBezTo>
                  <a:pt x="168" y="98"/>
                  <a:pt x="168" y="98"/>
                  <a:pt x="168" y="98"/>
                </a:cubicBezTo>
                <a:cubicBezTo>
                  <a:pt x="168" y="93"/>
                  <a:pt x="168" y="93"/>
                  <a:pt x="168" y="93"/>
                </a:cubicBezTo>
                <a:cubicBezTo>
                  <a:pt x="171" y="97"/>
                  <a:pt x="171" y="97"/>
                  <a:pt x="171" y="97"/>
                </a:cubicBezTo>
                <a:cubicBezTo>
                  <a:pt x="172" y="92"/>
                  <a:pt x="172" y="92"/>
                  <a:pt x="172" y="92"/>
                </a:cubicBezTo>
                <a:cubicBezTo>
                  <a:pt x="175" y="96"/>
                  <a:pt x="175" y="96"/>
                  <a:pt x="175" y="96"/>
                </a:cubicBezTo>
                <a:cubicBezTo>
                  <a:pt x="177" y="91"/>
                  <a:pt x="177" y="91"/>
                  <a:pt x="177" y="91"/>
                </a:cubicBezTo>
                <a:cubicBezTo>
                  <a:pt x="179" y="95"/>
                  <a:pt x="179" y="95"/>
                  <a:pt x="179" y="95"/>
                </a:cubicBezTo>
                <a:cubicBezTo>
                  <a:pt x="181" y="91"/>
                  <a:pt x="181" y="91"/>
                  <a:pt x="181" y="91"/>
                </a:cubicBezTo>
                <a:cubicBezTo>
                  <a:pt x="183" y="95"/>
                  <a:pt x="183" y="95"/>
                  <a:pt x="183" y="95"/>
                </a:cubicBezTo>
                <a:cubicBezTo>
                  <a:pt x="186" y="91"/>
                  <a:pt x="186" y="91"/>
                  <a:pt x="186" y="91"/>
                </a:cubicBezTo>
                <a:cubicBezTo>
                  <a:pt x="187" y="96"/>
                  <a:pt x="187" y="96"/>
                  <a:pt x="187" y="96"/>
                </a:cubicBezTo>
                <a:cubicBezTo>
                  <a:pt x="191" y="92"/>
                  <a:pt x="191" y="92"/>
                  <a:pt x="191" y="92"/>
                </a:cubicBezTo>
                <a:cubicBezTo>
                  <a:pt x="191" y="97"/>
                  <a:pt x="191" y="97"/>
                  <a:pt x="191" y="97"/>
                </a:cubicBezTo>
                <a:cubicBezTo>
                  <a:pt x="195" y="93"/>
                  <a:pt x="195" y="93"/>
                  <a:pt x="195" y="93"/>
                </a:cubicBezTo>
                <a:cubicBezTo>
                  <a:pt x="195" y="98"/>
                  <a:pt x="195" y="98"/>
                  <a:pt x="195" y="98"/>
                </a:cubicBezTo>
                <a:cubicBezTo>
                  <a:pt x="199" y="95"/>
                  <a:pt x="199" y="95"/>
                  <a:pt x="199" y="95"/>
                </a:cubicBezTo>
                <a:cubicBezTo>
                  <a:pt x="199" y="100"/>
                  <a:pt x="199" y="100"/>
                  <a:pt x="199" y="100"/>
                </a:cubicBezTo>
                <a:cubicBezTo>
                  <a:pt x="203" y="98"/>
                  <a:pt x="203" y="98"/>
                  <a:pt x="203" y="98"/>
                </a:cubicBezTo>
                <a:cubicBezTo>
                  <a:pt x="202" y="103"/>
                  <a:pt x="202" y="103"/>
                  <a:pt x="202" y="103"/>
                </a:cubicBezTo>
                <a:cubicBezTo>
                  <a:pt x="207" y="101"/>
                  <a:pt x="207" y="101"/>
                  <a:pt x="207" y="101"/>
                </a:cubicBezTo>
                <a:cubicBezTo>
                  <a:pt x="205" y="106"/>
                  <a:pt x="205" y="106"/>
                  <a:pt x="205" y="106"/>
                </a:cubicBezTo>
                <a:cubicBezTo>
                  <a:pt x="207" y="105"/>
                  <a:pt x="207" y="105"/>
                  <a:pt x="207" y="105"/>
                </a:cubicBezTo>
                <a:cubicBezTo>
                  <a:pt x="207" y="23"/>
                  <a:pt x="207" y="23"/>
                  <a:pt x="207" y="23"/>
                </a:cubicBezTo>
                <a:cubicBezTo>
                  <a:pt x="23" y="23"/>
                  <a:pt x="23" y="23"/>
                  <a:pt x="23" y="23"/>
                </a:cubicBezTo>
                <a:close/>
                <a:moveTo>
                  <a:pt x="34" y="126"/>
                </a:moveTo>
                <a:cubicBezTo>
                  <a:pt x="34" y="130"/>
                  <a:pt x="34" y="130"/>
                  <a:pt x="34" y="130"/>
                </a:cubicBezTo>
                <a:cubicBezTo>
                  <a:pt x="69" y="130"/>
                  <a:pt x="69" y="130"/>
                  <a:pt x="69" y="130"/>
                </a:cubicBezTo>
                <a:cubicBezTo>
                  <a:pt x="69" y="126"/>
                  <a:pt x="69" y="126"/>
                  <a:pt x="69" y="126"/>
                </a:cubicBezTo>
                <a:cubicBezTo>
                  <a:pt x="34" y="126"/>
                  <a:pt x="34" y="126"/>
                  <a:pt x="34" y="126"/>
                </a:cubicBezTo>
                <a:close/>
                <a:moveTo>
                  <a:pt x="90" y="126"/>
                </a:moveTo>
                <a:cubicBezTo>
                  <a:pt x="90" y="130"/>
                  <a:pt x="90" y="130"/>
                  <a:pt x="90" y="130"/>
                </a:cubicBezTo>
                <a:cubicBezTo>
                  <a:pt x="125" y="130"/>
                  <a:pt x="125" y="130"/>
                  <a:pt x="125" y="130"/>
                </a:cubicBezTo>
                <a:cubicBezTo>
                  <a:pt x="125" y="126"/>
                  <a:pt x="125" y="126"/>
                  <a:pt x="125" y="126"/>
                </a:cubicBezTo>
                <a:cubicBezTo>
                  <a:pt x="90" y="126"/>
                  <a:pt x="90" y="126"/>
                  <a:pt x="90" y="126"/>
                </a:cubicBezTo>
                <a:close/>
                <a:moveTo>
                  <a:pt x="45" y="55"/>
                </a:moveTo>
                <a:cubicBezTo>
                  <a:pt x="45" y="58"/>
                  <a:pt x="45" y="58"/>
                  <a:pt x="45" y="58"/>
                </a:cubicBezTo>
                <a:cubicBezTo>
                  <a:pt x="185" y="58"/>
                  <a:pt x="185" y="58"/>
                  <a:pt x="185" y="58"/>
                </a:cubicBezTo>
                <a:cubicBezTo>
                  <a:pt x="185" y="55"/>
                  <a:pt x="185" y="55"/>
                  <a:pt x="185" y="55"/>
                </a:cubicBezTo>
                <a:cubicBezTo>
                  <a:pt x="45" y="55"/>
                  <a:pt x="45" y="55"/>
                  <a:pt x="45" y="55"/>
                </a:cubicBezTo>
                <a:close/>
                <a:moveTo>
                  <a:pt x="45" y="44"/>
                </a:moveTo>
                <a:cubicBezTo>
                  <a:pt x="45" y="48"/>
                  <a:pt x="45" y="48"/>
                  <a:pt x="45" y="48"/>
                </a:cubicBezTo>
                <a:cubicBezTo>
                  <a:pt x="185" y="48"/>
                  <a:pt x="185" y="48"/>
                  <a:pt x="185" y="48"/>
                </a:cubicBezTo>
                <a:cubicBezTo>
                  <a:pt x="185" y="44"/>
                  <a:pt x="185" y="44"/>
                  <a:pt x="185" y="44"/>
                </a:cubicBezTo>
                <a:cubicBezTo>
                  <a:pt x="45" y="44"/>
                  <a:pt x="45" y="44"/>
                  <a:pt x="45" y="44"/>
                </a:cubicBezTo>
                <a:close/>
                <a:moveTo>
                  <a:pt x="45" y="64"/>
                </a:moveTo>
                <a:cubicBezTo>
                  <a:pt x="45" y="68"/>
                  <a:pt x="45" y="68"/>
                  <a:pt x="45" y="68"/>
                </a:cubicBezTo>
                <a:cubicBezTo>
                  <a:pt x="185" y="68"/>
                  <a:pt x="185" y="68"/>
                  <a:pt x="185" y="68"/>
                </a:cubicBezTo>
                <a:cubicBezTo>
                  <a:pt x="185" y="64"/>
                  <a:pt x="185" y="64"/>
                  <a:pt x="185" y="64"/>
                </a:cubicBezTo>
                <a:cubicBezTo>
                  <a:pt x="45" y="64"/>
                  <a:pt x="45" y="64"/>
                  <a:pt x="45" y="64"/>
                </a:cubicBezTo>
                <a:close/>
                <a:moveTo>
                  <a:pt x="45" y="84"/>
                </a:moveTo>
                <a:cubicBezTo>
                  <a:pt x="45" y="88"/>
                  <a:pt x="45" y="88"/>
                  <a:pt x="45" y="88"/>
                </a:cubicBezTo>
                <a:cubicBezTo>
                  <a:pt x="156" y="88"/>
                  <a:pt x="156" y="88"/>
                  <a:pt x="156" y="88"/>
                </a:cubicBezTo>
                <a:cubicBezTo>
                  <a:pt x="156" y="84"/>
                  <a:pt x="156" y="84"/>
                  <a:pt x="156" y="84"/>
                </a:cubicBezTo>
                <a:cubicBezTo>
                  <a:pt x="45" y="84"/>
                  <a:pt x="45" y="84"/>
                  <a:pt x="45" y="84"/>
                </a:cubicBezTo>
                <a:close/>
                <a:moveTo>
                  <a:pt x="45" y="74"/>
                </a:moveTo>
                <a:cubicBezTo>
                  <a:pt x="45" y="78"/>
                  <a:pt x="45" y="78"/>
                  <a:pt x="45" y="78"/>
                </a:cubicBezTo>
                <a:cubicBezTo>
                  <a:pt x="156" y="78"/>
                  <a:pt x="156" y="78"/>
                  <a:pt x="156" y="78"/>
                </a:cubicBezTo>
                <a:cubicBezTo>
                  <a:pt x="156" y="74"/>
                  <a:pt x="156" y="74"/>
                  <a:pt x="156" y="74"/>
                </a:cubicBezTo>
                <a:lnTo>
                  <a:pt x="45" y="74"/>
                </a:lnTo>
                <a:close/>
              </a:path>
            </a:pathLst>
          </a:custGeom>
          <a:solidFill>
            <a:schemeClr val="bg1"/>
          </a:solidFill>
          <a:ln>
            <a:noFill/>
          </a:ln>
        </p:spPr>
        <p:txBody>
          <a:bodyPr vert="horz" wrap="square" lIns="67391" tIns="33696" rIns="67391" bIns="33696" numCol="1" anchor="t" anchorCtr="0" compatLnSpc="1">
            <a:prstTxWarp prst="textNoShape">
              <a:avLst/>
            </a:prstTxWarp>
          </a:bodyPr>
          <a:lstStyle/>
          <a:p>
            <a:endParaRPr lang="zh-CN" altLang="en-US">
              <a:cs typeface="+mn-ea"/>
              <a:sym typeface="+mn-lt"/>
            </a:endParaRPr>
          </a:p>
        </p:txBody>
      </p:sp>
      <p:sp>
        <p:nvSpPr>
          <p:cNvPr id="25" name="Freeform 22"/>
          <p:cNvSpPr>
            <a:spLocks noEditPoints="1"/>
          </p:cNvSpPr>
          <p:nvPr/>
        </p:nvSpPr>
        <p:spPr bwMode="auto">
          <a:xfrm>
            <a:off x="4547906" y="1349855"/>
            <a:ext cx="1115218" cy="772547"/>
          </a:xfrm>
          <a:custGeom>
            <a:avLst/>
            <a:gdLst>
              <a:gd name="T0" fmla="*/ 204 w 256"/>
              <a:gd name="T1" fmla="*/ 149 h 178"/>
              <a:gd name="T2" fmla="*/ 129 w 256"/>
              <a:gd name="T3" fmla="*/ 174 h 178"/>
              <a:gd name="T4" fmla="*/ 51 w 256"/>
              <a:gd name="T5" fmla="*/ 146 h 178"/>
              <a:gd name="T6" fmla="*/ 51 w 256"/>
              <a:gd name="T7" fmla="*/ 83 h 178"/>
              <a:gd name="T8" fmla="*/ 128 w 256"/>
              <a:gd name="T9" fmla="*/ 119 h 178"/>
              <a:gd name="T10" fmla="*/ 64 w 256"/>
              <a:gd name="T11" fmla="*/ 89 h 178"/>
              <a:gd name="T12" fmla="*/ 28 w 256"/>
              <a:gd name="T13" fmla="*/ 72 h 178"/>
              <a:gd name="T14" fmla="*/ 22 w 256"/>
              <a:gd name="T15" fmla="*/ 70 h 178"/>
              <a:gd name="T16" fmla="*/ 21 w 256"/>
              <a:gd name="T17" fmla="*/ 69 h 178"/>
              <a:gd name="T18" fmla="*/ 18 w 256"/>
              <a:gd name="T19" fmla="*/ 75 h 178"/>
              <a:gd name="T20" fmla="*/ 18 w 256"/>
              <a:gd name="T21" fmla="*/ 137 h 178"/>
              <a:gd name="T22" fmla="*/ 18 w 256"/>
              <a:gd name="T23" fmla="*/ 137 h 178"/>
              <a:gd name="T24" fmla="*/ 25 w 256"/>
              <a:gd name="T25" fmla="*/ 148 h 178"/>
              <a:gd name="T26" fmla="*/ 22 w 256"/>
              <a:gd name="T27" fmla="*/ 157 h 178"/>
              <a:gd name="T28" fmla="*/ 22 w 256"/>
              <a:gd name="T29" fmla="*/ 178 h 178"/>
              <a:gd name="T30" fmla="*/ 21 w 256"/>
              <a:gd name="T31" fmla="*/ 178 h 178"/>
              <a:gd name="T32" fmla="*/ 21 w 256"/>
              <a:gd name="T33" fmla="*/ 158 h 178"/>
              <a:gd name="T34" fmla="*/ 19 w 256"/>
              <a:gd name="T35" fmla="*/ 159 h 178"/>
              <a:gd name="T36" fmla="*/ 19 w 256"/>
              <a:gd name="T37" fmla="*/ 178 h 178"/>
              <a:gd name="T38" fmla="*/ 18 w 256"/>
              <a:gd name="T39" fmla="*/ 178 h 178"/>
              <a:gd name="T40" fmla="*/ 18 w 256"/>
              <a:gd name="T41" fmla="*/ 159 h 178"/>
              <a:gd name="T42" fmla="*/ 16 w 256"/>
              <a:gd name="T43" fmla="*/ 160 h 178"/>
              <a:gd name="T44" fmla="*/ 16 w 256"/>
              <a:gd name="T45" fmla="*/ 178 h 178"/>
              <a:gd name="T46" fmla="*/ 15 w 256"/>
              <a:gd name="T47" fmla="*/ 178 h 178"/>
              <a:gd name="T48" fmla="*/ 15 w 256"/>
              <a:gd name="T49" fmla="*/ 160 h 178"/>
              <a:gd name="T50" fmla="*/ 13 w 256"/>
              <a:gd name="T51" fmla="*/ 159 h 178"/>
              <a:gd name="T52" fmla="*/ 13 w 256"/>
              <a:gd name="T53" fmla="*/ 178 h 178"/>
              <a:gd name="T54" fmla="*/ 11 w 256"/>
              <a:gd name="T55" fmla="*/ 178 h 178"/>
              <a:gd name="T56" fmla="*/ 11 w 256"/>
              <a:gd name="T57" fmla="*/ 159 h 178"/>
              <a:gd name="T58" fmla="*/ 10 w 256"/>
              <a:gd name="T59" fmla="*/ 158 h 178"/>
              <a:gd name="T60" fmla="*/ 10 w 256"/>
              <a:gd name="T61" fmla="*/ 178 h 178"/>
              <a:gd name="T62" fmla="*/ 8 w 256"/>
              <a:gd name="T63" fmla="*/ 178 h 178"/>
              <a:gd name="T64" fmla="*/ 8 w 256"/>
              <a:gd name="T65" fmla="*/ 157 h 178"/>
              <a:gd name="T66" fmla="*/ 5 w 256"/>
              <a:gd name="T67" fmla="*/ 148 h 178"/>
              <a:gd name="T68" fmla="*/ 12 w 256"/>
              <a:gd name="T69" fmla="*/ 137 h 178"/>
              <a:gd name="T70" fmla="*/ 13 w 256"/>
              <a:gd name="T71" fmla="*/ 72 h 178"/>
              <a:gd name="T72" fmla="*/ 15 w 256"/>
              <a:gd name="T73" fmla="*/ 66 h 178"/>
              <a:gd name="T74" fmla="*/ 0 w 256"/>
              <a:gd name="T75" fmla="*/ 59 h 178"/>
              <a:gd name="T76" fmla="*/ 64 w 256"/>
              <a:gd name="T77" fmla="*/ 29 h 178"/>
              <a:gd name="T78" fmla="*/ 128 w 256"/>
              <a:gd name="T79" fmla="*/ 0 h 178"/>
              <a:gd name="T80" fmla="*/ 192 w 256"/>
              <a:gd name="T81" fmla="*/ 29 h 178"/>
              <a:gd name="T82" fmla="*/ 256 w 256"/>
              <a:gd name="T83" fmla="*/ 59 h 178"/>
              <a:gd name="T84" fmla="*/ 192 w 256"/>
              <a:gd name="T85" fmla="*/ 89 h 178"/>
              <a:gd name="T86" fmla="*/ 128 w 256"/>
              <a:gd name="T87" fmla="*/ 119 h 178"/>
              <a:gd name="T88" fmla="*/ 202 w 256"/>
              <a:gd name="T89" fmla="*/ 84 h 178"/>
              <a:gd name="T90" fmla="*/ 204 w 256"/>
              <a:gd name="T91" fmla="*/ 149 h 178"/>
              <a:gd name="T92" fmla="*/ 21 w 256"/>
              <a:gd name="T93" fmla="*/ 69 h 178"/>
              <a:gd name="T94" fmla="*/ 107 w 256"/>
              <a:gd name="T95" fmla="*/ 53 h 178"/>
              <a:gd name="T96" fmla="*/ 104 w 256"/>
              <a:gd name="T97" fmla="*/ 57 h 178"/>
              <a:gd name="T98" fmla="*/ 113 w 256"/>
              <a:gd name="T99" fmla="*/ 61 h 178"/>
              <a:gd name="T100" fmla="*/ 123 w 256"/>
              <a:gd name="T101" fmla="*/ 57 h 178"/>
              <a:gd name="T102" fmla="*/ 119 w 256"/>
              <a:gd name="T103" fmla="*/ 53 h 178"/>
              <a:gd name="T104" fmla="*/ 116 w 256"/>
              <a:gd name="T105" fmla="*/ 52 h 178"/>
              <a:gd name="T106" fmla="*/ 15 w 256"/>
              <a:gd name="T107" fmla="*/ 66 h 178"/>
              <a:gd name="T108" fmla="*/ 21 w 256"/>
              <a:gd name="T109" fmla="*/ 6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6" h="178">
                <a:moveTo>
                  <a:pt x="204" y="149"/>
                </a:moveTo>
                <a:cubicBezTo>
                  <a:pt x="186" y="164"/>
                  <a:pt x="160" y="174"/>
                  <a:pt x="129" y="174"/>
                </a:cubicBezTo>
                <a:cubicBezTo>
                  <a:pt x="99" y="174"/>
                  <a:pt x="70" y="163"/>
                  <a:pt x="51" y="146"/>
                </a:cubicBezTo>
                <a:cubicBezTo>
                  <a:pt x="51" y="83"/>
                  <a:pt x="51" y="83"/>
                  <a:pt x="51" y="83"/>
                </a:cubicBezTo>
                <a:cubicBezTo>
                  <a:pt x="128" y="119"/>
                  <a:pt x="128" y="119"/>
                  <a:pt x="128" y="119"/>
                </a:cubicBezTo>
                <a:cubicBezTo>
                  <a:pt x="64" y="89"/>
                  <a:pt x="64" y="89"/>
                  <a:pt x="64" y="89"/>
                </a:cubicBezTo>
                <a:cubicBezTo>
                  <a:pt x="28" y="72"/>
                  <a:pt x="28" y="72"/>
                  <a:pt x="28" y="72"/>
                </a:cubicBezTo>
                <a:cubicBezTo>
                  <a:pt x="22" y="70"/>
                  <a:pt x="22" y="70"/>
                  <a:pt x="22" y="70"/>
                </a:cubicBezTo>
                <a:cubicBezTo>
                  <a:pt x="21" y="69"/>
                  <a:pt x="21" y="69"/>
                  <a:pt x="21" y="69"/>
                </a:cubicBezTo>
                <a:cubicBezTo>
                  <a:pt x="21" y="69"/>
                  <a:pt x="18" y="72"/>
                  <a:pt x="18" y="75"/>
                </a:cubicBezTo>
                <a:cubicBezTo>
                  <a:pt x="18" y="137"/>
                  <a:pt x="18" y="137"/>
                  <a:pt x="18" y="137"/>
                </a:cubicBezTo>
                <a:cubicBezTo>
                  <a:pt x="18" y="137"/>
                  <a:pt x="18" y="137"/>
                  <a:pt x="18" y="137"/>
                </a:cubicBezTo>
                <a:cubicBezTo>
                  <a:pt x="22" y="139"/>
                  <a:pt x="25" y="143"/>
                  <a:pt x="25" y="148"/>
                </a:cubicBezTo>
                <a:cubicBezTo>
                  <a:pt x="25" y="152"/>
                  <a:pt x="24" y="154"/>
                  <a:pt x="22" y="157"/>
                </a:cubicBezTo>
                <a:cubicBezTo>
                  <a:pt x="22" y="178"/>
                  <a:pt x="22" y="178"/>
                  <a:pt x="22" y="178"/>
                </a:cubicBezTo>
                <a:cubicBezTo>
                  <a:pt x="21" y="178"/>
                  <a:pt x="21" y="178"/>
                  <a:pt x="21" y="178"/>
                </a:cubicBezTo>
                <a:cubicBezTo>
                  <a:pt x="21" y="158"/>
                  <a:pt x="21" y="158"/>
                  <a:pt x="21" y="158"/>
                </a:cubicBezTo>
                <a:cubicBezTo>
                  <a:pt x="20" y="158"/>
                  <a:pt x="20" y="159"/>
                  <a:pt x="19" y="159"/>
                </a:cubicBezTo>
                <a:cubicBezTo>
                  <a:pt x="19" y="178"/>
                  <a:pt x="19" y="178"/>
                  <a:pt x="19" y="178"/>
                </a:cubicBezTo>
                <a:cubicBezTo>
                  <a:pt x="18" y="178"/>
                  <a:pt x="18" y="178"/>
                  <a:pt x="18" y="178"/>
                </a:cubicBezTo>
                <a:cubicBezTo>
                  <a:pt x="18" y="159"/>
                  <a:pt x="18" y="159"/>
                  <a:pt x="18" y="159"/>
                </a:cubicBezTo>
                <a:cubicBezTo>
                  <a:pt x="17" y="159"/>
                  <a:pt x="17" y="160"/>
                  <a:pt x="16" y="160"/>
                </a:cubicBezTo>
                <a:cubicBezTo>
                  <a:pt x="16" y="178"/>
                  <a:pt x="16" y="178"/>
                  <a:pt x="16" y="178"/>
                </a:cubicBezTo>
                <a:cubicBezTo>
                  <a:pt x="15" y="178"/>
                  <a:pt x="15" y="178"/>
                  <a:pt x="15" y="178"/>
                </a:cubicBezTo>
                <a:cubicBezTo>
                  <a:pt x="15" y="160"/>
                  <a:pt x="15" y="160"/>
                  <a:pt x="15" y="160"/>
                </a:cubicBezTo>
                <a:cubicBezTo>
                  <a:pt x="14" y="160"/>
                  <a:pt x="14" y="159"/>
                  <a:pt x="13" y="159"/>
                </a:cubicBezTo>
                <a:cubicBezTo>
                  <a:pt x="13" y="178"/>
                  <a:pt x="13" y="178"/>
                  <a:pt x="13" y="178"/>
                </a:cubicBezTo>
                <a:cubicBezTo>
                  <a:pt x="11" y="178"/>
                  <a:pt x="11" y="178"/>
                  <a:pt x="11" y="178"/>
                </a:cubicBezTo>
                <a:cubicBezTo>
                  <a:pt x="11" y="159"/>
                  <a:pt x="11" y="159"/>
                  <a:pt x="11" y="159"/>
                </a:cubicBezTo>
                <a:cubicBezTo>
                  <a:pt x="11" y="159"/>
                  <a:pt x="10" y="158"/>
                  <a:pt x="10" y="158"/>
                </a:cubicBezTo>
                <a:cubicBezTo>
                  <a:pt x="10" y="178"/>
                  <a:pt x="10" y="178"/>
                  <a:pt x="10" y="178"/>
                </a:cubicBezTo>
                <a:cubicBezTo>
                  <a:pt x="8" y="178"/>
                  <a:pt x="8" y="178"/>
                  <a:pt x="8" y="178"/>
                </a:cubicBezTo>
                <a:cubicBezTo>
                  <a:pt x="8" y="157"/>
                  <a:pt x="8" y="157"/>
                  <a:pt x="8" y="157"/>
                </a:cubicBezTo>
                <a:cubicBezTo>
                  <a:pt x="6" y="154"/>
                  <a:pt x="5" y="152"/>
                  <a:pt x="5" y="148"/>
                </a:cubicBezTo>
                <a:cubicBezTo>
                  <a:pt x="5" y="143"/>
                  <a:pt x="8" y="139"/>
                  <a:pt x="12" y="137"/>
                </a:cubicBezTo>
                <a:cubicBezTo>
                  <a:pt x="13" y="72"/>
                  <a:pt x="13" y="72"/>
                  <a:pt x="13" y="72"/>
                </a:cubicBezTo>
                <a:cubicBezTo>
                  <a:pt x="12" y="70"/>
                  <a:pt x="13" y="68"/>
                  <a:pt x="15" y="66"/>
                </a:cubicBezTo>
                <a:cubicBezTo>
                  <a:pt x="0" y="59"/>
                  <a:pt x="0" y="59"/>
                  <a:pt x="0" y="59"/>
                </a:cubicBezTo>
                <a:cubicBezTo>
                  <a:pt x="64" y="29"/>
                  <a:pt x="64" y="29"/>
                  <a:pt x="64" y="29"/>
                </a:cubicBezTo>
                <a:cubicBezTo>
                  <a:pt x="128" y="0"/>
                  <a:pt x="128" y="0"/>
                  <a:pt x="128" y="0"/>
                </a:cubicBezTo>
                <a:cubicBezTo>
                  <a:pt x="192" y="29"/>
                  <a:pt x="192" y="29"/>
                  <a:pt x="192" y="29"/>
                </a:cubicBezTo>
                <a:cubicBezTo>
                  <a:pt x="256" y="59"/>
                  <a:pt x="256" y="59"/>
                  <a:pt x="256" y="59"/>
                </a:cubicBezTo>
                <a:cubicBezTo>
                  <a:pt x="192" y="89"/>
                  <a:pt x="192" y="89"/>
                  <a:pt x="192" y="89"/>
                </a:cubicBezTo>
                <a:cubicBezTo>
                  <a:pt x="128" y="119"/>
                  <a:pt x="128" y="119"/>
                  <a:pt x="128" y="119"/>
                </a:cubicBezTo>
                <a:cubicBezTo>
                  <a:pt x="202" y="84"/>
                  <a:pt x="202" y="84"/>
                  <a:pt x="202" y="84"/>
                </a:cubicBezTo>
                <a:cubicBezTo>
                  <a:pt x="204" y="149"/>
                  <a:pt x="204" y="149"/>
                  <a:pt x="204" y="149"/>
                </a:cubicBezTo>
                <a:close/>
                <a:moveTo>
                  <a:pt x="21" y="69"/>
                </a:moveTo>
                <a:cubicBezTo>
                  <a:pt x="36" y="57"/>
                  <a:pt x="93" y="44"/>
                  <a:pt x="107" y="53"/>
                </a:cubicBezTo>
                <a:cubicBezTo>
                  <a:pt x="105" y="54"/>
                  <a:pt x="104" y="55"/>
                  <a:pt x="104" y="57"/>
                </a:cubicBezTo>
                <a:cubicBezTo>
                  <a:pt x="104" y="59"/>
                  <a:pt x="108" y="61"/>
                  <a:pt x="113" y="61"/>
                </a:cubicBezTo>
                <a:cubicBezTo>
                  <a:pt x="119" y="61"/>
                  <a:pt x="123" y="59"/>
                  <a:pt x="123" y="57"/>
                </a:cubicBezTo>
                <a:cubicBezTo>
                  <a:pt x="123" y="55"/>
                  <a:pt x="121" y="54"/>
                  <a:pt x="119" y="53"/>
                </a:cubicBezTo>
                <a:cubicBezTo>
                  <a:pt x="118" y="52"/>
                  <a:pt x="117" y="52"/>
                  <a:pt x="116" y="52"/>
                </a:cubicBezTo>
                <a:cubicBezTo>
                  <a:pt x="105" y="36"/>
                  <a:pt x="29" y="50"/>
                  <a:pt x="15" y="66"/>
                </a:cubicBezTo>
                <a:lnTo>
                  <a:pt x="21" y="69"/>
                </a:lnTo>
                <a:close/>
              </a:path>
            </a:pathLst>
          </a:custGeom>
          <a:solidFill>
            <a:schemeClr val="bg1"/>
          </a:solidFill>
          <a:ln>
            <a:noFill/>
          </a:ln>
        </p:spPr>
        <p:txBody>
          <a:bodyPr vert="horz" wrap="square" lIns="67391" tIns="33696" rIns="67391" bIns="33696" numCol="1" anchor="t" anchorCtr="0" compatLnSpc="1">
            <a:prstTxWarp prst="textNoShape">
              <a:avLst/>
            </a:prstTxWarp>
          </a:bodyPr>
          <a:lstStyle/>
          <a:p>
            <a:endParaRPr lang="zh-CN" altLang="en-US">
              <a:cs typeface="+mn-ea"/>
              <a:sym typeface="+mn-lt"/>
            </a:endParaRPr>
          </a:p>
        </p:txBody>
      </p:sp>
      <p:sp>
        <p:nvSpPr>
          <p:cNvPr id="26" name="文本框 67"/>
          <p:cNvSpPr txBox="1"/>
          <p:nvPr/>
        </p:nvSpPr>
        <p:spPr>
          <a:xfrm>
            <a:off x="6000750" y="972480"/>
            <a:ext cx="2487030" cy="345049"/>
          </a:xfrm>
          <a:prstGeom prst="rect">
            <a:avLst/>
          </a:prstGeom>
          <a:noFill/>
        </p:spPr>
        <p:txBody>
          <a:bodyPr wrap="square" lIns="67391" tIns="33696" rIns="67391" bIns="33696" rtlCol="0">
            <a:spAutoFit/>
          </a:bodyPr>
          <a:lstStyle/>
          <a:p>
            <a:pPr algn="r"/>
            <a:r>
              <a:rPr lang="zh-CN" altLang="en-US" sz="1800" b="1" dirty="0">
                <a:solidFill>
                  <a:srgbClr val="2E97BC"/>
                </a:solidFill>
                <a:cs typeface="+mn-ea"/>
                <a:sym typeface="+mn-lt"/>
              </a:rPr>
              <a:t>在此输入酷炫文字</a:t>
            </a:r>
          </a:p>
        </p:txBody>
      </p:sp>
      <p:sp>
        <p:nvSpPr>
          <p:cNvPr id="27" name="文本框 68"/>
          <p:cNvSpPr txBox="1"/>
          <p:nvPr/>
        </p:nvSpPr>
        <p:spPr>
          <a:xfrm>
            <a:off x="6000750" y="1306032"/>
            <a:ext cx="2487030" cy="347742"/>
          </a:xfrm>
          <a:prstGeom prst="rect">
            <a:avLst/>
          </a:prstGeom>
          <a:noFill/>
        </p:spPr>
        <p:txBody>
          <a:bodyPr wrap="square" lIns="67391" tIns="33696" rIns="67391" bIns="33696" rtlCol="0">
            <a:spAutoFit/>
          </a:bodyPr>
          <a:lstStyle>
            <a:defPPr>
              <a:defRPr lang="zh-CN"/>
            </a:defPPr>
            <a:lvl1pPr indent="457200">
              <a:lnSpc>
                <a:spcPct val="125000"/>
              </a:lnSpc>
              <a:defRPr>
                <a:solidFill>
                  <a:srgbClr val="005DA2"/>
                </a:solidFill>
                <a:latin typeface="微软雅黑" panose="020B0503020204020204" pitchFamily="34" charset="-122"/>
                <a:ea typeface="微软雅黑" panose="020B0503020204020204" pitchFamily="34" charset="-122"/>
              </a:defRPr>
            </a:lvl1pPr>
          </a:lstStyle>
          <a:p>
            <a:r>
              <a:rPr lang="zh-CN" altLang="en-US" dirty="0">
                <a:solidFill>
                  <a:schemeClr val="tx1">
                    <a:lumMod val="75000"/>
                    <a:lumOff val="25000"/>
                  </a:schemeClr>
                </a:solidFill>
                <a:latin typeface="+mn-lt"/>
                <a:ea typeface="+mn-ea"/>
                <a:cs typeface="+mn-ea"/>
                <a:sym typeface="+mn-lt"/>
              </a:rPr>
              <a:t>输入相关文字</a:t>
            </a:r>
          </a:p>
        </p:txBody>
      </p:sp>
      <p:sp>
        <p:nvSpPr>
          <p:cNvPr id="28" name="文本框 69"/>
          <p:cNvSpPr txBox="1"/>
          <p:nvPr/>
        </p:nvSpPr>
        <p:spPr>
          <a:xfrm>
            <a:off x="6000750" y="2824636"/>
            <a:ext cx="2487030" cy="345049"/>
          </a:xfrm>
          <a:prstGeom prst="rect">
            <a:avLst/>
          </a:prstGeom>
          <a:noFill/>
        </p:spPr>
        <p:txBody>
          <a:bodyPr wrap="square" lIns="67391" tIns="33696" rIns="67391" bIns="33696" rtlCol="0">
            <a:spAutoFit/>
          </a:bodyPr>
          <a:lstStyle/>
          <a:p>
            <a:pPr algn="r"/>
            <a:r>
              <a:rPr lang="zh-CN" altLang="en-US" sz="1800" b="1" dirty="0">
                <a:solidFill>
                  <a:srgbClr val="2E97BC"/>
                </a:solidFill>
                <a:cs typeface="+mn-ea"/>
                <a:sym typeface="+mn-lt"/>
              </a:rPr>
              <a:t>在此输入酷炫文字</a:t>
            </a:r>
          </a:p>
        </p:txBody>
      </p:sp>
      <p:sp>
        <p:nvSpPr>
          <p:cNvPr id="29" name="文本框 70"/>
          <p:cNvSpPr txBox="1"/>
          <p:nvPr/>
        </p:nvSpPr>
        <p:spPr>
          <a:xfrm>
            <a:off x="6012730" y="3158187"/>
            <a:ext cx="2487030" cy="347742"/>
          </a:xfrm>
          <a:prstGeom prst="rect">
            <a:avLst/>
          </a:prstGeom>
          <a:noFill/>
        </p:spPr>
        <p:txBody>
          <a:bodyPr wrap="square" lIns="67391" tIns="33696" rIns="67391" bIns="33696" rtlCol="0">
            <a:spAutoFit/>
          </a:bodyPr>
          <a:lstStyle>
            <a:defPPr>
              <a:defRPr lang="zh-CN"/>
            </a:defPPr>
            <a:lvl1pPr algn="r">
              <a:lnSpc>
                <a:spcPct val="125000"/>
              </a:lnSpc>
              <a:defRPr>
                <a:solidFill>
                  <a:srgbClr val="005DA2"/>
                </a:solidFill>
                <a:latin typeface="微软雅黑" panose="020B0503020204020204" pitchFamily="34" charset="-122"/>
                <a:ea typeface="微软雅黑" panose="020B0503020204020204" pitchFamily="34" charset="-122"/>
              </a:defRPr>
            </a:lvl1pPr>
          </a:lstStyle>
          <a:p>
            <a:pPr indent="336956" algn="l"/>
            <a:r>
              <a:rPr lang="zh-CN" altLang="en-US" dirty="0">
                <a:solidFill>
                  <a:schemeClr val="tx1">
                    <a:lumMod val="75000"/>
                    <a:lumOff val="25000"/>
                  </a:schemeClr>
                </a:solidFill>
                <a:latin typeface="+mn-lt"/>
                <a:ea typeface="+mn-ea"/>
                <a:cs typeface="+mn-ea"/>
                <a:sym typeface="+mn-lt"/>
              </a:rPr>
              <a:t>输入相关文字</a:t>
            </a:r>
          </a:p>
        </p:txBody>
      </p:sp>
      <p:sp>
        <p:nvSpPr>
          <p:cNvPr id="30" name="文本框 71"/>
          <p:cNvSpPr txBox="1"/>
          <p:nvPr/>
        </p:nvSpPr>
        <p:spPr>
          <a:xfrm>
            <a:off x="552103" y="2826507"/>
            <a:ext cx="2343744" cy="345049"/>
          </a:xfrm>
          <a:prstGeom prst="rect">
            <a:avLst/>
          </a:prstGeom>
          <a:noFill/>
        </p:spPr>
        <p:txBody>
          <a:bodyPr wrap="square" lIns="67391" tIns="33696" rIns="67391" bIns="33696" rtlCol="0">
            <a:spAutoFit/>
          </a:bodyPr>
          <a:lstStyle/>
          <a:p>
            <a:pPr algn="r"/>
            <a:r>
              <a:rPr lang="zh-CN" altLang="en-US" sz="1800" b="1" dirty="0">
                <a:solidFill>
                  <a:srgbClr val="2E97BC"/>
                </a:solidFill>
                <a:cs typeface="+mn-ea"/>
                <a:sym typeface="+mn-lt"/>
              </a:rPr>
              <a:t>在此输入酷炫文字</a:t>
            </a:r>
          </a:p>
        </p:txBody>
      </p:sp>
      <p:sp>
        <p:nvSpPr>
          <p:cNvPr id="31" name="文本框 72"/>
          <p:cNvSpPr txBox="1"/>
          <p:nvPr/>
        </p:nvSpPr>
        <p:spPr>
          <a:xfrm>
            <a:off x="552102" y="3156316"/>
            <a:ext cx="2347727" cy="347742"/>
          </a:xfrm>
          <a:prstGeom prst="rect">
            <a:avLst/>
          </a:prstGeom>
          <a:noFill/>
        </p:spPr>
        <p:txBody>
          <a:bodyPr wrap="square" lIns="67391" tIns="33696" rIns="67391" bIns="33696" rtlCol="0">
            <a:spAutoFit/>
          </a:bodyPr>
          <a:lstStyle>
            <a:defPPr>
              <a:defRPr lang="zh-CN"/>
            </a:defPPr>
            <a:lvl1pPr indent="457200">
              <a:lnSpc>
                <a:spcPct val="125000"/>
              </a:lnSpc>
              <a:defRPr>
                <a:solidFill>
                  <a:srgbClr val="005DA2"/>
                </a:solidFill>
                <a:latin typeface="微软雅黑" panose="020B0503020204020204" pitchFamily="34" charset="-122"/>
                <a:ea typeface="微软雅黑" panose="020B0503020204020204" pitchFamily="34" charset="-122"/>
              </a:defRPr>
            </a:lvl1pPr>
          </a:lstStyle>
          <a:p>
            <a:r>
              <a:rPr lang="zh-CN" altLang="en-US" dirty="0">
                <a:solidFill>
                  <a:schemeClr val="tx1">
                    <a:lumMod val="75000"/>
                    <a:lumOff val="25000"/>
                  </a:schemeClr>
                </a:solidFill>
                <a:latin typeface="+mn-lt"/>
                <a:ea typeface="+mn-ea"/>
                <a:cs typeface="+mn-ea"/>
                <a:sym typeface="+mn-lt"/>
              </a:rPr>
              <a:t>输入相关文字</a:t>
            </a:r>
          </a:p>
        </p:txBody>
      </p:sp>
      <p:sp>
        <p:nvSpPr>
          <p:cNvPr id="32" name="文本框 73"/>
          <p:cNvSpPr txBox="1"/>
          <p:nvPr/>
        </p:nvSpPr>
        <p:spPr>
          <a:xfrm>
            <a:off x="552103" y="974352"/>
            <a:ext cx="2343744" cy="345049"/>
          </a:xfrm>
          <a:prstGeom prst="rect">
            <a:avLst/>
          </a:prstGeom>
          <a:noFill/>
        </p:spPr>
        <p:txBody>
          <a:bodyPr wrap="square" lIns="67391" tIns="33696" rIns="67391" bIns="33696" rtlCol="0">
            <a:spAutoFit/>
          </a:bodyPr>
          <a:lstStyle/>
          <a:p>
            <a:pPr algn="r"/>
            <a:r>
              <a:rPr lang="zh-CN" altLang="en-US" sz="1800" b="1" dirty="0">
                <a:solidFill>
                  <a:srgbClr val="2E97BC"/>
                </a:solidFill>
                <a:cs typeface="+mn-ea"/>
                <a:sym typeface="+mn-lt"/>
              </a:rPr>
              <a:t>在此输入酷炫文字</a:t>
            </a:r>
          </a:p>
        </p:txBody>
      </p:sp>
      <p:sp>
        <p:nvSpPr>
          <p:cNvPr id="33" name="文本框 74"/>
          <p:cNvSpPr txBox="1"/>
          <p:nvPr/>
        </p:nvSpPr>
        <p:spPr>
          <a:xfrm>
            <a:off x="552103" y="1304160"/>
            <a:ext cx="2343744" cy="347742"/>
          </a:xfrm>
          <a:prstGeom prst="rect">
            <a:avLst/>
          </a:prstGeom>
          <a:noFill/>
        </p:spPr>
        <p:txBody>
          <a:bodyPr wrap="square" lIns="67391" tIns="33696" rIns="67391" bIns="33696" rtlCol="0">
            <a:spAutoFit/>
          </a:bodyPr>
          <a:lstStyle/>
          <a:p>
            <a:pPr indent="336956">
              <a:lnSpc>
                <a:spcPct val="125000"/>
              </a:lnSpc>
            </a:pPr>
            <a:r>
              <a:rPr lang="zh-CN" altLang="en-US" dirty="0">
                <a:solidFill>
                  <a:schemeClr val="tx1">
                    <a:lumMod val="75000"/>
                    <a:lumOff val="25000"/>
                  </a:schemeClr>
                </a:solidFill>
                <a:cs typeface="+mn-ea"/>
                <a:sym typeface="+mn-lt"/>
              </a:rPr>
              <a:t>输入相关文字</a:t>
            </a:r>
          </a:p>
        </p:txBody>
      </p:sp>
      <p:sp>
        <p:nvSpPr>
          <p:cNvPr id="36" name="矩形 35"/>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p>
        </p:txBody>
      </p:sp>
    </p:spTree>
    <p:extLst>
      <p:ext uri="{BB962C8B-B14F-4D97-AF65-F5344CB8AC3E}">
        <p14:creationId xmlns:p14="http://schemas.microsoft.com/office/powerpoint/2010/main" val="2472335997"/>
      </p:ext>
    </p:extLst>
  </p:cSld>
  <p:clrMapOvr>
    <a:masterClrMapping/>
  </p:clrMapOvr>
  <mc:AlternateContent xmlns:mc="http://schemas.openxmlformats.org/markup-compatibility/2006" xmlns:p14="http://schemas.microsoft.com/office/powerpoint/2010/main">
    <mc:Choice Requires="p14">
      <p:transition spd="slow" p14:dur="2000" advTm="3704"/>
    </mc:Choice>
    <mc:Fallback xmlns="">
      <p:transition spd="slow" advTm="37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14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220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22" presetClass="entr" presetSubtype="2" fill="hold" grpId="0" nodeType="withEffect">
                                  <p:stCondLst>
                                    <p:cond delay="2600"/>
                                  </p:stCondLst>
                                  <p:childTnLst>
                                    <p:set>
                                      <p:cBhvr>
                                        <p:cTn id="21" dur="1" fill="hold">
                                          <p:stCondLst>
                                            <p:cond delay="0"/>
                                          </p:stCondLst>
                                        </p:cTn>
                                        <p:tgtEl>
                                          <p:spTgt spid="32"/>
                                        </p:tgtEl>
                                        <p:attrNameLst>
                                          <p:attrName>style.visibility</p:attrName>
                                        </p:attrNameLst>
                                      </p:cBhvr>
                                      <p:to>
                                        <p:strVal val="visible"/>
                                      </p:to>
                                    </p:set>
                                    <p:animEffect transition="in" filter="wipe(right)">
                                      <p:cBhvr>
                                        <p:cTn id="22" dur="500"/>
                                        <p:tgtEl>
                                          <p:spTgt spid="32"/>
                                        </p:tgtEl>
                                      </p:cBhvr>
                                    </p:animEffect>
                                  </p:childTnLst>
                                </p:cTn>
                              </p:par>
                              <p:par>
                                <p:cTn id="23" presetID="22" presetClass="entr" presetSubtype="2" fill="hold" grpId="0" nodeType="withEffect">
                                  <p:stCondLst>
                                    <p:cond delay="2600"/>
                                  </p:stCondLst>
                                  <p:childTnLst>
                                    <p:set>
                                      <p:cBhvr>
                                        <p:cTn id="24" dur="1" fill="hold">
                                          <p:stCondLst>
                                            <p:cond delay="0"/>
                                          </p:stCondLst>
                                        </p:cTn>
                                        <p:tgtEl>
                                          <p:spTgt spid="33"/>
                                        </p:tgtEl>
                                        <p:attrNameLst>
                                          <p:attrName>style.visibility</p:attrName>
                                        </p:attrNameLst>
                                      </p:cBhvr>
                                      <p:to>
                                        <p:strVal val="visible"/>
                                      </p:to>
                                    </p:set>
                                    <p:animEffect transition="in" filter="wipe(right)">
                                      <p:cBhvr>
                                        <p:cTn id="25" dur="500"/>
                                        <p:tgtEl>
                                          <p:spTgt spid="33"/>
                                        </p:tgtEl>
                                      </p:cBhvr>
                                    </p:animEffect>
                                  </p:childTnLst>
                                </p:cTn>
                              </p:par>
                              <p:par>
                                <p:cTn id="26" presetID="10" presetClass="entr" presetSubtype="0" fill="hold" grpId="0" nodeType="withEffect">
                                  <p:stCondLst>
                                    <p:cond delay="310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22" presetClass="entr" presetSubtype="2" fill="hold" grpId="0" nodeType="withEffect">
                                  <p:stCondLst>
                                    <p:cond delay="3500"/>
                                  </p:stCondLst>
                                  <p:childTnLst>
                                    <p:set>
                                      <p:cBhvr>
                                        <p:cTn id="30" dur="1" fill="hold">
                                          <p:stCondLst>
                                            <p:cond delay="0"/>
                                          </p:stCondLst>
                                        </p:cTn>
                                        <p:tgtEl>
                                          <p:spTgt spid="30"/>
                                        </p:tgtEl>
                                        <p:attrNameLst>
                                          <p:attrName>style.visibility</p:attrName>
                                        </p:attrNameLst>
                                      </p:cBhvr>
                                      <p:to>
                                        <p:strVal val="visible"/>
                                      </p:to>
                                    </p:set>
                                    <p:animEffect transition="in" filter="wipe(right)">
                                      <p:cBhvr>
                                        <p:cTn id="31" dur="500"/>
                                        <p:tgtEl>
                                          <p:spTgt spid="30"/>
                                        </p:tgtEl>
                                      </p:cBhvr>
                                    </p:animEffect>
                                  </p:childTnLst>
                                </p:cTn>
                              </p:par>
                              <p:par>
                                <p:cTn id="32" presetID="22" presetClass="entr" presetSubtype="2" fill="hold" grpId="0" nodeType="withEffect">
                                  <p:stCondLst>
                                    <p:cond delay="350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par>
                                <p:cTn id="35" presetID="10" presetClass="entr" presetSubtype="0" fill="hold" grpId="0" nodeType="withEffect">
                                  <p:stCondLst>
                                    <p:cond delay="400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22" presetClass="entr" presetSubtype="8" fill="hold" grpId="0" nodeType="withEffect">
                                  <p:stCondLst>
                                    <p:cond delay="4400"/>
                                  </p:stCondLst>
                                  <p:childTnLst>
                                    <p:set>
                                      <p:cBhvr>
                                        <p:cTn id="39" dur="1" fill="hold">
                                          <p:stCondLst>
                                            <p:cond delay="0"/>
                                          </p:stCondLst>
                                        </p:cTn>
                                        <p:tgtEl>
                                          <p:spTgt spid="28"/>
                                        </p:tgtEl>
                                        <p:attrNameLst>
                                          <p:attrName>style.visibility</p:attrName>
                                        </p:attrNameLst>
                                      </p:cBhvr>
                                      <p:to>
                                        <p:strVal val="visible"/>
                                      </p:to>
                                    </p:set>
                                    <p:animEffect transition="in" filter="wipe(left)">
                                      <p:cBhvr>
                                        <p:cTn id="40" dur="500"/>
                                        <p:tgtEl>
                                          <p:spTgt spid="28"/>
                                        </p:tgtEl>
                                      </p:cBhvr>
                                    </p:animEffect>
                                  </p:childTnLst>
                                </p:cTn>
                              </p:par>
                              <p:par>
                                <p:cTn id="41" presetID="22" presetClass="entr" presetSubtype="8" fill="hold" grpId="0" nodeType="withEffect">
                                  <p:stCondLst>
                                    <p:cond delay="4400"/>
                                  </p:stCondLst>
                                  <p:childTnLst>
                                    <p:set>
                                      <p:cBhvr>
                                        <p:cTn id="42" dur="1" fill="hold">
                                          <p:stCondLst>
                                            <p:cond delay="0"/>
                                          </p:stCondLst>
                                        </p:cTn>
                                        <p:tgtEl>
                                          <p:spTgt spid="29"/>
                                        </p:tgtEl>
                                        <p:attrNameLst>
                                          <p:attrName>style.visibility</p:attrName>
                                        </p:attrNameLst>
                                      </p:cBhvr>
                                      <p:to>
                                        <p:strVal val="visible"/>
                                      </p:to>
                                    </p:set>
                                    <p:animEffect transition="in" filter="wipe(left)">
                                      <p:cBhvr>
                                        <p:cTn id="43" dur="500"/>
                                        <p:tgtEl>
                                          <p:spTgt spid="29"/>
                                        </p:tgtEl>
                                      </p:cBhvr>
                                    </p:animEffect>
                                  </p:childTnLst>
                                </p:cTn>
                              </p:par>
                              <p:par>
                                <p:cTn id="44" presetID="10" presetClass="entr" presetSubtype="0" fill="hold" grpId="0" nodeType="withEffect">
                                  <p:stCondLst>
                                    <p:cond delay="480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22" presetClass="entr" presetSubtype="8" fill="hold" grpId="0" nodeType="withEffect">
                                  <p:stCondLst>
                                    <p:cond delay="5200"/>
                                  </p:stCondLst>
                                  <p:childTnLst>
                                    <p:set>
                                      <p:cBhvr>
                                        <p:cTn id="48" dur="1" fill="hold">
                                          <p:stCondLst>
                                            <p:cond delay="0"/>
                                          </p:stCondLst>
                                        </p:cTn>
                                        <p:tgtEl>
                                          <p:spTgt spid="26"/>
                                        </p:tgtEl>
                                        <p:attrNameLst>
                                          <p:attrName>style.visibility</p:attrName>
                                        </p:attrNameLst>
                                      </p:cBhvr>
                                      <p:to>
                                        <p:strVal val="visible"/>
                                      </p:to>
                                    </p:set>
                                    <p:animEffect transition="in" filter="wipe(left)">
                                      <p:cBhvr>
                                        <p:cTn id="49" dur="500"/>
                                        <p:tgtEl>
                                          <p:spTgt spid="26"/>
                                        </p:tgtEl>
                                      </p:cBhvr>
                                    </p:animEffect>
                                  </p:childTnLst>
                                </p:cTn>
                              </p:par>
                              <p:par>
                                <p:cTn id="50" presetID="22" presetClass="entr" presetSubtype="8" fill="hold" grpId="0" nodeType="withEffect">
                                  <p:stCondLst>
                                    <p:cond delay="5300"/>
                                  </p:stCondLst>
                                  <p:childTnLst>
                                    <p:set>
                                      <p:cBhvr>
                                        <p:cTn id="51" dur="1" fill="hold">
                                          <p:stCondLst>
                                            <p:cond delay="0"/>
                                          </p:stCondLst>
                                        </p:cTn>
                                        <p:tgtEl>
                                          <p:spTgt spid="27"/>
                                        </p:tgtEl>
                                        <p:attrNameLst>
                                          <p:attrName>style.visibility</p:attrName>
                                        </p:attrNameLst>
                                      </p:cBhvr>
                                      <p:to>
                                        <p:strVal val="visible"/>
                                      </p:to>
                                    </p:set>
                                    <p:animEffect transition="in" filter="wipe(left)">
                                      <p:cBhvr>
                                        <p:cTn id="5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p:bldP spid="31" grpId="0"/>
      <p:bldP spid="32" grpId="0"/>
      <p:bldP spid="3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3"/>
          <p:cNvSpPr>
            <a:spLocks noChangeArrowheads="1"/>
          </p:cNvSpPr>
          <p:nvPr/>
        </p:nvSpPr>
        <p:spPr bwMode="gray">
          <a:xfrm>
            <a:off x="1924460" y="1188324"/>
            <a:ext cx="4059882" cy="3304205"/>
          </a:xfrm>
          <a:prstGeom prst="rightArrow">
            <a:avLst>
              <a:gd name="adj1" fmla="val 79306"/>
              <a:gd name="adj2" fmla="val 30296"/>
            </a:avLst>
          </a:prstGeom>
          <a:solidFill>
            <a:srgbClr val="2E97BC"/>
          </a:solidFill>
          <a:ln w="3175" cap="flat" cmpd="sng" algn="ctr">
            <a:solidFill>
              <a:srgbClr val="EAEAEA"/>
            </a:solidFill>
            <a:prstDash val="solid"/>
          </a:ln>
          <a:effectLst/>
        </p:spPr>
        <p:txBody>
          <a:bodyPr lIns="89858" tIns="44929" rIns="89858" bIns="44929" anchor="ctr"/>
          <a:lstStyle/>
          <a:p>
            <a:pPr algn="ctr" fontAlgn="base">
              <a:lnSpc>
                <a:spcPct val="120000"/>
              </a:lnSpc>
              <a:spcBef>
                <a:spcPct val="0"/>
              </a:spcBef>
              <a:spcAft>
                <a:spcPct val="0"/>
              </a:spcAft>
              <a:defRPr/>
            </a:pPr>
            <a:endParaRPr lang="zh-CN" altLang="en-US" sz="1500" kern="0" dirty="0">
              <a:solidFill>
                <a:srgbClr val="4D4D4D"/>
              </a:solidFill>
              <a:cs typeface="+mn-ea"/>
              <a:sym typeface="+mn-lt"/>
            </a:endParaRPr>
          </a:p>
        </p:txBody>
      </p:sp>
      <p:sp>
        <p:nvSpPr>
          <p:cNvPr id="3" name="AutoShape 8"/>
          <p:cNvSpPr>
            <a:spLocks noChangeArrowheads="1"/>
          </p:cNvSpPr>
          <p:nvPr/>
        </p:nvSpPr>
        <p:spPr bwMode="gray">
          <a:xfrm>
            <a:off x="6143736" y="1636352"/>
            <a:ext cx="1687711" cy="2432652"/>
          </a:xfrm>
          <a:prstGeom prst="roundRect">
            <a:avLst>
              <a:gd name="adj" fmla="val 16667"/>
            </a:avLst>
          </a:prstGeom>
          <a:solidFill>
            <a:srgbClr val="2E97BC"/>
          </a:solidFill>
          <a:ln w="3175" cap="flat" cmpd="sng" algn="ctr">
            <a:solidFill>
              <a:srgbClr val="2676FF">
                <a:lumMod val="20000"/>
                <a:lumOff val="80000"/>
              </a:srgbClr>
            </a:solidFill>
            <a:prstDash val="solid"/>
          </a:ln>
          <a:effectLst/>
        </p:spPr>
        <p:txBody>
          <a:bodyPr lIns="0" tIns="44929" rIns="0" bIns="44929" anchor="ctr"/>
          <a:lstStyle/>
          <a:p>
            <a:pPr algn="ctr" fontAlgn="base">
              <a:lnSpc>
                <a:spcPct val="150000"/>
              </a:lnSpc>
              <a:spcBef>
                <a:spcPct val="0"/>
              </a:spcBef>
              <a:spcAft>
                <a:spcPct val="0"/>
              </a:spcAft>
              <a:defRPr/>
            </a:pPr>
            <a:r>
              <a:rPr lang="zh-CN" altLang="en-US" sz="800" kern="0" dirty="0">
                <a:solidFill>
                  <a:schemeClr val="bg1"/>
                </a:solidFill>
                <a:cs typeface="+mn-ea"/>
                <a:sym typeface="+mn-lt"/>
              </a:rPr>
              <a:t>单击此处添加文本</a:t>
            </a:r>
            <a:r>
              <a:rPr lang="en-US" altLang="zh-CN" sz="800" kern="0" dirty="0">
                <a:solidFill>
                  <a:schemeClr val="bg1"/>
                </a:solidFill>
                <a:cs typeface="+mn-ea"/>
                <a:sym typeface="+mn-lt"/>
              </a:rPr>
              <a:t>1
</a:t>
            </a:r>
            <a:r>
              <a:rPr lang="zh-CN" altLang="en-US" sz="800" kern="0" dirty="0">
                <a:solidFill>
                  <a:schemeClr val="bg1"/>
                </a:solidFill>
                <a:cs typeface="+mn-ea"/>
                <a:sym typeface="+mn-lt"/>
              </a:rPr>
              <a:t>此处添加文本
此处添加文本
此处添加文本
此处添加文本
此处添加文本
此处添加文本
此处添加文本</a:t>
            </a:r>
            <a:endParaRPr lang="zh-CN" altLang="zh-CN" sz="800" kern="0" dirty="0">
              <a:solidFill>
                <a:schemeClr val="bg1"/>
              </a:solidFill>
              <a:cs typeface="+mn-ea"/>
              <a:sym typeface="+mn-lt"/>
            </a:endParaRPr>
          </a:p>
        </p:txBody>
      </p:sp>
      <p:sp>
        <p:nvSpPr>
          <p:cNvPr id="4" name="AutoShape 4"/>
          <p:cNvSpPr>
            <a:spLocks noChangeArrowheads="1"/>
          </p:cNvSpPr>
          <p:nvPr/>
        </p:nvSpPr>
        <p:spPr bwMode="gray">
          <a:xfrm>
            <a:off x="2036973" y="1636352"/>
            <a:ext cx="2981623" cy="728045"/>
          </a:xfrm>
          <a:prstGeom prst="roundRect">
            <a:avLst>
              <a:gd name="adj" fmla="val 9106"/>
            </a:avLst>
          </a:prstGeom>
          <a:solidFill>
            <a:srgbClr val="E2E9E9"/>
          </a:solidFill>
          <a:ln w="25400" cap="flat" cmpd="sng" algn="ctr">
            <a:solidFill>
              <a:schemeClr val="bg1"/>
            </a:solidFill>
            <a:prstDash val="solid"/>
          </a:ln>
          <a:effectLst>
            <a:outerShdw blurRad="50800" dist="38100" algn="l" rotWithShape="0">
              <a:prstClr val="black">
                <a:alpha val="40000"/>
              </a:prstClr>
            </a:outerShdw>
          </a:effectLst>
        </p:spPr>
        <p:txBody>
          <a:bodyPr lIns="89858" tIns="44929" rIns="89858" bIns="44929" anchor="ctr"/>
          <a:lstStyle/>
          <a:p>
            <a:pPr algn="ctr" fontAlgn="base">
              <a:spcBef>
                <a:spcPct val="0"/>
              </a:spcBef>
              <a:spcAft>
                <a:spcPct val="0"/>
              </a:spcAft>
              <a:defRPr/>
            </a:pPr>
            <a:r>
              <a:rPr lang="zh-CN" altLang="en-US" sz="2000" b="1" kern="0" dirty="0">
                <a:solidFill>
                  <a:srgbClr val="2E97BC"/>
                </a:solidFill>
                <a:cs typeface="+mn-ea"/>
                <a:sym typeface="+mn-lt"/>
              </a:rPr>
              <a:t>单击此处添加文本</a:t>
            </a:r>
            <a:r>
              <a:rPr lang="en-US" altLang="zh-CN" sz="2000" b="1" kern="0" dirty="0">
                <a:solidFill>
                  <a:srgbClr val="2E97BC"/>
                </a:solidFill>
                <a:cs typeface="+mn-ea"/>
                <a:sym typeface="+mn-lt"/>
              </a:rPr>
              <a:t>1</a:t>
            </a:r>
            <a:endParaRPr lang="zh-CN" altLang="zh-CN" sz="2000" b="1" kern="0" dirty="0">
              <a:solidFill>
                <a:srgbClr val="2E97BC"/>
              </a:solidFill>
              <a:cs typeface="+mn-ea"/>
              <a:sym typeface="+mn-lt"/>
            </a:endParaRPr>
          </a:p>
        </p:txBody>
      </p:sp>
      <p:sp>
        <p:nvSpPr>
          <p:cNvPr id="5" name="AutoShape 5"/>
          <p:cNvSpPr>
            <a:spLocks noChangeArrowheads="1"/>
          </p:cNvSpPr>
          <p:nvPr/>
        </p:nvSpPr>
        <p:spPr bwMode="gray">
          <a:xfrm>
            <a:off x="2036973" y="2476404"/>
            <a:ext cx="2981623" cy="728045"/>
          </a:xfrm>
          <a:prstGeom prst="roundRect">
            <a:avLst>
              <a:gd name="adj" fmla="val 9106"/>
            </a:avLst>
          </a:prstGeom>
          <a:solidFill>
            <a:srgbClr val="E2E9E9"/>
          </a:solidFill>
          <a:ln w="25400" cap="flat" cmpd="sng" algn="ctr">
            <a:solidFill>
              <a:schemeClr val="bg1"/>
            </a:solidFill>
            <a:prstDash val="solid"/>
          </a:ln>
          <a:effectLst>
            <a:outerShdw blurRad="50800" dist="38100" algn="l" rotWithShape="0">
              <a:prstClr val="black">
                <a:alpha val="40000"/>
              </a:prstClr>
            </a:outerShdw>
          </a:effectLst>
        </p:spPr>
        <p:txBody>
          <a:bodyPr lIns="89858" tIns="44929" rIns="89858" bIns="44929" anchor="ctr"/>
          <a:lstStyle/>
          <a:p>
            <a:pPr algn="ctr" fontAlgn="base">
              <a:spcBef>
                <a:spcPct val="0"/>
              </a:spcBef>
              <a:spcAft>
                <a:spcPct val="0"/>
              </a:spcAft>
              <a:defRPr/>
            </a:pPr>
            <a:r>
              <a:rPr lang="zh-CN" altLang="en-US" sz="2000" b="1" kern="0" dirty="0">
                <a:solidFill>
                  <a:srgbClr val="2E97BC"/>
                </a:solidFill>
                <a:cs typeface="+mn-ea"/>
                <a:sym typeface="+mn-lt"/>
              </a:rPr>
              <a:t>单击此处添加文本</a:t>
            </a:r>
            <a:r>
              <a:rPr lang="en-US" altLang="zh-CN" sz="2000" b="1" kern="0" dirty="0">
                <a:solidFill>
                  <a:srgbClr val="2E97BC"/>
                </a:solidFill>
                <a:cs typeface="+mn-ea"/>
                <a:sym typeface="+mn-lt"/>
              </a:rPr>
              <a:t>2</a:t>
            </a:r>
            <a:endParaRPr lang="zh-CN" altLang="zh-CN" sz="2000" b="1" kern="0" dirty="0">
              <a:solidFill>
                <a:srgbClr val="2E97BC"/>
              </a:solidFill>
              <a:cs typeface="+mn-ea"/>
              <a:sym typeface="+mn-lt"/>
            </a:endParaRPr>
          </a:p>
        </p:txBody>
      </p:sp>
      <p:sp>
        <p:nvSpPr>
          <p:cNvPr id="6" name="AutoShape 6"/>
          <p:cNvSpPr>
            <a:spLocks noChangeArrowheads="1"/>
          </p:cNvSpPr>
          <p:nvPr/>
        </p:nvSpPr>
        <p:spPr bwMode="gray">
          <a:xfrm>
            <a:off x="2036973" y="3316456"/>
            <a:ext cx="2981623" cy="728045"/>
          </a:xfrm>
          <a:prstGeom prst="roundRect">
            <a:avLst>
              <a:gd name="adj" fmla="val 9106"/>
            </a:avLst>
          </a:prstGeom>
          <a:solidFill>
            <a:srgbClr val="E2E9E9"/>
          </a:solidFill>
          <a:ln w="25400" cap="flat" cmpd="sng" algn="ctr">
            <a:solidFill>
              <a:schemeClr val="bg1"/>
            </a:solidFill>
            <a:prstDash val="solid"/>
          </a:ln>
          <a:effectLst>
            <a:outerShdw blurRad="50800" dist="38100" algn="l" rotWithShape="0">
              <a:prstClr val="black">
                <a:alpha val="40000"/>
              </a:prstClr>
            </a:outerShdw>
          </a:effectLst>
        </p:spPr>
        <p:txBody>
          <a:bodyPr lIns="89858" tIns="44929" rIns="89858" bIns="44929" anchor="ctr"/>
          <a:lstStyle/>
          <a:p>
            <a:pPr algn="ctr" fontAlgn="base">
              <a:spcBef>
                <a:spcPct val="0"/>
              </a:spcBef>
              <a:spcAft>
                <a:spcPct val="0"/>
              </a:spcAft>
              <a:defRPr/>
            </a:pPr>
            <a:r>
              <a:rPr lang="zh-CN" altLang="en-US" sz="2000" b="1" kern="0" dirty="0">
                <a:solidFill>
                  <a:srgbClr val="2E97BC"/>
                </a:solidFill>
                <a:cs typeface="+mn-ea"/>
                <a:sym typeface="+mn-lt"/>
              </a:rPr>
              <a:t>单击此处添加文本</a:t>
            </a:r>
            <a:r>
              <a:rPr lang="en-US" altLang="zh-CN" sz="2000" b="1" kern="0" dirty="0">
                <a:solidFill>
                  <a:srgbClr val="2E97BC"/>
                </a:solidFill>
                <a:cs typeface="+mn-ea"/>
                <a:sym typeface="+mn-lt"/>
              </a:rPr>
              <a:t>3</a:t>
            </a:r>
            <a:endParaRPr lang="zh-CN" altLang="zh-CN" sz="2000" b="1" kern="0" dirty="0">
              <a:solidFill>
                <a:srgbClr val="2E97BC"/>
              </a:solidFill>
              <a:cs typeface="+mn-ea"/>
              <a:sym typeface="+mn-lt"/>
            </a:endParaRPr>
          </a:p>
        </p:txBody>
      </p:sp>
      <p:sp>
        <p:nvSpPr>
          <p:cNvPr id="9" name="矩形 8"/>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p>
        </p:txBody>
      </p:sp>
    </p:spTree>
    <p:extLst>
      <p:ext uri="{BB962C8B-B14F-4D97-AF65-F5344CB8AC3E}">
        <p14:creationId xmlns:p14="http://schemas.microsoft.com/office/powerpoint/2010/main" val="2472335997"/>
      </p:ext>
    </p:extLst>
  </p:cSld>
  <p:clrMapOvr>
    <a:masterClrMapping/>
  </p:clrMapOvr>
  <mc:AlternateContent xmlns:mc="http://schemas.openxmlformats.org/markup-compatibility/2006" xmlns:p14="http://schemas.microsoft.com/office/powerpoint/2010/main">
    <mc:Choice Requires="p14">
      <p:transition spd="slow" p14:dur="2000" advTm="4906"/>
    </mc:Choice>
    <mc:Fallback xmlns="">
      <p:transition spd="slow" advTm="49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0-#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16" presetClass="entr" presetSubtype="2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arn(inVertical)">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2" name="五边形 1"/>
          <p:cNvSpPr/>
          <p:nvPr/>
        </p:nvSpPr>
        <p:spPr>
          <a:xfrm>
            <a:off x="602004" y="2583483"/>
            <a:ext cx="850595" cy="423380"/>
          </a:xfrm>
          <a:prstGeom prst="homePlate">
            <a:avLst/>
          </a:prstGeom>
          <a:solidFill>
            <a:srgbClr val="2E97BC"/>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solidFill>
                <a:srgbClr val="F3DEB8"/>
              </a:solidFill>
              <a:cs typeface="+mn-ea"/>
              <a:sym typeface="+mn-lt"/>
            </a:endParaRPr>
          </a:p>
        </p:txBody>
      </p:sp>
      <p:cxnSp>
        <p:nvCxnSpPr>
          <p:cNvPr id="3" name="直接箭头连接符 2"/>
          <p:cNvCxnSpPr/>
          <p:nvPr/>
        </p:nvCxnSpPr>
        <p:spPr>
          <a:xfrm>
            <a:off x="1366503" y="2795173"/>
            <a:ext cx="6770095" cy="0"/>
          </a:xfrm>
          <a:prstGeom prst="straightConnector1">
            <a:avLst/>
          </a:prstGeom>
          <a:ln>
            <a:solidFill>
              <a:srgbClr val="2E97BC"/>
            </a:solidFill>
            <a:tailEnd type="arrow"/>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949496" y="2724611"/>
            <a:ext cx="141766" cy="141127"/>
          </a:xfrm>
          <a:prstGeom prst="ellipse">
            <a:avLst/>
          </a:prstGeom>
          <a:solidFill>
            <a:srgbClr val="2E97BC"/>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a:solidFill>
                <a:srgbClr val="F3DEB8"/>
              </a:solidFill>
              <a:cs typeface="+mn-ea"/>
              <a:sym typeface="+mn-lt"/>
            </a:endParaRPr>
          </a:p>
        </p:txBody>
      </p:sp>
      <p:sp>
        <p:nvSpPr>
          <p:cNvPr id="5" name="椭圆 4"/>
          <p:cNvSpPr/>
          <p:nvPr/>
        </p:nvSpPr>
        <p:spPr>
          <a:xfrm>
            <a:off x="3272732" y="2732827"/>
            <a:ext cx="141766" cy="141127"/>
          </a:xfrm>
          <a:prstGeom prst="ellipse">
            <a:avLst/>
          </a:prstGeom>
          <a:solidFill>
            <a:srgbClr val="2E97BC"/>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a:solidFill>
                <a:srgbClr val="F3DEB8"/>
              </a:solidFill>
              <a:cs typeface="+mn-ea"/>
              <a:sym typeface="+mn-lt"/>
            </a:endParaRPr>
          </a:p>
        </p:txBody>
      </p:sp>
      <p:sp>
        <p:nvSpPr>
          <p:cNvPr id="6" name="椭圆 5"/>
          <p:cNvSpPr/>
          <p:nvPr/>
        </p:nvSpPr>
        <p:spPr>
          <a:xfrm>
            <a:off x="4595967" y="2732827"/>
            <a:ext cx="141766" cy="141127"/>
          </a:xfrm>
          <a:prstGeom prst="ellipse">
            <a:avLst/>
          </a:prstGeom>
          <a:solidFill>
            <a:srgbClr val="2E97BC"/>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a:solidFill>
                <a:srgbClr val="F3DEB8"/>
              </a:solidFill>
              <a:cs typeface="+mn-ea"/>
              <a:sym typeface="+mn-lt"/>
            </a:endParaRPr>
          </a:p>
        </p:txBody>
      </p:sp>
      <p:sp>
        <p:nvSpPr>
          <p:cNvPr id="7" name="椭圆 6"/>
          <p:cNvSpPr/>
          <p:nvPr/>
        </p:nvSpPr>
        <p:spPr>
          <a:xfrm>
            <a:off x="5919202" y="2732827"/>
            <a:ext cx="141766" cy="141127"/>
          </a:xfrm>
          <a:prstGeom prst="ellipse">
            <a:avLst/>
          </a:prstGeom>
          <a:solidFill>
            <a:srgbClr val="2E97BC"/>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a:solidFill>
                <a:srgbClr val="F3DEB8"/>
              </a:solidFill>
              <a:cs typeface="+mn-ea"/>
              <a:sym typeface="+mn-lt"/>
            </a:endParaRPr>
          </a:p>
        </p:txBody>
      </p:sp>
      <p:sp>
        <p:nvSpPr>
          <p:cNvPr id="8" name="椭圆 7"/>
          <p:cNvSpPr/>
          <p:nvPr/>
        </p:nvSpPr>
        <p:spPr>
          <a:xfrm>
            <a:off x="7242437" y="2732827"/>
            <a:ext cx="141766" cy="141127"/>
          </a:xfrm>
          <a:prstGeom prst="ellipse">
            <a:avLst/>
          </a:prstGeom>
          <a:solidFill>
            <a:srgbClr val="2E97BC"/>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a:solidFill>
                <a:srgbClr val="F3DEB8"/>
              </a:solidFill>
              <a:cs typeface="+mn-ea"/>
              <a:sym typeface="+mn-lt"/>
            </a:endParaRPr>
          </a:p>
        </p:txBody>
      </p:sp>
      <p:grpSp>
        <p:nvGrpSpPr>
          <p:cNvPr id="9" name="组合 8"/>
          <p:cNvGrpSpPr/>
          <p:nvPr/>
        </p:nvGrpSpPr>
        <p:grpSpPr>
          <a:xfrm>
            <a:off x="1261589" y="836546"/>
            <a:ext cx="1795788" cy="1459921"/>
            <a:chOff x="1379555" y="1131151"/>
            <a:chExt cx="1824293" cy="1489809"/>
          </a:xfrm>
        </p:grpSpPr>
        <p:sp>
          <p:nvSpPr>
            <p:cNvPr id="10" name="泪滴形 9"/>
            <p:cNvSpPr/>
            <p:nvPr/>
          </p:nvSpPr>
          <p:spPr>
            <a:xfrm rot="8100000">
              <a:off x="1379555" y="1131151"/>
              <a:ext cx="1489809" cy="1489809"/>
            </a:xfrm>
            <a:prstGeom prst="teardrop">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11" name="TextBox 10"/>
            <p:cNvSpPr txBox="1"/>
            <p:nvPr/>
          </p:nvSpPr>
          <p:spPr bwMode="auto">
            <a:xfrm>
              <a:off x="1621135" y="1646138"/>
              <a:ext cx="1104591" cy="871565"/>
            </a:xfrm>
            <a:prstGeom prst="rect">
              <a:avLst/>
            </a:prstGeom>
            <a:noFill/>
          </p:spPr>
          <p:txBody>
            <a:bodyPr wrap="square">
              <a:spAutoFit/>
            </a:bodyPr>
            <a:lstStyle/>
            <a:p>
              <a:pPr>
                <a:lnSpc>
                  <a:spcPct val="150000"/>
                </a:lnSpc>
              </a:pPr>
              <a:r>
                <a:rPr lang="zh-CN" altLang="en-US" sz="1100" dirty="0">
                  <a:solidFill>
                    <a:schemeClr val="bg1"/>
                  </a:solidFill>
                  <a:cs typeface="+mn-ea"/>
                  <a:sym typeface="+mn-lt"/>
                </a:rPr>
                <a:t>这里输入简单的文字概述这里输入简单</a:t>
              </a:r>
            </a:p>
          </p:txBody>
        </p:sp>
        <p:sp>
          <p:nvSpPr>
            <p:cNvPr id="12" name="矩形 11"/>
            <p:cNvSpPr/>
            <p:nvPr/>
          </p:nvSpPr>
          <p:spPr bwMode="auto">
            <a:xfrm>
              <a:off x="1635499" y="1280072"/>
              <a:ext cx="1568349" cy="314078"/>
            </a:xfrm>
            <a:prstGeom prst="rect">
              <a:avLst/>
            </a:prstGeom>
          </p:spPr>
          <p:txBody>
            <a:bodyPr wrap="square">
              <a:spAutoFit/>
            </a:bodyPr>
            <a:lstStyle/>
            <a:p>
              <a:pPr>
                <a:defRPr/>
              </a:pPr>
              <a:r>
                <a:rPr lang="zh-CN" altLang="en-US" sz="1400" b="1" dirty="0">
                  <a:solidFill>
                    <a:schemeClr val="bg1"/>
                  </a:solidFill>
                  <a:cs typeface="+mn-ea"/>
                  <a:sym typeface="+mn-lt"/>
                </a:rPr>
                <a:t>输入标题</a:t>
              </a:r>
            </a:p>
          </p:txBody>
        </p:sp>
      </p:grpSp>
      <p:grpSp>
        <p:nvGrpSpPr>
          <p:cNvPr id="13" name="组合 12"/>
          <p:cNvGrpSpPr/>
          <p:nvPr/>
        </p:nvGrpSpPr>
        <p:grpSpPr>
          <a:xfrm>
            <a:off x="3933586" y="821206"/>
            <a:ext cx="1818464" cy="1459921"/>
            <a:chOff x="4068032" y="1131151"/>
            <a:chExt cx="1847329" cy="1489809"/>
          </a:xfrm>
        </p:grpSpPr>
        <p:sp>
          <p:nvSpPr>
            <p:cNvPr id="14" name="泪滴形 13"/>
            <p:cNvSpPr/>
            <p:nvPr/>
          </p:nvSpPr>
          <p:spPr>
            <a:xfrm rot="8100000">
              <a:off x="4068032" y="1131151"/>
              <a:ext cx="1489809" cy="1489809"/>
            </a:xfrm>
            <a:prstGeom prst="teardrop">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sp>
          <p:nvSpPr>
            <p:cNvPr id="15" name="TextBox 14"/>
            <p:cNvSpPr txBox="1"/>
            <p:nvPr/>
          </p:nvSpPr>
          <p:spPr bwMode="auto">
            <a:xfrm>
              <a:off x="4332648" y="1677627"/>
              <a:ext cx="1104592" cy="871565"/>
            </a:xfrm>
            <a:prstGeom prst="rect">
              <a:avLst/>
            </a:prstGeom>
            <a:noFill/>
          </p:spPr>
          <p:txBody>
            <a:bodyPr wrap="square">
              <a:spAutoFit/>
            </a:bodyPr>
            <a:lstStyle/>
            <a:p>
              <a:pPr>
                <a:lnSpc>
                  <a:spcPct val="150000"/>
                </a:lnSpc>
              </a:pPr>
              <a:r>
                <a:rPr lang="zh-CN" altLang="en-US" sz="1100" dirty="0">
                  <a:solidFill>
                    <a:schemeClr val="bg1"/>
                  </a:solidFill>
                  <a:cs typeface="+mn-ea"/>
                  <a:sym typeface="+mn-lt"/>
                </a:rPr>
                <a:t>这里输入简单的文字概述这里输入简单</a:t>
              </a:r>
            </a:p>
          </p:txBody>
        </p:sp>
        <p:sp>
          <p:nvSpPr>
            <p:cNvPr id="16" name="矩形 15"/>
            <p:cNvSpPr/>
            <p:nvPr/>
          </p:nvSpPr>
          <p:spPr bwMode="auto">
            <a:xfrm>
              <a:off x="4347012" y="1311561"/>
              <a:ext cx="1568349" cy="314078"/>
            </a:xfrm>
            <a:prstGeom prst="rect">
              <a:avLst/>
            </a:prstGeom>
          </p:spPr>
          <p:txBody>
            <a:bodyPr wrap="square">
              <a:spAutoFit/>
            </a:bodyPr>
            <a:lstStyle/>
            <a:p>
              <a:pPr>
                <a:defRPr/>
              </a:pPr>
              <a:r>
                <a:rPr lang="zh-CN" altLang="en-US" sz="1400" b="1" dirty="0">
                  <a:solidFill>
                    <a:schemeClr val="bg1"/>
                  </a:solidFill>
                  <a:cs typeface="+mn-ea"/>
                  <a:sym typeface="+mn-lt"/>
                </a:rPr>
                <a:t>输入标题</a:t>
              </a:r>
            </a:p>
          </p:txBody>
        </p:sp>
      </p:grpSp>
      <p:grpSp>
        <p:nvGrpSpPr>
          <p:cNvPr id="17" name="组合 16"/>
          <p:cNvGrpSpPr/>
          <p:nvPr/>
        </p:nvGrpSpPr>
        <p:grpSpPr>
          <a:xfrm>
            <a:off x="6580057" y="821204"/>
            <a:ext cx="1770260" cy="1459921"/>
            <a:chOff x="6756509" y="1131151"/>
            <a:chExt cx="1798359" cy="1489809"/>
          </a:xfrm>
        </p:grpSpPr>
        <p:sp>
          <p:nvSpPr>
            <p:cNvPr id="18" name="泪滴形 17"/>
            <p:cNvSpPr/>
            <p:nvPr/>
          </p:nvSpPr>
          <p:spPr>
            <a:xfrm rot="8100000">
              <a:off x="6756509" y="1131151"/>
              <a:ext cx="1489809" cy="1489809"/>
            </a:xfrm>
            <a:prstGeom prst="teardrop">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19" name="TextBox 18"/>
            <p:cNvSpPr txBox="1"/>
            <p:nvPr/>
          </p:nvSpPr>
          <p:spPr bwMode="auto">
            <a:xfrm>
              <a:off x="6972155" y="1705139"/>
              <a:ext cx="1104592" cy="871565"/>
            </a:xfrm>
            <a:prstGeom prst="rect">
              <a:avLst/>
            </a:prstGeom>
            <a:noFill/>
          </p:spPr>
          <p:txBody>
            <a:bodyPr wrap="square">
              <a:spAutoFit/>
            </a:bodyPr>
            <a:lstStyle/>
            <a:p>
              <a:pPr>
                <a:lnSpc>
                  <a:spcPct val="150000"/>
                </a:lnSpc>
              </a:pPr>
              <a:r>
                <a:rPr lang="zh-CN" altLang="en-US" sz="1100" dirty="0">
                  <a:solidFill>
                    <a:schemeClr val="bg1"/>
                  </a:solidFill>
                  <a:cs typeface="+mn-ea"/>
                  <a:sym typeface="+mn-lt"/>
                </a:rPr>
                <a:t>这里输入简单的文字概述这里输入简单</a:t>
              </a:r>
            </a:p>
          </p:txBody>
        </p:sp>
        <p:sp>
          <p:nvSpPr>
            <p:cNvPr id="20" name="矩形 19"/>
            <p:cNvSpPr/>
            <p:nvPr/>
          </p:nvSpPr>
          <p:spPr bwMode="auto">
            <a:xfrm>
              <a:off x="6986519" y="1339073"/>
              <a:ext cx="1568349" cy="314078"/>
            </a:xfrm>
            <a:prstGeom prst="rect">
              <a:avLst/>
            </a:prstGeom>
          </p:spPr>
          <p:txBody>
            <a:bodyPr wrap="square">
              <a:spAutoFit/>
            </a:bodyPr>
            <a:lstStyle/>
            <a:p>
              <a:pPr>
                <a:defRPr/>
              </a:pPr>
              <a:r>
                <a:rPr lang="zh-CN" altLang="en-US" sz="1400" b="1" dirty="0">
                  <a:solidFill>
                    <a:schemeClr val="bg1"/>
                  </a:solidFill>
                  <a:cs typeface="+mn-ea"/>
                  <a:sym typeface="+mn-lt"/>
                </a:rPr>
                <a:t>输入标题</a:t>
              </a:r>
            </a:p>
          </p:txBody>
        </p:sp>
      </p:grpSp>
      <p:grpSp>
        <p:nvGrpSpPr>
          <p:cNvPr id="21" name="组合 20"/>
          <p:cNvGrpSpPr/>
          <p:nvPr/>
        </p:nvGrpSpPr>
        <p:grpSpPr>
          <a:xfrm>
            <a:off x="2635618" y="3361486"/>
            <a:ext cx="1849366" cy="1459921"/>
            <a:chOff x="2749460" y="3723437"/>
            <a:chExt cx="1878721" cy="1489809"/>
          </a:xfrm>
        </p:grpSpPr>
        <p:sp>
          <p:nvSpPr>
            <p:cNvPr id="22" name="泪滴形 21"/>
            <p:cNvSpPr/>
            <p:nvPr/>
          </p:nvSpPr>
          <p:spPr>
            <a:xfrm rot="13500000" flipV="1">
              <a:off x="2749460" y="3723437"/>
              <a:ext cx="1489809" cy="1489809"/>
            </a:xfrm>
            <a:prstGeom prst="teardrop">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sp>
          <p:nvSpPr>
            <p:cNvPr id="23" name="TextBox 22"/>
            <p:cNvSpPr txBox="1"/>
            <p:nvPr/>
          </p:nvSpPr>
          <p:spPr bwMode="auto">
            <a:xfrm>
              <a:off x="2915816" y="4159670"/>
              <a:ext cx="1104592" cy="871565"/>
            </a:xfrm>
            <a:prstGeom prst="rect">
              <a:avLst/>
            </a:prstGeom>
            <a:noFill/>
          </p:spPr>
          <p:txBody>
            <a:bodyPr wrap="square">
              <a:spAutoFit/>
            </a:bodyPr>
            <a:lstStyle/>
            <a:p>
              <a:pPr>
                <a:lnSpc>
                  <a:spcPct val="150000"/>
                </a:lnSpc>
              </a:pPr>
              <a:r>
                <a:rPr lang="zh-CN" altLang="en-US" sz="1100" dirty="0">
                  <a:solidFill>
                    <a:schemeClr val="bg1"/>
                  </a:solidFill>
                  <a:cs typeface="+mn-ea"/>
                  <a:sym typeface="+mn-lt"/>
                </a:rPr>
                <a:t>这里输入简单的文字概述这里输入简单</a:t>
              </a:r>
            </a:p>
          </p:txBody>
        </p:sp>
        <p:sp>
          <p:nvSpPr>
            <p:cNvPr id="24" name="矩形 23"/>
            <p:cNvSpPr/>
            <p:nvPr/>
          </p:nvSpPr>
          <p:spPr bwMode="auto">
            <a:xfrm>
              <a:off x="3059832" y="3793604"/>
              <a:ext cx="1568349" cy="314078"/>
            </a:xfrm>
            <a:prstGeom prst="rect">
              <a:avLst/>
            </a:prstGeom>
          </p:spPr>
          <p:txBody>
            <a:bodyPr wrap="square">
              <a:spAutoFit/>
            </a:bodyPr>
            <a:lstStyle/>
            <a:p>
              <a:pPr>
                <a:defRPr/>
              </a:pPr>
              <a:r>
                <a:rPr lang="zh-CN" altLang="en-US" sz="1400" b="1" dirty="0">
                  <a:solidFill>
                    <a:schemeClr val="bg1"/>
                  </a:solidFill>
                  <a:cs typeface="+mn-ea"/>
                  <a:sym typeface="+mn-lt"/>
                </a:rPr>
                <a:t>输入标题</a:t>
              </a:r>
            </a:p>
          </p:txBody>
        </p:sp>
      </p:grpSp>
      <p:grpSp>
        <p:nvGrpSpPr>
          <p:cNvPr id="25" name="组合 24"/>
          <p:cNvGrpSpPr/>
          <p:nvPr/>
        </p:nvGrpSpPr>
        <p:grpSpPr>
          <a:xfrm>
            <a:off x="5282085" y="3361486"/>
            <a:ext cx="1768820" cy="1459921"/>
            <a:chOff x="5437937" y="3723437"/>
            <a:chExt cx="1796896" cy="1489809"/>
          </a:xfrm>
        </p:grpSpPr>
        <p:sp>
          <p:nvSpPr>
            <p:cNvPr id="26" name="泪滴形 25"/>
            <p:cNvSpPr/>
            <p:nvPr/>
          </p:nvSpPr>
          <p:spPr>
            <a:xfrm rot="13500000" flipV="1">
              <a:off x="5437937" y="3723437"/>
              <a:ext cx="1489809" cy="1489809"/>
            </a:xfrm>
            <a:prstGeom prst="teardrop">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27" name="TextBox 26"/>
            <p:cNvSpPr txBox="1"/>
            <p:nvPr/>
          </p:nvSpPr>
          <p:spPr bwMode="auto">
            <a:xfrm>
              <a:off x="5652120" y="4187182"/>
              <a:ext cx="1104592" cy="871565"/>
            </a:xfrm>
            <a:prstGeom prst="rect">
              <a:avLst/>
            </a:prstGeom>
            <a:noFill/>
          </p:spPr>
          <p:txBody>
            <a:bodyPr wrap="square">
              <a:spAutoFit/>
            </a:bodyPr>
            <a:lstStyle/>
            <a:p>
              <a:pPr>
                <a:lnSpc>
                  <a:spcPct val="150000"/>
                </a:lnSpc>
              </a:pPr>
              <a:r>
                <a:rPr lang="zh-CN" altLang="en-US" sz="1100" dirty="0">
                  <a:solidFill>
                    <a:schemeClr val="bg1"/>
                  </a:solidFill>
                  <a:cs typeface="+mn-ea"/>
                  <a:sym typeface="+mn-lt"/>
                </a:rPr>
                <a:t>这里输入简单的文字概述这里输入简单</a:t>
              </a:r>
            </a:p>
          </p:txBody>
        </p:sp>
        <p:sp>
          <p:nvSpPr>
            <p:cNvPr id="28" name="矩形 27"/>
            <p:cNvSpPr/>
            <p:nvPr/>
          </p:nvSpPr>
          <p:spPr bwMode="auto">
            <a:xfrm>
              <a:off x="5666484" y="3821116"/>
              <a:ext cx="1568349" cy="314078"/>
            </a:xfrm>
            <a:prstGeom prst="rect">
              <a:avLst/>
            </a:prstGeom>
          </p:spPr>
          <p:txBody>
            <a:bodyPr wrap="square">
              <a:spAutoFit/>
            </a:bodyPr>
            <a:lstStyle/>
            <a:p>
              <a:pPr>
                <a:defRPr/>
              </a:pPr>
              <a:r>
                <a:rPr lang="zh-CN" altLang="en-US" sz="1400" b="1" dirty="0">
                  <a:solidFill>
                    <a:schemeClr val="bg1"/>
                  </a:solidFill>
                  <a:cs typeface="+mn-ea"/>
                  <a:sym typeface="+mn-lt"/>
                </a:rPr>
                <a:t>输入标题</a:t>
              </a:r>
            </a:p>
          </p:txBody>
        </p:sp>
      </p:grpSp>
      <p:sp>
        <p:nvSpPr>
          <p:cNvPr id="29" name="矩形 28"/>
          <p:cNvSpPr/>
          <p:nvPr/>
        </p:nvSpPr>
        <p:spPr bwMode="auto">
          <a:xfrm>
            <a:off x="1616373" y="3006863"/>
            <a:ext cx="771921" cy="336957"/>
          </a:xfrm>
          <a:prstGeom prst="rect">
            <a:avLst/>
          </a:prstGeom>
        </p:spPr>
        <p:txBody>
          <a:bodyPr wrap="square" lIns="89858" tIns="44929" rIns="89858" bIns="44929">
            <a:spAutoFit/>
          </a:bodyPr>
          <a:lstStyle/>
          <a:p>
            <a:pPr>
              <a:defRPr/>
            </a:pPr>
            <a:r>
              <a:rPr lang="en-US" altLang="zh-CN" sz="1600" b="1" dirty="0">
                <a:solidFill>
                  <a:schemeClr val="tx1">
                    <a:lumMod val="95000"/>
                    <a:lumOff val="5000"/>
                  </a:schemeClr>
                </a:solidFill>
                <a:cs typeface="+mn-ea"/>
                <a:sym typeface="+mn-lt"/>
              </a:rPr>
              <a:t>2013</a:t>
            </a:r>
            <a:endParaRPr lang="zh-CN" altLang="en-US" sz="1600" b="1" dirty="0">
              <a:solidFill>
                <a:schemeClr val="tx1">
                  <a:lumMod val="95000"/>
                  <a:lumOff val="5000"/>
                </a:schemeClr>
              </a:solidFill>
              <a:cs typeface="+mn-ea"/>
              <a:sym typeface="+mn-lt"/>
            </a:endParaRPr>
          </a:p>
        </p:txBody>
      </p:sp>
      <p:sp>
        <p:nvSpPr>
          <p:cNvPr id="30" name="矩形 29"/>
          <p:cNvSpPr/>
          <p:nvPr/>
        </p:nvSpPr>
        <p:spPr bwMode="auto">
          <a:xfrm>
            <a:off x="3028537" y="2250002"/>
            <a:ext cx="771921" cy="336957"/>
          </a:xfrm>
          <a:prstGeom prst="rect">
            <a:avLst/>
          </a:prstGeom>
        </p:spPr>
        <p:txBody>
          <a:bodyPr wrap="square" lIns="89858" tIns="44929" rIns="89858" bIns="44929">
            <a:spAutoFit/>
          </a:bodyPr>
          <a:lstStyle/>
          <a:p>
            <a:pPr>
              <a:defRPr/>
            </a:pPr>
            <a:r>
              <a:rPr lang="en-US" altLang="zh-CN" sz="1600" b="1" dirty="0">
                <a:solidFill>
                  <a:schemeClr val="tx1">
                    <a:lumMod val="95000"/>
                    <a:lumOff val="5000"/>
                  </a:schemeClr>
                </a:solidFill>
                <a:cs typeface="+mn-ea"/>
                <a:sym typeface="+mn-lt"/>
              </a:rPr>
              <a:t>2014</a:t>
            </a:r>
            <a:endParaRPr lang="zh-CN" altLang="en-US" sz="1600" b="1" dirty="0">
              <a:solidFill>
                <a:schemeClr val="tx1">
                  <a:lumMod val="95000"/>
                  <a:lumOff val="5000"/>
                </a:schemeClr>
              </a:solidFill>
              <a:cs typeface="+mn-ea"/>
              <a:sym typeface="+mn-lt"/>
            </a:endParaRPr>
          </a:p>
        </p:txBody>
      </p:sp>
      <p:sp>
        <p:nvSpPr>
          <p:cNvPr id="31" name="矩形 30"/>
          <p:cNvSpPr/>
          <p:nvPr/>
        </p:nvSpPr>
        <p:spPr bwMode="auto">
          <a:xfrm>
            <a:off x="4287913" y="3006863"/>
            <a:ext cx="771921" cy="336957"/>
          </a:xfrm>
          <a:prstGeom prst="rect">
            <a:avLst/>
          </a:prstGeom>
        </p:spPr>
        <p:txBody>
          <a:bodyPr wrap="square" lIns="89858" tIns="44929" rIns="89858" bIns="44929">
            <a:spAutoFit/>
          </a:bodyPr>
          <a:lstStyle/>
          <a:p>
            <a:pPr>
              <a:defRPr/>
            </a:pPr>
            <a:r>
              <a:rPr lang="en-US" altLang="zh-CN" sz="1600" b="1" dirty="0">
                <a:solidFill>
                  <a:schemeClr val="tx1">
                    <a:lumMod val="95000"/>
                    <a:lumOff val="5000"/>
                  </a:schemeClr>
                </a:solidFill>
                <a:cs typeface="+mn-ea"/>
                <a:sym typeface="+mn-lt"/>
              </a:rPr>
              <a:t>2015</a:t>
            </a:r>
            <a:endParaRPr lang="zh-CN" altLang="en-US" sz="1600" b="1" dirty="0">
              <a:solidFill>
                <a:schemeClr val="tx1">
                  <a:lumMod val="95000"/>
                  <a:lumOff val="5000"/>
                </a:schemeClr>
              </a:solidFill>
              <a:cs typeface="+mn-ea"/>
              <a:sym typeface="+mn-lt"/>
            </a:endParaRPr>
          </a:p>
        </p:txBody>
      </p:sp>
      <p:sp>
        <p:nvSpPr>
          <p:cNvPr id="32" name="矩形 31"/>
          <p:cNvSpPr/>
          <p:nvPr/>
        </p:nvSpPr>
        <p:spPr bwMode="auto">
          <a:xfrm>
            <a:off x="6927359" y="2967620"/>
            <a:ext cx="771921" cy="336957"/>
          </a:xfrm>
          <a:prstGeom prst="rect">
            <a:avLst/>
          </a:prstGeom>
        </p:spPr>
        <p:txBody>
          <a:bodyPr wrap="square" lIns="89858" tIns="44929" rIns="89858" bIns="44929">
            <a:spAutoFit/>
          </a:bodyPr>
          <a:lstStyle/>
          <a:p>
            <a:pPr>
              <a:defRPr/>
            </a:pPr>
            <a:r>
              <a:rPr lang="en-US" altLang="zh-CN" sz="1600" b="1" dirty="0">
                <a:solidFill>
                  <a:schemeClr val="tx1">
                    <a:lumMod val="95000"/>
                    <a:lumOff val="5000"/>
                  </a:schemeClr>
                </a:solidFill>
                <a:cs typeface="+mn-ea"/>
                <a:sym typeface="+mn-lt"/>
              </a:rPr>
              <a:t>20XX</a:t>
            </a:r>
            <a:endParaRPr lang="zh-CN" altLang="en-US" sz="1600" b="1" dirty="0">
              <a:solidFill>
                <a:schemeClr val="tx1">
                  <a:lumMod val="95000"/>
                  <a:lumOff val="5000"/>
                </a:schemeClr>
              </a:solidFill>
              <a:cs typeface="+mn-ea"/>
              <a:sym typeface="+mn-lt"/>
            </a:endParaRPr>
          </a:p>
        </p:txBody>
      </p:sp>
      <p:sp>
        <p:nvSpPr>
          <p:cNvPr id="33" name="矩形 32"/>
          <p:cNvSpPr/>
          <p:nvPr/>
        </p:nvSpPr>
        <p:spPr bwMode="auto">
          <a:xfrm>
            <a:off x="5754144" y="2288483"/>
            <a:ext cx="771921" cy="336957"/>
          </a:xfrm>
          <a:prstGeom prst="rect">
            <a:avLst/>
          </a:prstGeom>
        </p:spPr>
        <p:txBody>
          <a:bodyPr wrap="square" lIns="89858" tIns="44929" rIns="89858" bIns="44929">
            <a:spAutoFit/>
          </a:bodyPr>
          <a:lstStyle/>
          <a:p>
            <a:pPr>
              <a:defRPr/>
            </a:pPr>
            <a:r>
              <a:rPr lang="en-US" altLang="zh-CN" sz="1600" b="1" dirty="0">
                <a:solidFill>
                  <a:schemeClr val="tx1">
                    <a:lumMod val="95000"/>
                    <a:lumOff val="5000"/>
                  </a:schemeClr>
                </a:solidFill>
                <a:cs typeface="+mn-ea"/>
                <a:sym typeface="+mn-lt"/>
              </a:rPr>
              <a:t>2021</a:t>
            </a:r>
            <a:endParaRPr lang="zh-CN" altLang="en-US" sz="1600" b="1" dirty="0">
              <a:solidFill>
                <a:schemeClr val="tx1">
                  <a:lumMod val="95000"/>
                  <a:lumOff val="5000"/>
                </a:schemeClr>
              </a:solidFill>
              <a:cs typeface="+mn-ea"/>
              <a:sym typeface="+mn-lt"/>
            </a:endParaRPr>
          </a:p>
        </p:txBody>
      </p:sp>
      <p:sp>
        <p:nvSpPr>
          <p:cNvPr id="36" name="矩形 35"/>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p>
        </p:txBody>
      </p:sp>
    </p:spTree>
    <p:extLst>
      <p:ext uri="{BB962C8B-B14F-4D97-AF65-F5344CB8AC3E}">
        <p14:creationId xmlns:p14="http://schemas.microsoft.com/office/powerpoint/2010/main" val="2472335997"/>
      </p:ext>
    </p:extLst>
  </p:cSld>
  <p:clrMapOvr>
    <a:masterClrMapping/>
  </p:clrMapOvr>
  <mc:AlternateContent xmlns:mc="http://schemas.openxmlformats.org/markup-compatibility/2006" xmlns:p14="http://schemas.microsoft.com/office/powerpoint/2010/main">
    <mc:Choice Requires="p14">
      <p:transition spd="slow" p14:dur="2000" advTm="8496"/>
    </mc:Choice>
    <mc:Fallback xmlns="">
      <p:transition spd="slow" advTm="849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1000"/>
                            </p:stCondLst>
                            <p:childTnLst>
                              <p:par>
                                <p:cTn id="14" presetID="23" presetClass="entr" presetSubtype="32"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strVal val="4*#ppt_w"/>
                                          </p:val>
                                        </p:tav>
                                        <p:tav tm="100000">
                                          <p:val>
                                            <p:strVal val="#ppt_w"/>
                                          </p:val>
                                        </p:tav>
                                      </p:tavLst>
                                    </p:anim>
                                    <p:anim calcmode="lin" valueType="num">
                                      <p:cBhvr>
                                        <p:cTn id="17" dur="500" fill="hold"/>
                                        <p:tgtEl>
                                          <p:spTgt spid="4"/>
                                        </p:tgtEl>
                                        <p:attrNameLst>
                                          <p:attrName>ppt_h</p:attrName>
                                        </p:attrNameLst>
                                      </p:cBhvr>
                                      <p:tavLst>
                                        <p:tav tm="0">
                                          <p:val>
                                            <p:strVal val="4*#ppt_h"/>
                                          </p:val>
                                        </p:tav>
                                        <p:tav tm="100000">
                                          <p:val>
                                            <p:strVal val="#ppt_h"/>
                                          </p:val>
                                        </p:tav>
                                      </p:tavLst>
                                    </p:anim>
                                  </p:childTnLst>
                                </p:cTn>
                              </p:par>
                              <p:par>
                                <p:cTn id="18" presetID="47"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1000"/>
                                        <p:tgtEl>
                                          <p:spTgt spid="29"/>
                                        </p:tgtEl>
                                      </p:cBhvr>
                                    </p:animEffect>
                                    <p:anim calcmode="lin" valueType="num">
                                      <p:cBhvr>
                                        <p:cTn id="26" dur="1000" fill="hold"/>
                                        <p:tgtEl>
                                          <p:spTgt spid="29"/>
                                        </p:tgtEl>
                                        <p:attrNameLst>
                                          <p:attrName>ppt_x</p:attrName>
                                        </p:attrNameLst>
                                      </p:cBhvr>
                                      <p:tavLst>
                                        <p:tav tm="0">
                                          <p:val>
                                            <p:strVal val="#ppt_x"/>
                                          </p:val>
                                        </p:tav>
                                        <p:tav tm="100000">
                                          <p:val>
                                            <p:strVal val="#ppt_x"/>
                                          </p:val>
                                        </p:tav>
                                      </p:tavLst>
                                    </p:anim>
                                    <p:anim calcmode="lin" valueType="num">
                                      <p:cBhvr>
                                        <p:cTn id="27" dur="1000" fill="hold"/>
                                        <p:tgtEl>
                                          <p:spTgt spid="29"/>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23" presetClass="entr" presetSubtype="32"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strVal val="4*#ppt_w"/>
                                          </p:val>
                                        </p:tav>
                                        <p:tav tm="100000">
                                          <p:val>
                                            <p:strVal val="#ppt_w"/>
                                          </p:val>
                                        </p:tav>
                                      </p:tavLst>
                                    </p:anim>
                                    <p:anim calcmode="lin" valueType="num">
                                      <p:cBhvr>
                                        <p:cTn id="32" dur="500" fill="hold"/>
                                        <p:tgtEl>
                                          <p:spTgt spid="5"/>
                                        </p:tgtEl>
                                        <p:attrNameLst>
                                          <p:attrName>ppt_h</p:attrName>
                                        </p:attrNameLst>
                                      </p:cBhvr>
                                      <p:tavLst>
                                        <p:tav tm="0">
                                          <p:val>
                                            <p:strVal val="4*#ppt_h"/>
                                          </p:val>
                                        </p:tav>
                                        <p:tav tm="100000">
                                          <p:val>
                                            <p:strVal val="#ppt_h"/>
                                          </p:val>
                                        </p:tav>
                                      </p:tavLst>
                                    </p:anim>
                                  </p:childTnLst>
                                </p:cTn>
                              </p:par>
                            </p:childTnLst>
                          </p:cTn>
                        </p:par>
                        <p:par>
                          <p:cTn id="33" fill="hold">
                            <p:stCondLst>
                              <p:cond delay="2500"/>
                            </p:stCondLst>
                            <p:childTnLst>
                              <p:par>
                                <p:cTn id="34" presetID="42" presetClass="entr" presetSubtype="0"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1000"/>
                                        <p:tgtEl>
                                          <p:spTgt spid="21"/>
                                        </p:tgtEl>
                                      </p:cBhvr>
                                    </p:animEffect>
                                    <p:anim calcmode="lin" valueType="num">
                                      <p:cBhvr>
                                        <p:cTn id="37" dur="1000" fill="hold"/>
                                        <p:tgtEl>
                                          <p:spTgt spid="21"/>
                                        </p:tgtEl>
                                        <p:attrNameLst>
                                          <p:attrName>ppt_x</p:attrName>
                                        </p:attrNameLst>
                                      </p:cBhvr>
                                      <p:tavLst>
                                        <p:tav tm="0">
                                          <p:val>
                                            <p:strVal val="#ppt_x"/>
                                          </p:val>
                                        </p:tav>
                                        <p:tav tm="100000">
                                          <p:val>
                                            <p:strVal val="#ppt_x"/>
                                          </p:val>
                                        </p:tav>
                                      </p:tavLst>
                                    </p:anim>
                                    <p:anim calcmode="lin" valueType="num">
                                      <p:cBhvr>
                                        <p:cTn id="38" dur="1000" fill="hold"/>
                                        <p:tgtEl>
                                          <p:spTgt spid="21"/>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1000" fill="hold"/>
                                        <p:tgtEl>
                                          <p:spTgt spid="30"/>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23" presetClass="entr" presetSubtype="32"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ppt_w</p:attrName>
                                        </p:attrNameLst>
                                      </p:cBhvr>
                                      <p:tavLst>
                                        <p:tav tm="0">
                                          <p:val>
                                            <p:strVal val="4*#ppt_w"/>
                                          </p:val>
                                        </p:tav>
                                        <p:tav tm="100000">
                                          <p:val>
                                            <p:strVal val="#ppt_w"/>
                                          </p:val>
                                        </p:tav>
                                      </p:tavLst>
                                    </p:anim>
                                    <p:anim calcmode="lin" valueType="num">
                                      <p:cBhvr>
                                        <p:cTn id="48" dur="500" fill="hold"/>
                                        <p:tgtEl>
                                          <p:spTgt spid="6"/>
                                        </p:tgtEl>
                                        <p:attrNameLst>
                                          <p:attrName>ppt_h</p:attrName>
                                        </p:attrNameLst>
                                      </p:cBhvr>
                                      <p:tavLst>
                                        <p:tav tm="0">
                                          <p:val>
                                            <p:strVal val="4*#ppt_h"/>
                                          </p:val>
                                        </p:tav>
                                        <p:tav tm="100000">
                                          <p:val>
                                            <p:strVal val="#ppt_h"/>
                                          </p:val>
                                        </p:tav>
                                      </p:tavLst>
                                    </p:anim>
                                  </p:childTnLst>
                                </p:cTn>
                              </p:par>
                            </p:childTnLst>
                          </p:cTn>
                        </p:par>
                        <p:par>
                          <p:cTn id="49" fill="hold">
                            <p:stCondLst>
                              <p:cond delay="4000"/>
                            </p:stCondLst>
                            <p:childTnLst>
                              <p:par>
                                <p:cTn id="50" presetID="47" presetClass="entr" presetSubtype="0"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anim calcmode="lin" valueType="num">
                                      <p:cBhvr>
                                        <p:cTn id="58" dur="1000" fill="hold"/>
                                        <p:tgtEl>
                                          <p:spTgt spid="31"/>
                                        </p:tgtEl>
                                        <p:attrNameLst>
                                          <p:attrName>ppt_x</p:attrName>
                                        </p:attrNameLst>
                                      </p:cBhvr>
                                      <p:tavLst>
                                        <p:tav tm="0">
                                          <p:val>
                                            <p:strVal val="#ppt_x"/>
                                          </p:val>
                                        </p:tav>
                                        <p:tav tm="100000">
                                          <p:val>
                                            <p:strVal val="#ppt_x"/>
                                          </p:val>
                                        </p:tav>
                                      </p:tavLst>
                                    </p:anim>
                                    <p:anim calcmode="lin" valueType="num">
                                      <p:cBhvr>
                                        <p:cTn id="59" dur="1000" fill="hold"/>
                                        <p:tgtEl>
                                          <p:spTgt spid="31"/>
                                        </p:tgtEl>
                                        <p:attrNameLst>
                                          <p:attrName>ppt_y</p:attrName>
                                        </p:attrNameLst>
                                      </p:cBhvr>
                                      <p:tavLst>
                                        <p:tav tm="0">
                                          <p:val>
                                            <p:strVal val="#ppt_y+.1"/>
                                          </p:val>
                                        </p:tav>
                                        <p:tav tm="100000">
                                          <p:val>
                                            <p:strVal val="#ppt_y"/>
                                          </p:val>
                                        </p:tav>
                                      </p:tavLst>
                                    </p:anim>
                                  </p:childTnLst>
                                </p:cTn>
                              </p:par>
                            </p:childTnLst>
                          </p:cTn>
                        </p:par>
                        <p:par>
                          <p:cTn id="60" fill="hold">
                            <p:stCondLst>
                              <p:cond delay="5000"/>
                            </p:stCondLst>
                            <p:childTnLst>
                              <p:par>
                                <p:cTn id="61" presetID="23" presetClass="entr" presetSubtype="32" fill="hold" grpId="0" nodeType="afterEffect">
                                  <p:stCondLst>
                                    <p:cond delay="0"/>
                                  </p:stCondLst>
                                  <p:childTnLst>
                                    <p:set>
                                      <p:cBhvr>
                                        <p:cTn id="62" dur="1" fill="hold">
                                          <p:stCondLst>
                                            <p:cond delay="0"/>
                                          </p:stCondLst>
                                        </p:cTn>
                                        <p:tgtEl>
                                          <p:spTgt spid="7"/>
                                        </p:tgtEl>
                                        <p:attrNameLst>
                                          <p:attrName>style.visibility</p:attrName>
                                        </p:attrNameLst>
                                      </p:cBhvr>
                                      <p:to>
                                        <p:strVal val="visible"/>
                                      </p:to>
                                    </p:set>
                                    <p:anim calcmode="lin" valueType="num">
                                      <p:cBhvr>
                                        <p:cTn id="63" dur="500" fill="hold"/>
                                        <p:tgtEl>
                                          <p:spTgt spid="7"/>
                                        </p:tgtEl>
                                        <p:attrNameLst>
                                          <p:attrName>ppt_w</p:attrName>
                                        </p:attrNameLst>
                                      </p:cBhvr>
                                      <p:tavLst>
                                        <p:tav tm="0">
                                          <p:val>
                                            <p:strVal val="4*#ppt_w"/>
                                          </p:val>
                                        </p:tav>
                                        <p:tav tm="100000">
                                          <p:val>
                                            <p:strVal val="#ppt_w"/>
                                          </p:val>
                                        </p:tav>
                                      </p:tavLst>
                                    </p:anim>
                                    <p:anim calcmode="lin" valueType="num">
                                      <p:cBhvr>
                                        <p:cTn id="64" dur="500" fill="hold"/>
                                        <p:tgtEl>
                                          <p:spTgt spid="7"/>
                                        </p:tgtEl>
                                        <p:attrNameLst>
                                          <p:attrName>ppt_h</p:attrName>
                                        </p:attrNameLst>
                                      </p:cBhvr>
                                      <p:tavLst>
                                        <p:tav tm="0">
                                          <p:val>
                                            <p:strVal val="4*#ppt_h"/>
                                          </p:val>
                                        </p:tav>
                                        <p:tav tm="100000">
                                          <p:val>
                                            <p:strVal val="#ppt_h"/>
                                          </p:val>
                                        </p:tav>
                                      </p:tavLst>
                                    </p:anim>
                                  </p:childTnLst>
                                </p:cTn>
                              </p:par>
                            </p:childTnLst>
                          </p:cTn>
                        </p:par>
                        <p:par>
                          <p:cTn id="65" fill="hold">
                            <p:stCondLst>
                              <p:cond delay="5500"/>
                            </p:stCondLst>
                            <p:childTnLst>
                              <p:par>
                                <p:cTn id="66" presetID="42" presetClass="entr" presetSubtype="0" fill="hold" nodeType="after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1000"/>
                                        <p:tgtEl>
                                          <p:spTgt spid="25"/>
                                        </p:tgtEl>
                                      </p:cBhvr>
                                    </p:animEffect>
                                    <p:anim calcmode="lin" valueType="num">
                                      <p:cBhvr>
                                        <p:cTn id="69" dur="1000" fill="hold"/>
                                        <p:tgtEl>
                                          <p:spTgt spid="25"/>
                                        </p:tgtEl>
                                        <p:attrNameLst>
                                          <p:attrName>ppt_x</p:attrName>
                                        </p:attrNameLst>
                                      </p:cBhvr>
                                      <p:tavLst>
                                        <p:tav tm="0">
                                          <p:val>
                                            <p:strVal val="#ppt_x"/>
                                          </p:val>
                                        </p:tav>
                                        <p:tav tm="100000">
                                          <p:val>
                                            <p:strVal val="#ppt_x"/>
                                          </p:val>
                                        </p:tav>
                                      </p:tavLst>
                                    </p:anim>
                                    <p:anim calcmode="lin" valueType="num">
                                      <p:cBhvr>
                                        <p:cTn id="70" dur="1000" fill="hold"/>
                                        <p:tgtEl>
                                          <p:spTgt spid="25"/>
                                        </p:tgtEl>
                                        <p:attrNameLst>
                                          <p:attrName>ppt_y</p:attrName>
                                        </p:attrNameLst>
                                      </p:cBhvr>
                                      <p:tavLst>
                                        <p:tav tm="0">
                                          <p:val>
                                            <p:strVal val="#ppt_y+.1"/>
                                          </p:val>
                                        </p:tav>
                                        <p:tav tm="100000">
                                          <p:val>
                                            <p:strVal val="#ppt_y"/>
                                          </p:val>
                                        </p:tav>
                                      </p:tavLst>
                                    </p:anim>
                                  </p:childTnLst>
                                </p:cTn>
                              </p:par>
                              <p:par>
                                <p:cTn id="71" presetID="47"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1000"/>
                                        <p:tgtEl>
                                          <p:spTgt spid="33"/>
                                        </p:tgtEl>
                                      </p:cBhvr>
                                    </p:animEffect>
                                    <p:anim calcmode="lin" valueType="num">
                                      <p:cBhvr>
                                        <p:cTn id="74" dur="1000" fill="hold"/>
                                        <p:tgtEl>
                                          <p:spTgt spid="33"/>
                                        </p:tgtEl>
                                        <p:attrNameLst>
                                          <p:attrName>ppt_x</p:attrName>
                                        </p:attrNameLst>
                                      </p:cBhvr>
                                      <p:tavLst>
                                        <p:tav tm="0">
                                          <p:val>
                                            <p:strVal val="#ppt_x"/>
                                          </p:val>
                                        </p:tav>
                                        <p:tav tm="100000">
                                          <p:val>
                                            <p:strVal val="#ppt_x"/>
                                          </p:val>
                                        </p:tav>
                                      </p:tavLst>
                                    </p:anim>
                                    <p:anim calcmode="lin" valueType="num">
                                      <p:cBhvr>
                                        <p:cTn id="75" dur="1000" fill="hold"/>
                                        <p:tgtEl>
                                          <p:spTgt spid="33"/>
                                        </p:tgtEl>
                                        <p:attrNameLst>
                                          <p:attrName>ppt_y</p:attrName>
                                        </p:attrNameLst>
                                      </p:cBhvr>
                                      <p:tavLst>
                                        <p:tav tm="0">
                                          <p:val>
                                            <p:strVal val="#ppt_y-.1"/>
                                          </p:val>
                                        </p:tav>
                                        <p:tav tm="100000">
                                          <p:val>
                                            <p:strVal val="#ppt_y"/>
                                          </p:val>
                                        </p:tav>
                                      </p:tavLst>
                                    </p:anim>
                                  </p:childTnLst>
                                </p:cTn>
                              </p:par>
                            </p:childTnLst>
                          </p:cTn>
                        </p:par>
                        <p:par>
                          <p:cTn id="76" fill="hold">
                            <p:stCondLst>
                              <p:cond delay="6500"/>
                            </p:stCondLst>
                            <p:childTnLst>
                              <p:par>
                                <p:cTn id="77" presetID="23" presetClass="entr" presetSubtype="32" fill="hold" grpId="0" nodeType="afterEffect">
                                  <p:stCondLst>
                                    <p:cond delay="0"/>
                                  </p:stCondLst>
                                  <p:childTnLst>
                                    <p:set>
                                      <p:cBhvr>
                                        <p:cTn id="78" dur="1" fill="hold">
                                          <p:stCondLst>
                                            <p:cond delay="0"/>
                                          </p:stCondLst>
                                        </p:cTn>
                                        <p:tgtEl>
                                          <p:spTgt spid="8"/>
                                        </p:tgtEl>
                                        <p:attrNameLst>
                                          <p:attrName>style.visibility</p:attrName>
                                        </p:attrNameLst>
                                      </p:cBhvr>
                                      <p:to>
                                        <p:strVal val="visible"/>
                                      </p:to>
                                    </p:set>
                                    <p:anim calcmode="lin" valueType="num">
                                      <p:cBhvr>
                                        <p:cTn id="79" dur="500" fill="hold"/>
                                        <p:tgtEl>
                                          <p:spTgt spid="8"/>
                                        </p:tgtEl>
                                        <p:attrNameLst>
                                          <p:attrName>ppt_w</p:attrName>
                                        </p:attrNameLst>
                                      </p:cBhvr>
                                      <p:tavLst>
                                        <p:tav tm="0">
                                          <p:val>
                                            <p:strVal val="4*#ppt_w"/>
                                          </p:val>
                                        </p:tav>
                                        <p:tav tm="100000">
                                          <p:val>
                                            <p:strVal val="#ppt_w"/>
                                          </p:val>
                                        </p:tav>
                                      </p:tavLst>
                                    </p:anim>
                                    <p:anim calcmode="lin" valueType="num">
                                      <p:cBhvr>
                                        <p:cTn id="80" dur="500" fill="hold"/>
                                        <p:tgtEl>
                                          <p:spTgt spid="8"/>
                                        </p:tgtEl>
                                        <p:attrNameLst>
                                          <p:attrName>ppt_h</p:attrName>
                                        </p:attrNameLst>
                                      </p:cBhvr>
                                      <p:tavLst>
                                        <p:tav tm="0">
                                          <p:val>
                                            <p:strVal val="4*#ppt_h"/>
                                          </p:val>
                                        </p:tav>
                                        <p:tav tm="100000">
                                          <p:val>
                                            <p:strVal val="#ppt_h"/>
                                          </p:val>
                                        </p:tav>
                                      </p:tavLst>
                                    </p:anim>
                                  </p:childTnLst>
                                </p:cTn>
                              </p:par>
                            </p:childTnLst>
                          </p:cTn>
                        </p:par>
                        <p:par>
                          <p:cTn id="81" fill="hold">
                            <p:stCondLst>
                              <p:cond delay="7000"/>
                            </p:stCondLst>
                            <p:childTnLst>
                              <p:par>
                                <p:cTn id="82" presetID="47" presetClass="entr" presetSubtype="0" fill="hold" nodeType="after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fade">
                                      <p:cBhvr>
                                        <p:cTn id="84" dur="1000"/>
                                        <p:tgtEl>
                                          <p:spTgt spid="17"/>
                                        </p:tgtEl>
                                      </p:cBhvr>
                                    </p:animEffect>
                                    <p:anim calcmode="lin" valueType="num">
                                      <p:cBhvr>
                                        <p:cTn id="85" dur="1000" fill="hold"/>
                                        <p:tgtEl>
                                          <p:spTgt spid="17"/>
                                        </p:tgtEl>
                                        <p:attrNameLst>
                                          <p:attrName>ppt_x</p:attrName>
                                        </p:attrNameLst>
                                      </p:cBhvr>
                                      <p:tavLst>
                                        <p:tav tm="0">
                                          <p:val>
                                            <p:strVal val="#ppt_x"/>
                                          </p:val>
                                        </p:tav>
                                        <p:tav tm="100000">
                                          <p:val>
                                            <p:strVal val="#ppt_x"/>
                                          </p:val>
                                        </p:tav>
                                      </p:tavLst>
                                    </p:anim>
                                    <p:anim calcmode="lin" valueType="num">
                                      <p:cBhvr>
                                        <p:cTn id="86" dur="1000" fill="hold"/>
                                        <p:tgtEl>
                                          <p:spTgt spid="17"/>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fade">
                                      <p:cBhvr>
                                        <p:cTn id="89" dur="1000"/>
                                        <p:tgtEl>
                                          <p:spTgt spid="32"/>
                                        </p:tgtEl>
                                      </p:cBhvr>
                                    </p:animEffect>
                                    <p:anim calcmode="lin" valueType="num">
                                      <p:cBhvr>
                                        <p:cTn id="90" dur="1000" fill="hold"/>
                                        <p:tgtEl>
                                          <p:spTgt spid="32"/>
                                        </p:tgtEl>
                                        <p:attrNameLst>
                                          <p:attrName>ppt_x</p:attrName>
                                        </p:attrNameLst>
                                      </p:cBhvr>
                                      <p:tavLst>
                                        <p:tav tm="0">
                                          <p:val>
                                            <p:strVal val="#ppt_x"/>
                                          </p:val>
                                        </p:tav>
                                        <p:tav tm="100000">
                                          <p:val>
                                            <p:strVal val="#ppt_x"/>
                                          </p:val>
                                        </p:tav>
                                      </p:tavLst>
                                    </p:anim>
                                    <p:anim calcmode="lin" valueType="num">
                                      <p:cBhvr>
                                        <p:cTn id="9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P spid="8" grpId="0" animBg="1"/>
      <p:bldP spid="29" grpId="0"/>
      <p:bldP spid="30" grpId="0"/>
      <p:bldP spid="31" grpId="0"/>
      <p:bldP spid="32" grpId="0"/>
      <p:bldP spid="3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2" name="任意多边形 1"/>
          <p:cNvSpPr/>
          <p:nvPr/>
        </p:nvSpPr>
        <p:spPr>
          <a:xfrm>
            <a:off x="4956553" y="3008662"/>
            <a:ext cx="2972478" cy="1232814"/>
          </a:xfrm>
          <a:custGeom>
            <a:avLst/>
            <a:gdLst>
              <a:gd name="connsiteX0" fmla="*/ 0 w 2676821"/>
              <a:gd name="connsiteY0" fmla="*/ 173397 h 1733973"/>
              <a:gd name="connsiteX1" fmla="*/ 173397 w 2676821"/>
              <a:gd name="connsiteY1" fmla="*/ 0 h 1733973"/>
              <a:gd name="connsiteX2" fmla="*/ 2503424 w 2676821"/>
              <a:gd name="connsiteY2" fmla="*/ 0 h 1733973"/>
              <a:gd name="connsiteX3" fmla="*/ 2676821 w 2676821"/>
              <a:gd name="connsiteY3" fmla="*/ 173397 h 1733973"/>
              <a:gd name="connsiteX4" fmla="*/ 2676821 w 2676821"/>
              <a:gd name="connsiteY4" fmla="*/ 1560576 h 1733973"/>
              <a:gd name="connsiteX5" fmla="*/ 2503424 w 2676821"/>
              <a:gd name="connsiteY5" fmla="*/ 1733973 h 1733973"/>
              <a:gd name="connsiteX6" fmla="*/ 173397 w 2676821"/>
              <a:gd name="connsiteY6" fmla="*/ 1733973 h 1733973"/>
              <a:gd name="connsiteX7" fmla="*/ 0 w 2676821"/>
              <a:gd name="connsiteY7" fmla="*/ 1560576 h 1733973"/>
              <a:gd name="connsiteX8" fmla="*/ 0 w 2676821"/>
              <a:gd name="connsiteY8" fmla="*/ 173397 h 173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6821" h="1733973">
                <a:moveTo>
                  <a:pt x="0" y="173397"/>
                </a:moveTo>
                <a:cubicBezTo>
                  <a:pt x="0" y="77632"/>
                  <a:pt x="77632" y="0"/>
                  <a:pt x="173397" y="0"/>
                </a:cubicBezTo>
                <a:lnTo>
                  <a:pt x="2503424" y="0"/>
                </a:lnTo>
                <a:cubicBezTo>
                  <a:pt x="2599189" y="0"/>
                  <a:pt x="2676821" y="77632"/>
                  <a:pt x="2676821" y="173397"/>
                </a:cubicBezTo>
                <a:lnTo>
                  <a:pt x="2676821" y="1560576"/>
                </a:lnTo>
                <a:cubicBezTo>
                  <a:pt x="2676821" y="1656341"/>
                  <a:pt x="2599189" y="1733973"/>
                  <a:pt x="2503424" y="1733973"/>
                </a:cubicBezTo>
                <a:lnTo>
                  <a:pt x="173397" y="1733973"/>
                </a:lnTo>
                <a:cubicBezTo>
                  <a:pt x="77632" y="1733973"/>
                  <a:pt x="0" y="1656341"/>
                  <a:pt x="0" y="1560576"/>
                </a:cubicBezTo>
                <a:lnTo>
                  <a:pt x="0" y="173397"/>
                </a:lnTo>
                <a:close/>
              </a:path>
            </a:pathLst>
          </a:custGeom>
          <a:ln>
            <a:solidFill>
              <a:srgbClr val="2E97BC"/>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7508" tIns="485147" rIns="165663" bIns="165663" numCol="1" spcCol="936" anchor="t" anchorCtr="0">
            <a:noAutofit/>
          </a:bodyPr>
          <a:lstStyle/>
          <a:p>
            <a:pPr marL="210598" lvl="1" indent="-210598" defTabSz="1244867">
              <a:lnSpc>
                <a:spcPct val="90000"/>
              </a:lnSpc>
              <a:spcBef>
                <a:spcPct val="0"/>
              </a:spcBef>
              <a:spcAft>
                <a:spcPct val="15000"/>
              </a:spcAft>
              <a:buChar char="••"/>
            </a:pPr>
            <a:endParaRPr lang="zh-CN" altLang="en-US" kern="1200">
              <a:cs typeface="+mn-ea"/>
              <a:sym typeface="+mn-lt"/>
            </a:endParaRPr>
          </a:p>
        </p:txBody>
      </p:sp>
      <p:sp>
        <p:nvSpPr>
          <p:cNvPr id="3" name="任意多边形 2"/>
          <p:cNvSpPr/>
          <p:nvPr/>
        </p:nvSpPr>
        <p:spPr>
          <a:xfrm>
            <a:off x="1072093" y="2996549"/>
            <a:ext cx="2801664" cy="1232814"/>
          </a:xfrm>
          <a:custGeom>
            <a:avLst/>
            <a:gdLst>
              <a:gd name="connsiteX0" fmla="*/ 0 w 2676821"/>
              <a:gd name="connsiteY0" fmla="*/ 173397 h 1733973"/>
              <a:gd name="connsiteX1" fmla="*/ 173397 w 2676821"/>
              <a:gd name="connsiteY1" fmla="*/ 0 h 1733973"/>
              <a:gd name="connsiteX2" fmla="*/ 2503424 w 2676821"/>
              <a:gd name="connsiteY2" fmla="*/ 0 h 1733973"/>
              <a:gd name="connsiteX3" fmla="*/ 2676821 w 2676821"/>
              <a:gd name="connsiteY3" fmla="*/ 173397 h 1733973"/>
              <a:gd name="connsiteX4" fmla="*/ 2676821 w 2676821"/>
              <a:gd name="connsiteY4" fmla="*/ 1560576 h 1733973"/>
              <a:gd name="connsiteX5" fmla="*/ 2503424 w 2676821"/>
              <a:gd name="connsiteY5" fmla="*/ 1733973 h 1733973"/>
              <a:gd name="connsiteX6" fmla="*/ 173397 w 2676821"/>
              <a:gd name="connsiteY6" fmla="*/ 1733973 h 1733973"/>
              <a:gd name="connsiteX7" fmla="*/ 0 w 2676821"/>
              <a:gd name="connsiteY7" fmla="*/ 1560576 h 1733973"/>
              <a:gd name="connsiteX8" fmla="*/ 0 w 2676821"/>
              <a:gd name="connsiteY8" fmla="*/ 173397 h 173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6821" h="1733973">
                <a:moveTo>
                  <a:pt x="0" y="173397"/>
                </a:moveTo>
                <a:cubicBezTo>
                  <a:pt x="0" y="77632"/>
                  <a:pt x="77632" y="0"/>
                  <a:pt x="173397" y="0"/>
                </a:cubicBezTo>
                <a:lnTo>
                  <a:pt x="2503424" y="0"/>
                </a:lnTo>
                <a:cubicBezTo>
                  <a:pt x="2599189" y="0"/>
                  <a:pt x="2676821" y="77632"/>
                  <a:pt x="2676821" y="173397"/>
                </a:cubicBezTo>
                <a:lnTo>
                  <a:pt x="2676821" y="1560576"/>
                </a:lnTo>
                <a:cubicBezTo>
                  <a:pt x="2676821" y="1656341"/>
                  <a:pt x="2599189" y="1733973"/>
                  <a:pt x="2503424" y="1733973"/>
                </a:cubicBezTo>
                <a:lnTo>
                  <a:pt x="173397" y="1733973"/>
                </a:lnTo>
                <a:cubicBezTo>
                  <a:pt x="77632" y="1733973"/>
                  <a:pt x="0" y="1656341"/>
                  <a:pt x="0" y="1560576"/>
                </a:cubicBezTo>
                <a:lnTo>
                  <a:pt x="0" y="173397"/>
                </a:lnTo>
                <a:close/>
              </a:path>
            </a:pathLst>
          </a:custGeom>
          <a:ln>
            <a:solidFill>
              <a:srgbClr val="2E97BC"/>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5663" tIns="485147" rIns="757508" bIns="165663" numCol="1" spcCol="936" anchor="t" anchorCtr="0">
            <a:noAutofit/>
          </a:bodyPr>
          <a:lstStyle/>
          <a:p>
            <a:pPr marL="210598" lvl="1" indent="-210598" defTabSz="1244867">
              <a:lnSpc>
                <a:spcPct val="90000"/>
              </a:lnSpc>
              <a:spcBef>
                <a:spcPct val="0"/>
              </a:spcBef>
              <a:spcAft>
                <a:spcPct val="15000"/>
              </a:spcAft>
              <a:buChar char="••"/>
            </a:pPr>
            <a:endParaRPr lang="zh-CN" altLang="en-US" kern="1200">
              <a:cs typeface="+mn-ea"/>
              <a:sym typeface="+mn-lt"/>
            </a:endParaRPr>
          </a:p>
        </p:txBody>
      </p:sp>
      <p:sp>
        <p:nvSpPr>
          <p:cNvPr id="4" name="任意多边形 3"/>
          <p:cNvSpPr/>
          <p:nvPr/>
        </p:nvSpPr>
        <p:spPr>
          <a:xfrm>
            <a:off x="4956553" y="810950"/>
            <a:ext cx="2972478" cy="1250360"/>
          </a:xfrm>
          <a:custGeom>
            <a:avLst/>
            <a:gdLst>
              <a:gd name="connsiteX0" fmla="*/ 0 w 2676821"/>
              <a:gd name="connsiteY0" fmla="*/ 173397 h 1733973"/>
              <a:gd name="connsiteX1" fmla="*/ 173397 w 2676821"/>
              <a:gd name="connsiteY1" fmla="*/ 0 h 1733973"/>
              <a:gd name="connsiteX2" fmla="*/ 2503424 w 2676821"/>
              <a:gd name="connsiteY2" fmla="*/ 0 h 1733973"/>
              <a:gd name="connsiteX3" fmla="*/ 2676821 w 2676821"/>
              <a:gd name="connsiteY3" fmla="*/ 173397 h 1733973"/>
              <a:gd name="connsiteX4" fmla="*/ 2676821 w 2676821"/>
              <a:gd name="connsiteY4" fmla="*/ 1560576 h 1733973"/>
              <a:gd name="connsiteX5" fmla="*/ 2503424 w 2676821"/>
              <a:gd name="connsiteY5" fmla="*/ 1733973 h 1733973"/>
              <a:gd name="connsiteX6" fmla="*/ 173397 w 2676821"/>
              <a:gd name="connsiteY6" fmla="*/ 1733973 h 1733973"/>
              <a:gd name="connsiteX7" fmla="*/ 0 w 2676821"/>
              <a:gd name="connsiteY7" fmla="*/ 1560576 h 1733973"/>
              <a:gd name="connsiteX8" fmla="*/ 0 w 2676821"/>
              <a:gd name="connsiteY8" fmla="*/ 173397 h 173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6821" h="1733973">
                <a:moveTo>
                  <a:pt x="0" y="173397"/>
                </a:moveTo>
                <a:cubicBezTo>
                  <a:pt x="0" y="77632"/>
                  <a:pt x="77632" y="0"/>
                  <a:pt x="173397" y="0"/>
                </a:cubicBezTo>
                <a:lnTo>
                  <a:pt x="2503424" y="0"/>
                </a:lnTo>
                <a:cubicBezTo>
                  <a:pt x="2599189" y="0"/>
                  <a:pt x="2676821" y="77632"/>
                  <a:pt x="2676821" y="173397"/>
                </a:cubicBezTo>
                <a:lnTo>
                  <a:pt x="2676821" y="1560576"/>
                </a:lnTo>
                <a:cubicBezTo>
                  <a:pt x="2676821" y="1656341"/>
                  <a:pt x="2599189" y="1733973"/>
                  <a:pt x="2503424" y="1733973"/>
                </a:cubicBezTo>
                <a:lnTo>
                  <a:pt x="173397" y="1733973"/>
                </a:lnTo>
                <a:cubicBezTo>
                  <a:pt x="77632" y="1733973"/>
                  <a:pt x="0" y="1656341"/>
                  <a:pt x="0" y="1560576"/>
                </a:cubicBezTo>
                <a:lnTo>
                  <a:pt x="0" y="173397"/>
                </a:lnTo>
                <a:close/>
              </a:path>
            </a:pathLst>
          </a:custGeom>
          <a:ln>
            <a:solidFill>
              <a:srgbClr val="2E97BC"/>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5663" tIns="165663" rIns="757508" bIns="485147" numCol="1" spcCol="936" anchor="t" anchorCtr="0">
            <a:noAutofit/>
          </a:bodyPr>
          <a:lstStyle/>
          <a:p>
            <a:pPr marL="210598" lvl="1" indent="-210598" defTabSz="1244867">
              <a:lnSpc>
                <a:spcPct val="90000"/>
              </a:lnSpc>
              <a:spcBef>
                <a:spcPct val="0"/>
              </a:spcBef>
              <a:spcAft>
                <a:spcPct val="15000"/>
              </a:spcAft>
              <a:buChar char="••"/>
            </a:pPr>
            <a:endParaRPr lang="zh-CN" altLang="en-US">
              <a:cs typeface="+mn-ea"/>
              <a:sym typeface="+mn-lt"/>
            </a:endParaRPr>
          </a:p>
        </p:txBody>
      </p:sp>
      <p:sp>
        <p:nvSpPr>
          <p:cNvPr id="5" name="任意多边形 4"/>
          <p:cNvSpPr/>
          <p:nvPr/>
        </p:nvSpPr>
        <p:spPr>
          <a:xfrm>
            <a:off x="1072093" y="810950"/>
            <a:ext cx="2801664" cy="1250360"/>
          </a:xfrm>
          <a:custGeom>
            <a:avLst/>
            <a:gdLst>
              <a:gd name="connsiteX0" fmla="*/ 0 w 2676821"/>
              <a:gd name="connsiteY0" fmla="*/ 173397 h 1733973"/>
              <a:gd name="connsiteX1" fmla="*/ 173397 w 2676821"/>
              <a:gd name="connsiteY1" fmla="*/ 0 h 1733973"/>
              <a:gd name="connsiteX2" fmla="*/ 2503424 w 2676821"/>
              <a:gd name="connsiteY2" fmla="*/ 0 h 1733973"/>
              <a:gd name="connsiteX3" fmla="*/ 2676821 w 2676821"/>
              <a:gd name="connsiteY3" fmla="*/ 173397 h 1733973"/>
              <a:gd name="connsiteX4" fmla="*/ 2676821 w 2676821"/>
              <a:gd name="connsiteY4" fmla="*/ 1560576 h 1733973"/>
              <a:gd name="connsiteX5" fmla="*/ 2503424 w 2676821"/>
              <a:gd name="connsiteY5" fmla="*/ 1733973 h 1733973"/>
              <a:gd name="connsiteX6" fmla="*/ 173397 w 2676821"/>
              <a:gd name="connsiteY6" fmla="*/ 1733973 h 1733973"/>
              <a:gd name="connsiteX7" fmla="*/ 0 w 2676821"/>
              <a:gd name="connsiteY7" fmla="*/ 1560576 h 1733973"/>
              <a:gd name="connsiteX8" fmla="*/ 0 w 2676821"/>
              <a:gd name="connsiteY8" fmla="*/ 173397 h 173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6821" h="1733973">
                <a:moveTo>
                  <a:pt x="0" y="173397"/>
                </a:moveTo>
                <a:cubicBezTo>
                  <a:pt x="0" y="77632"/>
                  <a:pt x="77632" y="0"/>
                  <a:pt x="173397" y="0"/>
                </a:cubicBezTo>
                <a:lnTo>
                  <a:pt x="2503424" y="0"/>
                </a:lnTo>
                <a:cubicBezTo>
                  <a:pt x="2599189" y="0"/>
                  <a:pt x="2676821" y="77632"/>
                  <a:pt x="2676821" y="173397"/>
                </a:cubicBezTo>
                <a:lnTo>
                  <a:pt x="2676821" y="1560576"/>
                </a:lnTo>
                <a:cubicBezTo>
                  <a:pt x="2676821" y="1656341"/>
                  <a:pt x="2599189" y="1733973"/>
                  <a:pt x="2503424" y="1733973"/>
                </a:cubicBezTo>
                <a:lnTo>
                  <a:pt x="173397" y="1733973"/>
                </a:lnTo>
                <a:cubicBezTo>
                  <a:pt x="77632" y="1733973"/>
                  <a:pt x="0" y="1656341"/>
                  <a:pt x="0" y="1560576"/>
                </a:cubicBezTo>
                <a:lnTo>
                  <a:pt x="0" y="173397"/>
                </a:lnTo>
                <a:close/>
              </a:path>
            </a:pathLst>
          </a:custGeom>
          <a:ln>
            <a:solidFill>
              <a:srgbClr val="2E97BC"/>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5663" tIns="165663" rIns="757508" bIns="485147" numCol="1" spcCol="936" anchor="t" anchorCtr="0">
            <a:noAutofit/>
          </a:bodyPr>
          <a:lstStyle/>
          <a:p>
            <a:pPr marL="210598" lvl="1" indent="-210598" defTabSz="1244867">
              <a:lnSpc>
                <a:spcPct val="90000"/>
              </a:lnSpc>
              <a:spcBef>
                <a:spcPct val="0"/>
              </a:spcBef>
              <a:spcAft>
                <a:spcPct val="15000"/>
              </a:spcAft>
              <a:buChar char="••"/>
            </a:pPr>
            <a:endParaRPr lang="zh-CN" altLang="en-US" kern="1200">
              <a:cs typeface="+mn-ea"/>
              <a:sym typeface="+mn-lt"/>
            </a:endParaRPr>
          </a:p>
        </p:txBody>
      </p:sp>
      <p:sp>
        <p:nvSpPr>
          <p:cNvPr id="6" name="任意多边形 5"/>
          <p:cNvSpPr/>
          <p:nvPr/>
        </p:nvSpPr>
        <p:spPr>
          <a:xfrm>
            <a:off x="2877726" y="1007876"/>
            <a:ext cx="1502723" cy="1495951"/>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0" y="2346282"/>
                </a:moveTo>
                <a:cubicBezTo>
                  <a:pt x="0" y="1050466"/>
                  <a:pt x="1050466" y="0"/>
                  <a:pt x="2346282" y="0"/>
                </a:cubicBezTo>
                <a:lnTo>
                  <a:pt x="2346282" y="2346282"/>
                </a:lnTo>
                <a:lnTo>
                  <a:pt x="0" y="2346282"/>
                </a:lnTo>
                <a:close/>
              </a:path>
            </a:pathLst>
          </a:custGeom>
          <a:solidFill>
            <a:srgbClr val="2E97B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652" tIns="705652" rIns="199179" bIns="199179" numCol="1" spcCol="936" anchor="ctr" anchorCtr="0">
            <a:noAutofit/>
          </a:bodyPr>
          <a:lstStyle/>
          <a:p>
            <a:pPr algn="ctr" defTabSz="1244867">
              <a:lnSpc>
                <a:spcPct val="90000"/>
              </a:lnSpc>
              <a:spcBef>
                <a:spcPct val="0"/>
              </a:spcBef>
              <a:spcAft>
                <a:spcPct val="35000"/>
              </a:spcAft>
            </a:pPr>
            <a:endParaRPr lang="zh-CN" altLang="en-US" kern="1200" dirty="0">
              <a:cs typeface="+mn-ea"/>
              <a:sym typeface="+mn-lt"/>
            </a:endParaRPr>
          </a:p>
        </p:txBody>
      </p:sp>
      <p:sp>
        <p:nvSpPr>
          <p:cNvPr id="7" name="任意多边形 6"/>
          <p:cNvSpPr/>
          <p:nvPr/>
        </p:nvSpPr>
        <p:spPr>
          <a:xfrm>
            <a:off x="4449861" y="1007876"/>
            <a:ext cx="1502723" cy="1495951"/>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0" y="0"/>
                </a:moveTo>
                <a:cubicBezTo>
                  <a:pt x="1295816" y="0"/>
                  <a:pt x="2346282" y="1050466"/>
                  <a:pt x="2346282" y="2346282"/>
                </a:cubicBezTo>
                <a:lnTo>
                  <a:pt x="0" y="2346282"/>
                </a:lnTo>
                <a:lnTo>
                  <a:pt x="0" y="0"/>
                </a:lnTo>
                <a:close/>
              </a:path>
            </a:pathLst>
          </a:custGeom>
          <a:solidFill>
            <a:srgbClr val="2E97B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79" tIns="705652" rIns="705652" bIns="199179" numCol="1" spcCol="936" anchor="ctr" anchorCtr="0">
            <a:noAutofit/>
          </a:bodyPr>
          <a:lstStyle/>
          <a:p>
            <a:pPr algn="ctr" defTabSz="1244867">
              <a:lnSpc>
                <a:spcPct val="90000"/>
              </a:lnSpc>
              <a:spcBef>
                <a:spcPct val="0"/>
              </a:spcBef>
              <a:spcAft>
                <a:spcPct val="35000"/>
              </a:spcAft>
            </a:pPr>
            <a:endParaRPr lang="zh-CN" altLang="en-US" kern="1200">
              <a:cs typeface="+mn-ea"/>
              <a:sym typeface="+mn-lt"/>
            </a:endParaRPr>
          </a:p>
        </p:txBody>
      </p:sp>
      <p:sp>
        <p:nvSpPr>
          <p:cNvPr id="8" name="任意多边形 7"/>
          <p:cNvSpPr/>
          <p:nvPr/>
        </p:nvSpPr>
        <p:spPr>
          <a:xfrm>
            <a:off x="4449861" y="2572923"/>
            <a:ext cx="1502723" cy="1495951"/>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2346282" y="0"/>
                </a:moveTo>
                <a:cubicBezTo>
                  <a:pt x="2346282" y="1295816"/>
                  <a:pt x="1295816" y="2346282"/>
                  <a:pt x="0" y="2346282"/>
                </a:cubicBezTo>
                <a:lnTo>
                  <a:pt x="0" y="0"/>
                </a:lnTo>
                <a:lnTo>
                  <a:pt x="2346282" y="0"/>
                </a:lnTo>
                <a:close/>
              </a:path>
            </a:pathLst>
          </a:custGeom>
          <a:solidFill>
            <a:srgbClr val="2E97B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79" tIns="199179" rIns="705652" bIns="705652" numCol="1" spcCol="936" anchor="ctr" anchorCtr="0">
            <a:noAutofit/>
          </a:bodyPr>
          <a:lstStyle/>
          <a:p>
            <a:pPr algn="ctr" defTabSz="1244867">
              <a:lnSpc>
                <a:spcPct val="90000"/>
              </a:lnSpc>
              <a:spcBef>
                <a:spcPct val="0"/>
              </a:spcBef>
              <a:spcAft>
                <a:spcPct val="35000"/>
              </a:spcAft>
            </a:pPr>
            <a:endParaRPr lang="zh-CN" altLang="en-US" kern="1200">
              <a:cs typeface="+mn-ea"/>
              <a:sym typeface="+mn-lt"/>
            </a:endParaRPr>
          </a:p>
        </p:txBody>
      </p:sp>
      <p:sp>
        <p:nvSpPr>
          <p:cNvPr id="9" name="任意多边形 8"/>
          <p:cNvSpPr/>
          <p:nvPr/>
        </p:nvSpPr>
        <p:spPr>
          <a:xfrm>
            <a:off x="2877726" y="2572924"/>
            <a:ext cx="1502723" cy="1495951"/>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2346282" y="2346282"/>
                </a:moveTo>
                <a:cubicBezTo>
                  <a:pt x="1050466" y="2346282"/>
                  <a:pt x="0" y="1295816"/>
                  <a:pt x="0" y="0"/>
                </a:cubicBezTo>
                <a:lnTo>
                  <a:pt x="2346282" y="0"/>
                </a:lnTo>
                <a:lnTo>
                  <a:pt x="2346282" y="2346282"/>
                </a:lnTo>
                <a:close/>
              </a:path>
            </a:pathLst>
          </a:custGeom>
          <a:solidFill>
            <a:srgbClr val="2E97B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652" tIns="199179" rIns="199179" bIns="705652" numCol="1" spcCol="936" anchor="ctr" anchorCtr="0">
            <a:noAutofit/>
          </a:bodyPr>
          <a:lstStyle/>
          <a:p>
            <a:pPr algn="ctr" defTabSz="1244867">
              <a:lnSpc>
                <a:spcPct val="90000"/>
              </a:lnSpc>
              <a:spcBef>
                <a:spcPct val="0"/>
              </a:spcBef>
              <a:spcAft>
                <a:spcPct val="35000"/>
              </a:spcAft>
            </a:pPr>
            <a:endParaRPr lang="zh-CN" altLang="en-US" kern="1200">
              <a:cs typeface="+mn-ea"/>
              <a:sym typeface="+mn-lt"/>
            </a:endParaRPr>
          </a:p>
        </p:txBody>
      </p:sp>
      <p:sp>
        <p:nvSpPr>
          <p:cNvPr id="10" name="环形箭头 9"/>
          <p:cNvSpPr/>
          <p:nvPr/>
        </p:nvSpPr>
        <p:spPr>
          <a:xfrm>
            <a:off x="3957584" y="2055910"/>
            <a:ext cx="915142" cy="792188"/>
          </a:xfrm>
          <a:prstGeom prst="circular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endParaRPr lang="zh-CN" altLang="en-US">
              <a:cs typeface="+mn-ea"/>
              <a:sym typeface="+mn-lt"/>
            </a:endParaRPr>
          </a:p>
        </p:txBody>
      </p:sp>
      <p:sp>
        <p:nvSpPr>
          <p:cNvPr id="11" name="环形箭头 10"/>
          <p:cNvSpPr/>
          <p:nvPr/>
        </p:nvSpPr>
        <p:spPr>
          <a:xfrm rot="10800000">
            <a:off x="3957584" y="2228652"/>
            <a:ext cx="915142" cy="792188"/>
          </a:xfrm>
          <a:prstGeom prst="circular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endParaRPr lang="zh-CN" altLang="en-US">
              <a:cs typeface="+mn-ea"/>
              <a:sym typeface="+mn-lt"/>
            </a:endParaRPr>
          </a:p>
        </p:txBody>
      </p:sp>
      <p:sp>
        <p:nvSpPr>
          <p:cNvPr id="12" name="Freeform 5"/>
          <p:cNvSpPr>
            <a:spLocks noEditPoints="1"/>
          </p:cNvSpPr>
          <p:nvPr/>
        </p:nvSpPr>
        <p:spPr bwMode="auto">
          <a:xfrm>
            <a:off x="4747983" y="1576484"/>
            <a:ext cx="713370" cy="558473"/>
          </a:xfrm>
          <a:custGeom>
            <a:avLst/>
            <a:gdLst>
              <a:gd name="T0" fmla="*/ 54 w 128"/>
              <a:gd name="T1" fmla="*/ 30 h 100"/>
              <a:gd name="T2" fmla="*/ 59 w 128"/>
              <a:gd name="T3" fmla="*/ 26 h 100"/>
              <a:gd name="T4" fmla="*/ 54 w 128"/>
              <a:gd name="T5" fmla="*/ 19 h 100"/>
              <a:gd name="T6" fmla="*/ 54 w 128"/>
              <a:gd name="T7" fmla="*/ 15 h 100"/>
              <a:gd name="T8" fmla="*/ 54 w 128"/>
              <a:gd name="T9" fmla="*/ 14 h 100"/>
              <a:gd name="T10" fmla="*/ 73 w 128"/>
              <a:gd name="T11" fmla="*/ 3 h 100"/>
              <a:gd name="T12" fmla="*/ 77 w 128"/>
              <a:gd name="T13" fmla="*/ 15 h 100"/>
              <a:gd name="T14" fmla="*/ 77 w 128"/>
              <a:gd name="T15" fmla="*/ 15 h 100"/>
              <a:gd name="T16" fmla="*/ 75 w 128"/>
              <a:gd name="T17" fmla="*/ 21 h 100"/>
              <a:gd name="T18" fmla="*/ 74 w 128"/>
              <a:gd name="T19" fmla="*/ 30 h 100"/>
              <a:gd name="T20" fmla="*/ 82 w 128"/>
              <a:gd name="T21" fmla="*/ 30 h 100"/>
              <a:gd name="T22" fmla="*/ 43 w 128"/>
              <a:gd name="T23" fmla="*/ 50 h 100"/>
              <a:gd name="T24" fmla="*/ 51 w 128"/>
              <a:gd name="T25" fmla="*/ 90 h 100"/>
              <a:gd name="T26" fmla="*/ 66 w 128"/>
              <a:gd name="T27" fmla="*/ 72 h 100"/>
              <a:gd name="T28" fmla="*/ 79 w 128"/>
              <a:gd name="T29" fmla="*/ 75 h 100"/>
              <a:gd name="T30" fmla="*/ 84 w 128"/>
              <a:gd name="T31" fmla="*/ 72 h 100"/>
              <a:gd name="T32" fmla="*/ 55 w 128"/>
              <a:gd name="T33" fmla="*/ 85 h 100"/>
              <a:gd name="T34" fmla="*/ 33 w 128"/>
              <a:gd name="T35" fmla="*/ 6 h 100"/>
              <a:gd name="T36" fmla="*/ 18 w 128"/>
              <a:gd name="T37" fmla="*/ 31 h 100"/>
              <a:gd name="T38" fmla="*/ 24 w 128"/>
              <a:gd name="T39" fmla="*/ 40 h 100"/>
              <a:gd name="T40" fmla="*/ 34 w 128"/>
              <a:gd name="T41" fmla="*/ 22 h 100"/>
              <a:gd name="T42" fmla="*/ 49 w 128"/>
              <a:gd name="T43" fmla="*/ 16 h 100"/>
              <a:gd name="T44" fmla="*/ 118 w 128"/>
              <a:gd name="T45" fmla="*/ 24 h 100"/>
              <a:gd name="T46" fmla="*/ 93 w 128"/>
              <a:gd name="T47" fmla="*/ 9 h 100"/>
              <a:gd name="T48" fmla="*/ 84 w 128"/>
              <a:gd name="T49" fmla="*/ 15 h 100"/>
              <a:gd name="T50" fmla="*/ 102 w 128"/>
              <a:gd name="T51" fmla="*/ 25 h 100"/>
              <a:gd name="T52" fmla="*/ 108 w 128"/>
              <a:gd name="T53" fmla="*/ 40 h 100"/>
              <a:gd name="T54" fmla="*/ 30 w 128"/>
              <a:gd name="T55" fmla="*/ 70 h 100"/>
              <a:gd name="T56" fmla="*/ 27 w 128"/>
              <a:gd name="T57" fmla="*/ 80 h 100"/>
              <a:gd name="T58" fmla="*/ 41 w 128"/>
              <a:gd name="T59" fmla="*/ 96 h 100"/>
              <a:gd name="T60" fmla="*/ 4 w 128"/>
              <a:gd name="T61" fmla="*/ 82 h 100"/>
              <a:gd name="T62" fmla="*/ 15 w 128"/>
              <a:gd name="T63" fmla="*/ 76 h 100"/>
              <a:gd name="T64" fmla="*/ 7 w 128"/>
              <a:gd name="T65" fmla="*/ 70 h 100"/>
              <a:gd name="T66" fmla="*/ 30 w 128"/>
              <a:gd name="T67" fmla="*/ 49 h 100"/>
              <a:gd name="T68" fmla="*/ 30 w 128"/>
              <a:gd name="T69" fmla="*/ 70 h 100"/>
              <a:gd name="T70" fmla="*/ 121 w 128"/>
              <a:gd name="T71" fmla="*/ 68 h 100"/>
              <a:gd name="T72" fmla="*/ 97 w 128"/>
              <a:gd name="T73" fmla="*/ 48 h 100"/>
              <a:gd name="T74" fmla="*/ 98 w 128"/>
              <a:gd name="T75" fmla="*/ 69 h 100"/>
              <a:gd name="T76" fmla="*/ 101 w 128"/>
              <a:gd name="T77" fmla="*/ 78 h 100"/>
              <a:gd name="T78" fmla="*/ 87 w 128"/>
              <a:gd name="T79" fmla="*/ 94 h 100"/>
              <a:gd name="T80" fmla="*/ 124 w 128"/>
              <a:gd name="T81" fmla="*/ 80 h 100"/>
              <a:gd name="T82" fmla="*/ 112 w 128"/>
              <a:gd name="T83" fmla="*/ 7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00">
                <a:moveTo>
                  <a:pt x="49" y="30"/>
                </a:moveTo>
                <a:cubicBezTo>
                  <a:pt x="51" y="30"/>
                  <a:pt x="53" y="30"/>
                  <a:pt x="54" y="30"/>
                </a:cubicBezTo>
                <a:cubicBezTo>
                  <a:pt x="56" y="31"/>
                  <a:pt x="57" y="30"/>
                  <a:pt x="57" y="29"/>
                </a:cubicBezTo>
                <a:cubicBezTo>
                  <a:pt x="58" y="28"/>
                  <a:pt x="59" y="27"/>
                  <a:pt x="59" y="26"/>
                </a:cubicBezTo>
                <a:cubicBezTo>
                  <a:pt x="58" y="24"/>
                  <a:pt x="57" y="23"/>
                  <a:pt x="56" y="21"/>
                </a:cubicBezTo>
                <a:cubicBezTo>
                  <a:pt x="55" y="20"/>
                  <a:pt x="55" y="20"/>
                  <a:pt x="54" y="19"/>
                </a:cubicBezTo>
                <a:cubicBezTo>
                  <a:pt x="54" y="18"/>
                  <a:pt x="54" y="17"/>
                  <a:pt x="54" y="15"/>
                </a:cubicBezTo>
                <a:cubicBezTo>
                  <a:pt x="54" y="15"/>
                  <a:pt x="54" y="15"/>
                  <a:pt x="54" y="15"/>
                </a:cubicBezTo>
                <a:cubicBezTo>
                  <a:pt x="54" y="15"/>
                  <a:pt x="54" y="15"/>
                  <a:pt x="54" y="15"/>
                </a:cubicBezTo>
                <a:cubicBezTo>
                  <a:pt x="54" y="14"/>
                  <a:pt x="54" y="14"/>
                  <a:pt x="54" y="14"/>
                </a:cubicBezTo>
                <a:cubicBezTo>
                  <a:pt x="54" y="8"/>
                  <a:pt x="54" y="5"/>
                  <a:pt x="57" y="3"/>
                </a:cubicBezTo>
                <a:cubicBezTo>
                  <a:pt x="61" y="0"/>
                  <a:pt x="69" y="0"/>
                  <a:pt x="73" y="3"/>
                </a:cubicBezTo>
                <a:cubicBezTo>
                  <a:pt x="76" y="5"/>
                  <a:pt x="77" y="9"/>
                  <a:pt x="76" y="14"/>
                </a:cubicBezTo>
                <a:cubicBezTo>
                  <a:pt x="77" y="14"/>
                  <a:pt x="77" y="14"/>
                  <a:pt x="77" y="15"/>
                </a:cubicBezTo>
                <a:cubicBezTo>
                  <a:pt x="77" y="15"/>
                  <a:pt x="77" y="15"/>
                  <a:pt x="77" y="15"/>
                </a:cubicBezTo>
                <a:cubicBezTo>
                  <a:pt x="77" y="15"/>
                  <a:pt x="77" y="15"/>
                  <a:pt x="77" y="15"/>
                </a:cubicBezTo>
                <a:cubicBezTo>
                  <a:pt x="77" y="17"/>
                  <a:pt x="77" y="18"/>
                  <a:pt x="77" y="19"/>
                </a:cubicBezTo>
                <a:cubicBezTo>
                  <a:pt x="76" y="20"/>
                  <a:pt x="76" y="20"/>
                  <a:pt x="75" y="21"/>
                </a:cubicBezTo>
                <a:cubicBezTo>
                  <a:pt x="75" y="22"/>
                  <a:pt x="74" y="24"/>
                  <a:pt x="73" y="25"/>
                </a:cubicBezTo>
                <a:cubicBezTo>
                  <a:pt x="73" y="27"/>
                  <a:pt x="73" y="29"/>
                  <a:pt x="74" y="30"/>
                </a:cubicBezTo>
                <a:cubicBezTo>
                  <a:pt x="75" y="30"/>
                  <a:pt x="76" y="30"/>
                  <a:pt x="77" y="30"/>
                </a:cubicBezTo>
                <a:cubicBezTo>
                  <a:pt x="79" y="30"/>
                  <a:pt x="80" y="30"/>
                  <a:pt x="82" y="30"/>
                </a:cubicBezTo>
                <a:cubicBezTo>
                  <a:pt x="86" y="34"/>
                  <a:pt x="89" y="44"/>
                  <a:pt x="88" y="50"/>
                </a:cubicBezTo>
                <a:cubicBezTo>
                  <a:pt x="81" y="55"/>
                  <a:pt x="48" y="55"/>
                  <a:pt x="43" y="50"/>
                </a:cubicBezTo>
                <a:cubicBezTo>
                  <a:pt x="43" y="44"/>
                  <a:pt x="44" y="35"/>
                  <a:pt x="49" y="30"/>
                </a:cubicBezTo>
                <a:close/>
                <a:moveTo>
                  <a:pt x="51" y="90"/>
                </a:moveTo>
                <a:cubicBezTo>
                  <a:pt x="47" y="72"/>
                  <a:pt x="47" y="72"/>
                  <a:pt x="47" y="72"/>
                </a:cubicBezTo>
                <a:cubicBezTo>
                  <a:pt x="66" y="72"/>
                  <a:pt x="66" y="72"/>
                  <a:pt x="66" y="72"/>
                </a:cubicBezTo>
                <a:cubicBezTo>
                  <a:pt x="62" y="77"/>
                  <a:pt x="62" y="77"/>
                  <a:pt x="62" y="77"/>
                </a:cubicBezTo>
                <a:cubicBezTo>
                  <a:pt x="67" y="81"/>
                  <a:pt x="75" y="80"/>
                  <a:pt x="79" y="75"/>
                </a:cubicBezTo>
                <a:cubicBezTo>
                  <a:pt x="80" y="74"/>
                  <a:pt x="81" y="72"/>
                  <a:pt x="81" y="71"/>
                </a:cubicBezTo>
                <a:cubicBezTo>
                  <a:pt x="84" y="72"/>
                  <a:pt x="84" y="72"/>
                  <a:pt x="84" y="72"/>
                </a:cubicBezTo>
                <a:cubicBezTo>
                  <a:pt x="84" y="76"/>
                  <a:pt x="82" y="79"/>
                  <a:pt x="80" y="82"/>
                </a:cubicBezTo>
                <a:cubicBezTo>
                  <a:pt x="74" y="89"/>
                  <a:pt x="63" y="91"/>
                  <a:pt x="55" y="85"/>
                </a:cubicBezTo>
                <a:cubicBezTo>
                  <a:pt x="51" y="90"/>
                  <a:pt x="51" y="90"/>
                  <a:pt x="51" y="90"/>
                </a:cubicBezTo>
                <a:close/>
                <a:moveTo>
                  <a:pt x="33" y="6"/>
                </a:moveTo>
                <a:cubicBezTo>
                  <a:pt x="33" y="12"/>
                  <a:pt x="33" y="12"/>
                  <a:pt x="33" y="12"/>
                </a:cubicBezTo>
                <a:cubicBezTo>
                  <a:pt x="24" y="13"/>
                  <a:pt x="17" y="22"/>
                  <a:pt x="18" y="31"/>
                </a:cubicBezTo>
                <a:cubicBezTo>
                  <a:pt x="18" y="35"/>
                  <a:pt x="20" y="39"/>
                  <a:pt x="22" y="41"/>
                </a:cubicBezTo>
                <a:cubicBezTo>
                  <a:pt x="24" y="40"/>
                  <a:pt x="24" y="40"/>
                  <a:pt x="24" y="40"/>
                </a:cubicBezTo>
                <a:cubicBezTo>
                  <a:pt x="24" y="39"/>
                  <a:pt x="24" y="38"/>
                  <a:pt x="23" y="36"/>
                </a:cubicBezTo>
                <a:cubicBezTo>
                  <a:pt x="23" y="29"/>
                  <a:pt x="28" y="24"/>
                  <a:pt x="34" y="22"/>
                </a:cubicBezTo>
                <a:cubicBezTo>
                  <a:pt x="35" y="29"/>
                  <a:pt x="35" y="29"/>
                  <a:pt x="35" y="29"/>
                </a:cubicBezTo>
                <a:cubicBezTo>
                  <a:pt x="49" y="16"/>
                  <a:pt x="49" y="16"/>
                  <a:pt x="49" y="16"/>
                </a:cubicBezTo>
                <a:cubicBezTo>
                  <a:pt x="33" y="6"/>
                  <a:pt x="33" y="6"/>
                  <a:pt x="33" y="6"/>
                </a:cubicBezTo>
                <a:close/>
                <a:moveTo>
                  <a:pt x="118" y="24"/>
                </a:moveTo>
                <a:cubicBezTo>
                  <a:pt x="112" y="24"/>
                  <a:pt x="112" y="24"/>
                  <a:pt x="112" y="24"/>
                </a:cubicBezTo>
                <a:cubicBezTo>
                  <a:pt x="111" y="15"/>
                  <a:pt x="102" y="8"/>
                  <a:pt x="93" y="9"/>
                </a:cubicBezTo>
                <a:cubicBezTo>
                  <a:pt x="89" y="9"/>
                  <a:pt x="86" y="10"/>
                  <a:pt x="83" y="13"/>
                </a:cubicBezTo>
                <a:cubicBezTo>
                  <a:pt x="84" y="15"/>
                  <a:pt x="84" y="15"/>
                  <a:pt x="84" y="15"/>
                </a:cubicBezTo>
                <a:cubicBezTo>
                  <a:pt x="85" y="15"/>
                  <a:pt x="87" y="14"/>
                  <a:pt x="88" y="14"/>
                </a:cubicBezTo>
                <a:cubicBezTo>
                  <a:pt x="95" y="14"/>
                  <a:pt x="101" y="19"/>
                  <a:pt x="102" y="25"/>
                </a:cubicBezTo>
                <a:cubicBezTo>
                  <a:pt x="95" y="25"/>
                  <a:pt x="95" y="25"/>
                  <a:pt x="95" y="25"/>
                </a:cubicBezTo>
                <a:cubicBezTo>
                  <a:pt x="108" y="40"/>
                  <a:pt x="108" y="40"/>
                  <a:pt x="108" y="40"/>
                </a:cubicBezTo>
                <a:cubicBezTo>
                  <a:pt x="118" y="24"/>
                  <a:pt x="118" y="24"/>
                  <a:pt x="118" y="24"/>
                </a:cubicBezTo>
                <a:close/>
                <a:moveTo>
                  <a:pt x="30" y="70"/>
                </a:moveTo>
                <a:cubicBezTo>
                  <a:pt x="29" y="72"/>
                  <a:pt x="28" y="74"/>
                  <a:pt x="26" y="76"/>
                </a:cubicBezTo>
                <a:cubicBezTo>
                  <a:pt x="26" y="78"/>
                  <a:pt x="27" y="79"/>
                  <a:pt x="27" y="80"/>
                </a:cubicBezTo>
                <a:cubicBezTo>
                  <a:pt x="28" y="80"/>
                  <a:pt x="37" y="80"/>
                  <a:pt x="38" y="82"/>
                </a:cubicBezTo>
                <a:cubicBezTo>
                  <a:pt x="41" y="86"/>
                  <a:pt x="41" y="92"/>
                  <a:pt x="41" y="96"/>
                </a:cubicBezTo>
                <a:cubicBezTo>
                  <a:pt x="31" y="100"/>
                  <a:pt x="10" y="100"/>
                  <a:pt x="1" y="96"/>
                </a:cubicBezTo>
                <a:cubicBezTo>
                  <a:pt x="0" y="92"/>
                  <a:pt x="0" y="86"/>
                  <a:pt x="4" y="82"/>
                </a:cubicBezTo>
                <a:cubicBezTo>
                  <a:pt x="4" y="80"/>
                  <a:pt x="13" y="80"/>
                  <a:pt x="14" y="80"/>
                </a:cubicBezTo>
                <a:cubicBezTo>
                  <a:pt x="15" y="78"/>
                  <a:pt x="15" y="77"/>
                  <a:pt x="15" y="76"/>
                </a:cubicBezTo>
                <a:cubicBezTo>
                  <a:pt x="13" y="74"/>
                  <a:pt x="12" y="72"/>
                  <a:pt x="11" y="70"/>
                </a:cubicBezTo>
                <a:cubicBezTo>
                  <a:pt x="10" y="70"/>
                  <a:pt x="8" y="70"/>
                  <a:pt x="7" y="70"/>
                </a:cubicBezTo>
                <a:cubicBezTo>
                  <a:pt x="6" y="63"/>
                  <a:pt x="7" y="52"/>
                  <a:pt x="10" y="49"/>
                </a:cubicBezTo>
                <a:cubicBezTo>
                  <a:pt x="15" y="45"/>
                  <a:pt x="26" y="45"/>
                  <a:pt x="30" y="49"/>
                </a:cubicBezTo>
                <a:cubicBezTo>
                  <a:pt x="34" y="51"/>
                  <a:pt x="36" y="63"/>
                  <a:pt x="35" y="70"/>
                </a:cubicBezTo>
                <a:cubicBezTo>
                  <a:pt x="34" y="70"/>
                  <a:pt x="31" y="70"/>
                  <a:pt x="30" y="70"/>
                </a:cubicBezTo>
                <a:close/>
                <a:moveTo>
                  <a:pt x="117" y="69"/>
                </a:moveTo>
                <a:cubicBezTo>
                  <a:pt x="117" y="68"/>
                  <a:pt x="121" y="68"/>
                  <a:pt x="121" y="68"/>
                </a:cubicBezTo>
                <a:cubicBezTo>
                  <a:pt x="122" y="61"/>
                  <a:pt x="120" y="50"/>
                  <a:pt x="117" y="47"/>
                </a:cubicBezTo>
                <a:cubicBezTo>
                  <a:pt x="112" y="44"/>
                  <a:pt x="101" y="44"/>
                  <a:pt x="97" y="48"/>
                </a:cubicBezTo>
                <a:cubicBezTo>
                  <a:pt x="94" y="50"/>
                  <a:pt x="92" y="61"/>
                  <a:pt x="93" y="68"/>
                </a:cubicBezTo>
                <a:cubicBezTo>
                  <a:pt x="94" y="69"/>
                  <a:pt x="97" y="68"/>
                  <a:pt x="98" y="69"/>
                </a:cubicBezTo>
                <a:cubicBezTo>
                  <a:pt x="98" y="71"/>
                  <a:pt x="100" y="73"/>
                  <a:pt x="102" y="74"/>
                </a:cubicBezTo>
                <a:cubicBezTo>
                  <a:pt x="102" y="76"/>
                  <a:pt x="101" y="77"/>
                  <a:pt x="101" y="78"/>
                </a:cubicBezTo>
                <a:cubicBezTo>
                  <a:pt x="100" y="78"/>
                  <a:pt x="91" y="79"/>
                  <a:pt x="90" y="80"/>
                </a:cubicBezTo>
                <a:cubicBezTo>
                  <a:pt x="87" y="84"/>
                  <a:pt x="87" y="91"/>
                  <a:pt x="87" y="94"/>
                </a:cubicBezTo>
                <a:cubicBezTo>
                  <a:pt x="97" y="98"/>
                  <a:pt x="118" y="98"/>
                  <a:pt x="127" y="94"/>
                </a:cubicBezTo>
                <a:cubicBezTo>
                  <a:pt x="128" y="91"/>
                  <a:pt x="127" y="84"/>
                  <a:pt x="124" y="80"/>
                </a:cubicBezTo>
                <a:cubicBezTo>
                  <a:pt x="124" y="79"/>
                  <a:pt x="115" y="78"/>
                  <a:pt x="114" y="78"/>
                </a:cubicBezTo>
                <a:cubicBezTo>
                  <a:pt x="113" y="77"/>
                  <a:pt x="113" y="76"/>
                  <a:pt x="112" y="74"/>
                </a:cubicBezTo>
                <a:cubicBezTo>
                  <a:pt x="114" y="73"/>
                  <a:pt x="116" y="71"/>
                  <a:pt x="117" y="69"/>
                </a:cubicBezTo>
                <a:close/>
              </a:path>
            </a:pathLst>
          </a:custGeom>
          <a:solidFill>
            <a:schemeClr val="bg1"/>
          </a:solidFill>
          <a:ln>
            <a:noFill/>
          </a:ln>
        </p:spPr>
        <p:txBody>
          <a:bodyPr vert="horz" wrap="square" lIns="67391" tIns="33696" rIns="67391" bIns="33696" numCol="1" anchor="t" anchorCtr="0" compatLnSpc="1">
            <a:prstTxWarp prst="textNoShape">
              <a:avLst/>
            </a:prstTxWarp>
          </a:bodyPr>
          <a:lstStyle/>
          <a:p>
            <a:endParaRPr lang="zh-CN" altLang="en-US">
              <a:cs typeface="+mn-ea"/>
              <a:sym typeface="+mn-lt"/>
            </a:endParaRPr>
          </a:p>
        </p:txBody>
      </p:sp>
      <p:sp>
        <p:nvSpPr>
          <p:cNvPr id="13" name="Freeform 9"/>
          <p:cNvSpPr>
            <a:spLocks noEditPoints="1"/>
          </p:cNvSpPr>
          <p:nvPr/>
        </p:nvSpPr>
        <p:spPr bwMode="auto">
          <a:xfrm>
            <a:off x="3376841" y="2875468"/>
            <a:ext cx="623742" cy="665450"/>
          </a:xfrm>
          <a:custGeom>
            <a:avLst/>
            <a:gdLst>
              <a:gd name="T0" fmla="*/ 109 w 109"/>
              <a:gd name="T1" fmla="*/ 109 h 117"/>
              <a:gd name="T2" fmla="*/ 101 w 109"/>
              <a:gd name="T3" fmla="*/ 86 h 117"/>
              <a:gd name="T4" fmla="*/ 102 w 109"/>
              <a:gd name="T5" fmla="*/ 61 h 117"/>
              <a:gd name="T6" fmla="*/ 82 w 109"/>
              <a:gd name="T7" fmla="*/ 38 h 117"/>
              <a:gd name="T8" fmla="*/ 74 w 109"/>
              <a:gd name="T9" fmla="*/ 60 h 117"/>
              <a:gd name="T10" fmla="*/ 85 w 109"/>
              <a:gd name="T11" fmla="*/ 86 h 117"/>
              <a:gd name="T12" fmla="*/ 70 w 109"/>
              <a:gd name="T13" fmla="*/ 109 h 117"/>
              <a:gd name="T14" fmla="*/ 66 w 109"/>
              <a:gd name="T15" fmla="*/ 46 h 117"/>
              <a:gd name="T16" fmla="*/ 68 w 109"/>
              <a:gd name="T17" fmla="*/ 46 h 117"/>
              <a:gd name="T18" fmla="*/ 68 w 109"/>
              <a:gd name="T19" fmla="*/ 21 h 117"/>
              <a:gd name="T20" fmla="*/ 39 w 109"/>
              <a:gd name="T21" fmla="*/ 10 h 117"/>
              <a:gd name="T22" fmla="*/ 49 w 109"/>
              <a:gd name="T23" fmla="*/ 34 h 117"/>
              <a:gd name="T24" fmla="*/ 41 w 109"/>
              <a:gd name="T25" fmla="*/ 70 h 117"/>
              <a:gd name="T26" fmla="*/ 33 w 109"/>
              <a:gd name="T27" fmla="*/ 76 h 117"/>
              <a:gd name="T28" fmla="*/ 28 w 109"/>
              <a:gd name="T29" fmla="*/ 44 h 117"/>
              <a:gd name="T30" fmla="*/ 28 w 109"/>
              <a:gd name="T31" fmla="*/ 29 h 117"/>
              <a:gd name="T32" fmla="*/ 3 w 109"/>
              <a:gd name="T33" fmla="*/ 48 h 117"/>
              <a:gd name="T34" fmla="*/ 9 w 109"/>
              <a:gd name="T35" fmla="*/ 76 h 117"/>
              <a:gd name="T36" fmla="*/ 0 w 109"/>
              <a:gd name="T37" fmla="*/ 109 h 117"/>
              <a:gd name="T38" fmla="*/ 90 w 109"/>
              <a:gd name="T39" fmla="*/ 86 h 117"/>
              <a:gd name="T40" fmla="*/ 97 w 109"/>
              <a:gd name="T41" fmla="*/ 86 h 117"/>
              <a:gd name="T42" fmla="*/ 87 w 109"/>
              <a:gd name="T43" fmla="*/ 33 h 117"/>
              <a:gd name="T44" fmla="*/ 20 w 109"/>
              <a:gd name="T45" fmla="*/ 76 h 117"/>
              <a:gd name="T46" fmla="*/ 20 w 109"/>
              <a:gd name="T47" fmla="*/ 55 h 117"/>
              <a:gd name="T48" fmla="*/ 26 w 109"/>
              <a:gd name="T49" fmla="*/ 13 h 117"/>
              <a:gd name="T50" fmla="*/ 15 w 109"/>
              <a:gd name="T51" fmla="*/ 11 h 117"/>
              <a:gd name="T52" fmla="*/ 56 w 109"/>
              <a:gd name="T53" fmla="*/ 48 h 117"/>
              <a:gd name="T54" fmla="*/ 61 w 109"/>
              <a:gd name="T55" fmla="*/ 3 h 117"/>
              <a:gd name="T56" fmla="*/ 50 w 109"/>
              <a:gd name="T57" fmla="*/ 5 h 117"/>
              <a:gd name="T58" fmla="*/ 90 w 109"/>
              <a:gd name="T59" fmla="*/ 99 h 117"/>
              <a:gd name="T60" fmla="*/ 91 w 109"/>
              <a:gd name="T61" fmla="*/ 104 h 117"/>
              <a:gd name="T62" fmla="*/ 89 w 109"/>
              <a:gd name="T63" fmla="*/ 98 h 117"/>
              <a:gd name="T64" fmla="*/ 91 w 109"/>
              <a:gd name="T65" fmla="*/ 92 h 117"/>
              <a:gd name="T66" fmla="*/ 90 w 109"/>
              <a:gd name="T67" fmla="*/ 95 h 117"/>
              <a:gd name="T68" fmla="*/ 91 w 109"/>
              <a:gd name="T69" fmla="*/ 89 h 117"/>
              <a:gd name="T70" fmla="*/ 95 w 109"/>
              <a:gd name="T71" fmla="*/ 94 h 117"/>
              <a:gd name="T72" fmla="*/ 95 w 109"/>
              <a:gd name="T73" fmla="*/ 103 h 117"/>
              <a:gd name="T74" fmla="*/ 86 w 109"/>
              <a:gd name="T75" fmla="*/ 99 h 117"/>
              <a:gd name="T76" fmla="*/ 13 w 109"/>
              <a:gd name="T77" fmla="*/ 103 h 117"/>
              <a:gd name="T78" fmla="*/ 18 w 109"/>
              <a:gd name="T79" fmla="*/ 86 h 117"/>
              <a:gd name="T80" fmla="*/ 13 w 109"/>
              <a:gd name="T81" fmla="*/ 91 h 117"/>
              <a:gd name="T82" fmla="*/ 23 w 109"/>
              <a:gd name="T83" fmla="*/ 84 h 117"/>
              <a:gd name="T84" fmla="*/ 18 w 109"/>
              <a:gd name="T85" fmla="*/ 103 h 117"/>
              <a:gd name="T86" fmla="*/ 59 w 109"/>
              <a:gd name="T87" fmla="*/ 105 h 117"/>
              <a:gd name="T88" fmla="*/ 50 w 109"/>
              <a:gd name="T89" fmla="*/ 84 h 117"/>
              <a:gd name="T90" fmla="*/ 54 w 109"/>
              <a:gd name="T91" fmla="*/ 7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9" h="117">
                <a:moveTo>
                  <a:pt x="0" y="117"/>
                </a:moveTo>
                <a:cubicBezTo>
                  <a:pt x="109" y="117"/>
                  <a:pt x="109" y="117"/>
                  <a:pt x="109" y="117"/>
                </a:cubicBezTo>
                <a:cubicBezTo>
                  <a:pt x="109" y="109"/>
                  <a:pt x="109" y="109"/>
                  <a:pt x="109" y="109"/>
                </a:cubicBezTo>
                <a:cubicBezTo>
                  <a:pt x="105" y="109"/>
                  <a:pt x="105" y="109"/>
                  <a:pt x="105" y="109"/>
                </a:cubicBezTo>
                <a:cubicBezTo>
                  <a:pt x="105" y="86"/>
                  <a:pt x="105" y="86"/>
                  <a:pt x="105" y="86"/>
                </a:cubicBezTo>
                <a:cubicBezTo>
                  <a:pt x="101" y="86"/>
                  <a:pt x="101" y="86"/>
                  <a:pt x="101" y="86"/>
                </a:cubicBezTo>
                <a:cubicBezTo>
                  <a:pt x="100" y="63"/>
                  <a:pt x="100" y="63"/>
                  <a:pt x="100" y="63"/>
                </a:cubicBezTo>
                <a:cubicBezTo>
                  <a:pt x="100" y="54"/>
                  <a:pt x="100" y="54"/>
                  <a:pt x="100" y="54"/>
                </a:cubicBezTo>
                <a:cubicBezTo>
                  <a:pt x="102" y="61"/>
                  <a:pt x="102" y="61"/>
                  <a:pt x="102" y="61"/>
                </a:cubicBezTo>
                <a:cubicBezTo>
                  <a:pt x="107" y="58"/>
                  <a:pt x="107" y="58"/>
                  <a:pt x="107" y="58"/>
                </a:cubicBezTo>
                <a:cubicBezTo>
                  <a:pt x="100" y="38"/>
                  <a:pt x="100" y="38"/>
                  <a:pt x="100" y="38"/>
                </a:cubicBezTo>
                <a:cubicBezTo>
                  <a:pt x="82" y="38"/>
                  <a:pt x="82" y="38"/>
                  <a:pt x="82" y="38"/>
                </a:cubicBezTo>
                <a:cubicBezTo>
                  <a:pt x="78" y="48"/>
                  <a:pt x="78" y="48"/>
                  <a:pt x="78" y="48"/>
                </a:cubicBezTo>
                <a:cubicBezTo>
                  <a:pt x="71" y="57"/>
                  <a:pt x="71" y="57"/>
                  <a:pt x="71" y="57"/>
                </a:cubicBezTo>
                <a:cubicBezTo>
                  <a:pt x="74" y="60"/>
                  <a:pt x="74" y="60"/>
                  <a:pt x="74" y="60"/>
                </a:cubicBezTo>
                <a:cubicBezTo>
                  <a:pt x="82" y="53"/>
                  <a:pt x="82" y="53"/>
                  <a:pt x="82" y="53"/>
                </a:cubicBezTo>
                <a:cubicBezTo>
                  <a:pt x="82" y="63"/>
                  <a:pt x="82" y="63"/>
                  <a:pt x="82" y="63"/>
                </a:cubicBezTo>
                <a:cubicBezTo>
                  <a:pt x="85" y="86"/>
                  <a:pt x="85" y="86"/>
                  <a:pt x="85" y="86"/>
                </a:cubicBezTo>
                <a:cubicBezTo>
                  <a:pt x="76" y="86"/>
                  <a:pt x="76" y="86"/>
                  <a:pt x="76" y="86"/>
                </a:cubicBezTo>
                <a:cubicBezTo>
                  <a:pt x="76" y="109"/>
                  <a:pt x="76" y="109"/>
                  <a:pt x="76" y="109"/>
                </a:cubicBezTo>
                <a:cubicBezTo>
                  <a:pt x="70" y="109"/>
                  <a:pt x="70" y="109"/>
                  <a:pt x="70" y="109"/>
                </a:cubicBezTo>
                <a:cubicBezTo>
                  <a:pt x="70" y="70"/>
                  <a:pt x="70" y="70"/>
                  <a:pt x="70" y="70"/>
                </a:cubicBezTo>
                <a:cubicBezTo>
                  <a:pt x="63" y="70"/>
                  <a:pt x="63" y="70"/>
                  <a:pt x="63" y="70"/>
                </a:cubicBezTo>
                <a:cubicBezTo>
                  <a:pt x="66" y="46"/>
                  <a:pt x="66" y="46"/>
                  <a:pt x="66" y="46"/>
                </a:cubicBezTo>
                <a:cubicBezTo>
                  <a:pt x="67" y="33"/>
                  <a:pt x="67" y="33"/>
                  <a:pt x="67" y="33"/>
                </a:cubicBezTo>
                <a:cubicBezTo>
                  <a:pt x="69" y="38"/>
                  <a:pt x="69" y="38"/>
                  <a:pt x="69" y="38"/>
                </a:cubicBezTo>
                <a:cubicBezTo>
                  <a:pt x="68" y="46"/>
                  <a:pt x="68" y="46"/>
                  <a:pt x="68" y="46"/>
                </a:cubicBezTo>
                <a:cubicBezTo>
                  <a:pt x="71" y="46"/>
                  <a:pt x="71" y="46"/>
                  <a:pt x="71" y="46"/>
                </a:cubicBezTo>
                <a:cubicBezTo>
                  <a:pt x="74" y="37"/>
                  <a:pt x="74" y="37"/>
                  <a:pt x="74" y="37"/>
                </a:cubicBezTo>
                <a:cubicBezTo>
                  <a:pt x="68" y="21"/>
                  <a:pt x="68" y="21"/>
                  <a:pt x="68" y="21"/>
                </a:cubicBezTo>
                <a:cubicBezTo>
                  <a:pt x="49" y="21"/>
                  <a:pt x="49" y="21"/>
                  <a:pt x="49" y="21"/>
                </a:cubicBezTo>
                <a:cubicBezTo>
                  <a:pt x="43" y="18"/>
                  <a:pt x="43" y="18"/>
                  <a:pt x="43" y="18"/>
                </a:cubicBezTo>
                <a:cubicBezTo>
                  <a:pt x="39" y="10"/>
                  <a:pt x="39" y="10"/>
                  <a:pt x="39" y="10"/>
                </a:cubicBezTo>
                <a:cubicBezTo>
                  <a:pt x="37" y="11"/>
                  <a:pt x="35" y="11"/>
                  <a:pt x="34" y="12"/>
                </a:cubicBezTo>
                <a:cubicBezTo>
                  <a:pt x="38" y="22"/>
                  <a:pt x="38" y="22"/>
                  <a:pt x="38" y="22"/>
                </a:cubicBezTo>
                <a:cubicBezTo>
                  <a:pt x="49" y="34"/>
                  <a:pt x="49" y="34"/>
                  <a:pt x="49" y="34"/>
                </a:cubicBezTo>
                <a:cubicBezTo>
                  <a:pt x="49" y="46"/>
                  <a:pt x="49" y="46"/>
                  <a:pt x="49" y="46"/>
                </a:cubicBezTo>
                <a:cubicBezTo>
                  <a:pt x="47" y="70"/>
                  <a:pt x="47" y="70"/>
                  <a:pt x="47" y="70"/>
                </a:cubicBezTo>
                <a:cubicBezTo>
                  <a:pt x="41" y="70"/>
                  <a:pt x="41" y="70"/>
                  <a:pt x="41" y="70"/>
                </a:cubicBezTo>
                <a:cubicBezTo>
                  <a:pt x="41" y="109"/>
                  <a:pt x="41" y="109"/>
                  <a:pt x="41" y="109"/>
                </a:cubicBezTo>
                <a:cubicBezTo>
                  <a:pt x="33" y="109"/>
                  <a:pt x="33" y="109"/>
                  <a:pt x="33" y="109"/>
                </a:cubicBezTo>
                <a:cubicBezTo>
                  <a:pt x="33" y="76"/>
                  <a:pt x="33" y="76"/>
                  <a:pt x="33" y="76"/>
                </a:cubicBezTo>
                <a:cubicBezTo>
                  <a:pt x="25" y="76"/>
                  <a:pt x="25" y="76"/>
                  <a:pt x="25" y="76"/>
                </a:cubicBezTo>
                <a:cubicBezTo>
                  <a:pt x="28" y="53"/>
                  <a:pt x="28" y="53"/>
                  <a:pt x="28" y="53"/>
                </a:cubicBezTo>
                <a:cubicBezTo>
                  <a:pt x="28" y="44"/>
                  <a:pt x="28" y="44"/>
                  <a:pt x="28" y="44"/>
                </a:cubicBezTo>
                <a:cubicBezTo>
                  <a:pt x="34" y="51"/>
                  <a:pt x="34" y="51"/>
                  <a:pt x="34" y="51"/>
                </a:cubicBezTo>
                <a:cubicBezTo>
                  <a:pt x="38" y="49"/>
                  <a:pt x="38" y="49"/>
                  <a:pt x="38" y="49"/>
                </a:cubicBezTo>
                <a:cubicBezTo>
                  <a:pt x="28" y="29"/>
                  <a:pt x="28" y="29"/>
                  <a:pt x="28" y="29"/>
                </a:cubicBezTo>
                <a:cubicBezTo>
                  <a:pt x="10" y="29"/>
                  <a:pt x="10" y="29"/>
                  <a:pt x="10" y="29"/>
                </a:cubicBezTo>
                <a:cubicBezTo>
                  <a:pt x="0" y="44"/>
                  <a:pt x="0" y="44"/>
                  <a:pt x="0" y="44"/>
                </a:cubicBezTo>
                <a:cubicBezTo>
                  <a:pt x="3" y="48"/>
                  <a:pt x="3" y="48"/>
                  <a:pt x="3" y="48"/>
                </a:cubicBezTo>
                <a:cubicBezTo>
                  <a:pt x="11" y="38"/>
                  <a:pt x="11" y="38"/>
                  <a:pt x="11" y="38"/>
                </a:cubicBezTo>
                <a:cubicBezTo>
                  <a:pt x="11" y="53"/>
                  <a:pt x="11" y="53"/>
                  <a:pt x="11" y="53"/>
                </a:cubicBezTo>
                <a:cubicBezTo>
                  <a:pt x="9" y="76"/>
                  <a:pt x="9" y="76"/>
                  <a:pt x="9" y="76"/>
                </a:cubicBezTo>
                <a:cubicBezTo>
                  <a:pt x="4" y="76"/>
                  <a:pt x="4" y="76"/>
                  <a:pt x="4" y="76"/>
                </a:cubicBezTo>
                <a:cubicBezTo>
                  <a:pt x="4" y="109"/>
                  <a:pt x="4" y="109"/>
                  <a:pt x="4" y="109"/>
                </a:cubicBezTo>
                <a:cubicBezTo>
                  <a:pt x="0" y="109"/>
                  <a:pt x="0" y="109"/>
                  <a:pt x="0" y="109"/>
                </a:cubicBezTo>
                <a:cubicBezTo>
                  <a:pt x="0" y="117"/>
                  <a:pt x="0" y="117"/>
                  <a:pt x="0" y="117"/>
                </a:cubicBezTo>
                <a:close/>
                <a:moveTo>
                  <a:pt x="97" y="86"/>
                </a:moveTo>
                <a:cubicBezTo>
                  <a:pt x="90" y="86"/>
                  <a:pt x="90" y="86"/>
                  <a:pt x="90" y="86"/>
                </a:cubicBezTo>
                <a:cubicBezTo>
                  <a:pt x="90" y="65"/>
                  <a:pt x="90" y="65"/>
                  <a:pt x="90" y="65"/>
                </a:cubicBezTo>
                <a:cubicBezTo>
                  <a:pt x="92" y="65"/>
                  <a:pt x="92" y="65"/>
                  <a:pt x="92" y="65"/>
                </a:cubicBezTo>
                <a:cubicBezTo>
                  <a:pt x="97" y="86"/>
                  <a:pt x="97" y="86"/>
                  <a:pt x="97" y="86"/>
                </a:cubicBezTo>
                <a:close/>
                <a:moveTo>
                  <a:pt x="96" y="19"/>
                </a:moveTo>
                <a:cubicBezTo>
                  <a:pt x="99" y="22"/>
                  <a:pt x="101" y="27"/>
                  <a:pt x="98" y="31"/>
                </a:cubicBezTo>
                <a:cubicBezTo>
                  <a:pt x="96" y="35"/>
                  <a:pt x="91" y="36"/>
                  <a:pt x="87" y="33"/>
                </a:cubicBezTo>
                <a:cubicBezTo>
                  <a:pt x="83" y="31"/>
                  <a:pt x="82" y="26"/>
                  <a:pt x="84" y="22"/>
                </a:cubicBezTo>
                <a:cubicBezTo>
                  <a:pt x="87" y="18"/>
                  <a:pt x="92" y="17"/>
                  <a:pt x="96" y="19"/>
                </a:cubicBezTo>
                <a:close/>
                <a:moveTo>
                  <a:pt x="20" y="76"/>
                </a:moveTo>
                <a:cubicBezTo>
                  <a:pt x="14" y="76"/>
                  <a:pt x="14" y="76"/>
                  <a:pt x="14" y="76"/>
                </a:cubicBezTo>
                <a:cubicBezTo>
                  <a:pt x="18" y="55"/>
                  <a:pt x="18" y="55"/>
                  <a:pt x="18" y="55"/>
                </a:cubicBezTo>
                <a:cubicBezTo>
                  <a:pt x="20" y="55"/>
                  <a:pt x="20" y="55"/>
                  <a:pt x="20" y="55"/>
                </a:cubicBezTo>
                <a:cubicBezTo>
                  <a:pt x="20" y="76"/>
                  <a:pt x="20" y="76"/>
                  <a:pt x="20" y="76"/>
                </a:cubicBezTo>
                <a:close/>
                <a:moveTo>
                  <a:pt x="15" y="11"/>
                </a:moveTo>
                <a:cubicBezTo>
                  <a:pt x="19" y="8"/>
                  <a:pt x="24" y="10"/>
                  <a:pt x="26" y="13"/>
                </a:cubicBezTo>
                <a:cubicBezTo>
                  <a:pt x="28" y="17"/>
                  <a:pt x="27" y="22"/>
                  <a:pt x="23" y="24"/>
                </a:cubicBezTo>
                <a:cubicBezTo>
                  <a:pt x="19" y="26"/>
                  <a:pt x="14" y="25"/>
                  <a:pt x="12" y="22"/>
                </a:cubicBezTo>
                <a:cubicBezTo>
                  <a:pt x="10" y="18"/>
                  <a:pt x="11" y="13"/>
                  <a:pt x="15" y="11"/>
                </a:cubicBezTo>
                <a:close/>
                <a:moveTo>
                  <a:pt x="59" y="70"/>
                </a:moveTo>
                <a:cubicBezTo>
                  <a:pt x="52" y="70"/>
                  <a:pt x="52" y="70"/>
                  <a:pt x="52" y="70"/>
                </a:cubicBezTo>
                <a:cubicBezTo>
                  <a:pt x="56" y="48"/>
                  <a:pt x="56" y="48"/>
                  <a:pt x="56" y="48"/>
                </a:cubicBezTo>
                <a:cubicBezTo>
                  <a:pt x="59" y="48"/>
                  <a:pt x="59" y="48"/>
                  <a:pt x="59" y="48"/>
                </a:cubicBezTo>
                <a:cubicBezTo>
                  <a:pt x="59" y="70"/>
                  <a:pt x="59" y="70"/>
                  <a:pt x="59" y="70"/>
                </a:cubicBezTo>
                <a:close/>
                <a:moveTo>
                  <a:pt x="61" y="3"/>
                </a:moveTo>
                <a:cubicBezTo>
                  <a:pt x="65" y="5"/>
                  <a:pt x="66" y="10"/>
                  <a:pt x="64" y="14"/>
                </a:cubicBezTo>
                <a:cubicBezTo>
                  <a:pt x="61" y="18"/>
                  <a:pt x="56" y="19"/>
                  <a:pt x="52" y="17"/>
                </a:cubicBezTo>
                <a:cubicBezTo>
                  <a:pt x="49" y="14"/>
                  <a:pt x="47" y="9"/>
                  <a:pt x="50" y="5"/>
                </a:cubicBezTo>
                <a:cubicBezTo>
                  <a:pt x="52" y="2"/>
                  <a:pt x="57" y="0"/>
                  <a:pt x="61" y="3"/>
                </a:cubicBezTo>
                <a:close/>
                <a:moveTo>
                  <a:pt x="86" y="99"/>
                </a:moveTo>
                <a:cubicBezTo>
                  <a:pt x="90" y="99"/>
                  <a:pt x="90" y="99"/>
                  <a:pt x="90" y="99"/>
                </a:cubicBezTo>
                <a:cubicBezTo>
                  <a:pt x="90" y="104"/>
                  <a:pt x="90" y="104"/>
                  <a:pt x="90" y="104"/>
                </a:cubicBezTo>
                <a:cubicBezTo>
                  <a:pt x="90" y="104"/>
                  <a:pt x="90" y="104"/>
                  <a:pt x="90" y="104"/>
                </a:cubicBezTo>
                <a:cubicBezTo>
                  <a:pt x="91" y="104"/>
                  <a:pt x="91" y="104"/>
                  <a:pt x="91" y="104"/>
                </a:cubicBezTo>
                <a:cubicBezTo>
                  <a:pt x="91" y="100"/>
                  <a:pt x="91" y="100"/>
                  <a:pt x="91" y="100"/>
                </a:cubicBezTo>
                <a:cubicBezTo>
                  <a:pt x="91" y="99"/>
                  <a:pt x="91" y="99"/>
                  <a:pt x="91" y="99"/>
                </a:cubicBezTo>
                <a:cubicBezTo>
                  <a:pt x="91" y="98"/>
                  <a:pt x="90" y="98"/>
                  <a:pt x="89" y="98"/>
                </a:cubicBezTo>
                <a:cubicBezTo>
                  <a:pt x="89" y="96"/>
                  <a:pt x="89" y="96"/>
                  <a:pt x="89" y="96"/>
                </a:cubicBezTo>
                <a:cubicBezTo>
                  <a:pt x="91" y="96"/>
                  <a:pt x="91" y="96"/>
                  <a:pt x="91" y="95"/>
                </a:cubicBezTo>
                <a:cubicBezTo>
                  <a:pt x="91" y="92"/>
                  <a:pt x="91" y="92"/>
                  <a:pt x="91" y="92"/>
                </a:cubicBezTo>
                <a:cubicBezTo>
                  <a:pt x="91" y="92"/>
                  <a:pt x="91" y="91"/>
                  <a:pt x="90" y="91"/>
                </a:cubicBezTo>
                <a:cubicBezTo>
                  <a:pt x="90" y="91"/>
                  <a:pt x="90" y="92"/>
                  <a:pt x="90" y="92"/>
                </a:cubicBezTo>
                <a:cubicBezTo>
                  <a:pt x="90" y="95"/>
                  <a:pt x="90" y="95"/>
                  <a:pt x="90" y="95"/>
                </a:cubicBezTo>
                <a:cubicBezTo>
                  <a:pt x="86" y="95"/>
                  <a:pt x="86" y="95"/>
                  <a:pt x="86" y="95"/>
                </a:cubicBezTo>
                <a:cubicBezTo>
                  <a:pt x="86" y="92"/>
                  <a:pt x="86" y="92"/>
                  <a:pt x="86" y="92"/>
                </a:cubicBezTo>
                <a:cubicBezTo>
                  <a:pt x="86" y="90"/>
                  <a:pt x="88" y="89"/>
                  <a:pt x="91" y="89"/>
                </a:cubicBezTo>
                <a:cubicBezTo>
                  <a:pt x="92" y="89"/>
                  <a:pt x="93" y="89"/>
                  <a:pt x="94" y="90"/>
                </a:cubicBezTo>
                <a:cubicBezTo>
                  <a:pt x="95" y="90"/>
                  <a:pt x="95" y="91"/>
                  <a:pt x="95" y="92"/>
                </a:cubicBezTo>
                <a:cubicBezTo>
                  <a:pt x="95" y="94"/>
                  <a:pt x="95" y="94"/>
                  <a:pt x="95" y="94"/>
                </a:cubicBezTo>
                <a:cubicBezTo>
                  <a:pt x="95" y="96"/>
                  <a:pt x="94" y="97"/>
                  <a:pt x="93" y="97"/>
                </a:cubicBezTo>
                <a:cubicBezTo>
                  <a:pt x="94" y="98"/>
                  <a:pt x="95" y="99"/>
                  <a:pt x="95" y="101"/>
                </a:cubicBezTo>
                <a:cubicBezTo>
                  <a:pt x="95" y="103"/>
                  <a:pt x="95" y="103"/>
                  <a:pt x="95" y="103"/>
                </a:cubicBezTo>
                <a:cubicBezTo>
                  <a:pt x="95" y="106"/>
                  <a:pt x="94" y="107"/>
                  <a:pt x="91" y="107"/>
                </a:cubicBezTo>
                <a:cubicBezTo>
                  <a:pt x="88" y="107"/>
                  <a:pt x="86" y="106"/>
                  <a:pt x="86" y="104"/>
                </a:cubicBezTo>
                <a:cubicBezTo>
                  <a:pt x="86" y="99"/>
                  <a:pt x="86" y="99"/>
                  <a:pt x="86" y="99"/>
                </a:cubicBezTo>
                <a:close/>
                <a:moveTo>
                  <a:pt x="24" y="106"/>
                </a:moveTo>
                <a:cubicBezTo>
                  <a:pt x="13" y="106"/>
                  <a:pt x="13" y="106"/>
                  <a:pt x="13" y="106"/>
                </a:cubicBezTo>
                <a:cubicBezTo>
                  <a:pt x="13" y="103"/>
                  <a:pt x="13" y="103"/>
                  <a:pt x="13" y="103"/>
                </a:cubicBezTo>
                <a:cubicBezTo>
                  <a:pt x="18" y="93"/>
                  <a:pt x="18" y="93"/>
                  <a:pt x="18" y="93"/>
                </a:cubicBezTo>
                <a:cubicBezTo>
                  <a:pt x="19" y="91"/>
                  <a:pt x="19" y="90"/>
                  <a:pt x="19" y="88"/>
                </a:cubicBezTo>
                <a:cubicBezTo>
                  <a:pt x="19" y="87"/>
                  <a:pt x="19" y="86"/>
                  <a:pt x="18" y="86"/>
                </a:cubicBezTo>
                <a:cubicBezTo>
                  <a:pt x="18" y="86"/>
                  <a:pt x="17" y="87"/>
                  <a:pt x="17" y="87"/>
                </a:cubicBezTo>
                <a:cubicBezTo>
                  <a:pt x="17" y="91"/>
                  <a:pt x="17" y="91"/>
                  <a:pt x="17" y="91"/>
                </a:cubicBezTo>
                <a:cubicBezTo>
                  <a:pt x="13" y="91"/>
                  <a:pt x="13" y="91"/>
                  <a:pt x="13" y="91"/>
                </a:cubicBezTo>
                <a:cubicBezTo>
                  <a:pt x="13" y="87"/>
                  <a:pt x="13" y="87"/>
                  <a:pt x="13" y="87"/>
                </a:cubicBezTo>
                <a:cubicBezTo>
                  <a:pt x="13" y="84"/>
                  <a:pt x="15" y="83"/>
                  <a:pt x="18" y="83"/>
                </a:cubicBezTo>
                <a:cubicBezTo>
                  <a:pt x="21" y="83"/>
                  <a:pt x="22" y="83"/>
                  <a:pt x="23" y="84"/>
                </a:cubicBezTo>
                <a:cubicBezTo>
                  <a:pt x="24" y="85"/>
                  <a:pt x="24" y="87"/>
                  <a:pt x="24" y="90"/>
                </a:cubicBezTo>
                <a:cubicBezTo>
                  <a:pt x="24" y="91"/>
                  <a:pt x="24" y="92"/>
                  <a:pt x="24" y="92"/>
                </a:cubicBezTo>
                <a:cubicBezTo>
                  <a:pt x="18" y="103"/>
                  <a:pt x="18" y="103"/>
                  <a:pt x="18" y="103"/>
                </a:cubicBezTo>
                <a:cubicBezTo>
                  <a:pt x="24" y="103"/>
                  <a:pt x="24" y="103"/>
                  <a:pt x="24" y="103"/>
                </a:cubicBezTo>
                <a:cubicBezTo>
                  <a:pt x="24" y="106"/>
                  <a:pt x="24" y="106"/>
                  <a:pt x="24" y="106"/>
                </a:cubicBezTo>
                <a:close/>
                <a:moveTo>
                  <a:pt x="59" y="105"/>
                </a:moveTo>
                <a:cubicBezTo>
                  <a:pt x="53" y="105"/>
                  <a:pt x="53" y="105"/>
                  <a:pt x="53" y="105"/>
                </a:cubicBezTo>
                <a:cubicBezTo>
                  <a:pt x="53" y="84"/>
                  <a:pt x="53" y="84"/>
                  <a:pt x="53" y="84"/>
                </a:cubicBezTo>
                <a:cubicBezTo>
                  <a:pt x="50" y="84"/>
                  <a:pt x="50" y="84"/>
                  <a:pt x="50" y="84"/>
                </a:cubicBezTo>
                <a:cubicBezTo>
                  <a:pt x="50" y="80"/>
                  <a:pt x="50" y="80"/>
                  <a:pt x="50" y="80"/>
                </a:cubicBezTo>
                <a:cubicBezTo>
                  <a:pt x="51" y="80"/>
                  <a:pt x="52" y="79"/>
                  <a:pt x="53" y="79"/>
                </a:cubicBezTo>
                <a:cubicBezTo>
                  <a:pt x="53" y="78"/>
                  <a:pt x="54" y="77"/>
                  <a:pt x="54" y="76"/>
                </a:cubicBezTo>
                <a:cubicBezTo>
                  <a:pt x="59" y="76"/>
                  <a:pt x="59" y="76"/>
                  <a:pt x="59" y="76"/>
                </a:cubicBezTo>
                <a:lnTo>
                  <a:pt x="59" y="105"/>
                </a:lnTo>
                <a:close/>
              </a:path>
            </a:pathLst>
          </a:custGeom>
          <a:solidFill>
            <a:schemeClr val="bg1"/>
          </a:solidFill>
          <a:ln>
            <a:noFill/>
          </a:ln>
        </p:spPr>
        <p:txBody>
          <a:bodyPr vert="horz" wrap="square" lIns="67391" tIns="33696" rIns="67391" bIns="33696" numCol="1" anchor="t" anchorCtr="0" compatLnSpc="1">
            <a:prstTxWarp prst="textNoShape">
              <a:avLst/>
            </a:prstTxWarp>
          </a:bodyPr>
          <a:lstStyle/>
          <a:p>
            <a:pPr algn="ctr"/>
            <a:endParaRPr lang="zh-CN" altLang="en-US">
              <a:cs typeface="+mn-ea"/>
              <a:sym typeface="+mn-lt"/>
            </a:endParaRPr>
          </a:p>
        </p:txBody>
      </p:sp>
      <p:sp>
        <p:nvSpPr>
          <p:cNvPr id="14" name="Freeform 5"/>
          <p:cNvSpPr>
            <a:spLocks noEditPoints="1"/>
          </p:cNvSpPr>
          <p:nvPr/>
        </p:nvSpPr>
        <p:spPr bwMode="auto">
          <a:xfrm>
            <a:off x="3431740" y="1577991"/>
            <a:ext cx="481619" cy="555456"/>
          </a:xfrm>
          <a:custGeom>
            <a:avLst/>
            <a:gdLst>
              <a:gd name="T0" fmla="*/ 14 w 101"/>
              <a:gd name="T1" fmla="*/ 67 h 118"/>
              <a:gd name="T2" fmla="*/ 25 w 101"/>
              <a:gd name="T3" fmla="*/ 67 h 118"/>
              <a:gd name="T4" fmla="*/ 32 w 101"/>
              <a:gd name="T5" fmla="*/ 65 h 118"/>
              <a:gd name="T6" fmla="*/ 46 w 101"/>
              <a:gd name="T7" fmla="*/ 93 h 118"/>
              <a:gd name="T8" fmla="*/ 49 w 101"/>
              <a:gd name="T9" fmla="*/ 75 h 118"/>
              <a:gd name="T10" fmla="*/ 47 w 101"/>
              <a:gd name="T11" fmla="*/ 74 h 118"/>
              <a:gd name="T12" fmla="*/ 47 w 101"/>
              <a:gd name="T13" fmla="*/ 72 h 118"/>
              <a:gd name="T14" fmla="*/ 57 w 101"/>
              <a:gd name="T15" fmla="*/ 72 h 118"/>
              <a:gd name="T16" fmla="*/ 57 w 101"/>
              <a:gd name="T17" fmla="*/ 74 h 118"/>
              <a:gd name="T18" fmla="*/ 54 w 101"/>
              <a:gd name="T19" fmla="*/ 75 h 118"/>
              <a:gd name="T20" fmla="*/ 58 w 101"/>
              <a:gd name="T21" fmla="*/ 92 h 118"/>
              <a:gd name="T22" fmla="*/ 69 w 101"/>
              <a:gd name="T23" fmla="*/ 66 h 118"/>
              <a:gd name="T24" fmla="*/ 76 w 101"/>
              <a:gd name="T25" fmla="*/ 67 h 118"/>
              <a:gd name="T26" fmla="*/ 86 w 101"/>
              <a:gd name="T27" fmla="*/ 67 h 118"/>
              <a:gd name="T28" fmla="*/ 100 w 101"/>
              <a:gd name="T29" fmla="*/ 110 h 118"/>
              <a:gd name="T30" fmla="*/ 86 w 101"/>
              <a:gd name="T31" fmla="*/ 114 h 118"/>
              <a:gd name="T32" fmla="*/ 84 w 101"/>
              <a:gd name="T33" fmla="*/ 108 h 118"/>
              <a:gd name="T34" fmla="*/ 80 w 101"/>
              <a:gd name="T35" fmla="*/ 116 h 118"/>
              <a:gd name="T36" fmla="*/ 19 w 101"/>
              <a:gd name="T37" fmla="*/ 116 h 118"/>
              <a:gd name="T38" fmla="*/ 15 w 101"/>
              <a:gd name="T39" fmla="*/ 108 h 118"/>
              <a:gd name="T40" fmla="*/ 13 w 101"/>
              <a:gd name="T41" fmla="*/ 115 h 118"/>
              <a:gd name="T42" fmla="*/ 0 w 101"/>
              <a:gd name="T43" fmla="*/ 110 h 118"/>
              <a:gd name="T44" fmla="*/ 14 w 101"/>
              <a:gd name="T45" fmla="*/ 67 h 118"/>
              <a:gd name="T46" fmla="*/ 29 w 101"/>
              <a:gd name="T47" fmla="*/ 46 h 118"/>
              <a:gd name="T48" fmla="*/ 25 w 101"/>
              <a:gd name="T49" fmla="*/ 42 h 118"/>
              <a:gd name="T50" fmla="*/ 24 w 101"/>
              <a:gd name="T51" fmla="*/ 34 h 118"/>
              <a:gd name="T52" fmla="*/ 24 w 101"/>
              <a:gd name="T53" fmla="*/ 33 h 118"/>
              <a:gd name="T54" fmla="*/ 25 w 101"/>
              <a:gd name="T55" fmla="*/ 32 h 118"/>
              <a:gd name="T56" fmla="*/ 26 w 101"/>
              <a:gd name="T57" fmla="*/ 32 h 118"/>
              <a:gd name="T58" fmla="*/ 31 w 101"/>
              <a:gd name="T59" fmla="*/ 8 h 118"/>
              <a:gd name="T60" fmla="*/ 67 w 101"/>
              <a:gd name="T61" fmla="*/ 7 h 118"/>
              <a:gd name="T62" fmla="*/ 74 w 101"/>
              <a:gd name="T63" fmla="*/ 32 h 118"/>
              <a:gd name="T64" fmla="*/ 74 w 101"/>
              <a:gd name="T65" fmla="*/ 32 h 118"/>
              <a:gd name="T66" fmla="*/ 75 w 101"/>
              <a:gd name="T67" fmla="*/ 33 h 118"/>
              <a:gd name="T68" fmla="*/ 75 w 101"/>
              <a:gd name="T69" fmla="*/ 34 h 118"/>
              <a:gd name="T70" fmla="*/ 74 w 101"/>
              <a:gd name="T71" fmla="*/ 42 h 118"/>
              <a:gd name="T72" fmla="*/ 71 w 101"/>
              <a:gd name="T73" fmla="*/ 46 h 118"/>
              <a:gd name="T74" fmla="*/ 52 w 101"/>
              <a:gd name="T75" fmla="*/ 63 h 118"/>
              <a:gd name="T76" fmla="*/ 47 w 101"/>
              <a:gd name="T77" fmla="*/ 63 h 118"/>
              <a:gd name="T78" fmla="*/ 29 w 101"/>
              <a:gd name="T79" fmla="*/ 4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1" h="118">
                <a:moveTo>
                  <a:pt x="14" y="67"/>
                </a:moveTo>
                <a:cubicBezTo>
                  <a:pt x="18" y="67"/>
                  <a:pt x="21" y="67"/>
                  <a:pt x="25" y="67"/>
                </a:cubicBezTo>
                <a:cubicBezTo>
                  <a:pt x="28" y="67"/>
                  <a:pt x="30" y="67"/>
                  <a:pt x="32" y="65"/>
                </a:cubicBezTo>
                <a:cubicBezTo>
                  <a:pt x="46" y="93"/>
                  <a:pt x="46" y="93"/>
                  <a:pt x="46" y="93"/>
                </a:cubicBezTo>
                <a:cubicBezTo>
                  <a:pt x="49" y="75"/>
                  <a:pt x="49" y="75"/>
                  <a:pt x="49" y="75"/>
                </a:cubicBezTo>
                <a:cubicBezTo>
                  <a:pt x="47" y="74"/>
                  <a:pt x="47" y="74"/>
                  <a:pt x="47" y="74"/>
                </a:cubicBezTo>
                <a:cubicBezTo>
                  <a:pt x="47" y="72"/>
                  <a:pt x="47" y="72"/>
                  <a:pt x="47" y="72"/>
                </a:cubicBezTo>
                <a:cubicBezTo>
                  <a:pt x="57" y="72"/>
                  <a:pt x="57" y="72"/>
                  <a:pt x="57" y="72"/>
                </a:cubicBezTo>
                <a:cubicBezTo>
                  <a:pt x="57" y="74"/>
                  <a:pt x="57" y="74"/>
                  <a:pt x="57" y="74"/>
                </a:cubicBezTo>
                <a:cubicBezTo>
                  <a:pt x="54" y="75"/>
                  <a:pt x="54" y="75"/>
                  <a:pt x="54" y="75"/>
                </a:cubicBezTo>
                <a:cubicBezTo>
                  <a:pt x="58" y="92"/>
                  <a:pt x="58" y="92"/>
                  <a:pt x="58" y="92"/>
                </a:cubicBezTo>
                <a:cubicBezTo>
                  <a:pt x="69" y="66"/>
                  <a:pt x="69" y="66"/>
                  <a:pt x="69" y="66"/>
                </a:cubicBezTo>
                <a:cubicBezTo>
                  <a:pt x="71" y="67"/>
                  <a:pt x="73" y="67"/>
                  <a:pt x="76" y="67"/>
                </a:cubicBezTo>
                <a:cubicBezTo>
                  <a:pt x="79" y="67"/>
                  <a:pt x="82" y="67"/>
                  <a:pt x="86" y="67"/>
                </a:cubicBezTo>
                <a:cubicBezTo>
                  <a:pt x="95" y="75"/>
                  <a:pt x="101" y="96"/>
                  <a:pt x="100" y="110"/>
                </a:cubicBezTo>
                <a:cubicBezTo>
                  <a:pt x="97" y="112"/>
                  <a:pt x="92" y="113"/>
                  <a:pt x="86" y="114"/>
                </a:cubicBezTo>
                <a:cubicBezTo>
                  <a:pt x="84" y="108"/>
                  <a:pt x="84" y="108"/>
                  <a:pt x="84" y="108"/>
                </a:cubicBezTo>
                <a:cubicBezTo>
                  <a:pt x="80" y="116"/>
                  <a:pt x="80" y="116"/>
                  <a:pt x="80" y="116"/>
                </a:cubicBezTo>
                <a:cubicBezTo>
                  <a:pt x="61" y="118"/>
                  <a:pt x="37" y="118"/>
                  <a:pt x="19" y="116"/>
                </a:cubicBezTo>
                <a:cubicBezTo>
                  <a:pt x="15" y="108"/>
                  <a:pt x="15" y="108"/>
                  <a:pt x="15" y="108"/>
                </a:cubicBezTo>
                <a:cubicBezTo>
                  <a:pt x="13" y="115"/>
                  <a:pt x="13" y="115"/>
                  <a:pt x="13" y="115"/>
                </a:cubicBezTo>
                <a:cubicBezTo>
                  <a:pt x="6" y="113"/>
                  <a:pt x="2" y="112"/>
                  <a:pt x="0" y="110"/>
                </a:cubicBezTo>
                <a:cubicBezTo>
                  <a:pt x="0" y="98"/>
                  <a:pt x="2" y="77"/>
                  <a:pt x="14" y="67"/>
                </a:cubicBezTo>
                <a:close/>
                <a:moveTo>
                  <a:pt x="29" y="46"/>
                </a:moveTo>
                <a:cubicBezTo>
                  <a:pt x="27" y="45"/>
                  <a:pt x="26" y="44"/>
                  <a:pt x="25" y="42"/>
                </a:cubicBezTo>
                <a:cubicBezTo>
                  <a:pt x="25" y="40"/>
                  <a:pt x="24" y="37"/>
                  <a:pt x="24" y="34"/>
                </a:cubicBezTo>
                <a:cubicBezTo>
                  <a:pt x="24" y="33"/>
                  <a:pt x="24" y="33"/>
                  <a:pt x="24" y="33"/>
                </a:cubicBezTo>
                <a:cubicBezTo>
                  <a:pt x="25" y="32"/>
                  <a:pt x="25" y="32"/>
                  <a:pt x="25" y="32"/>
                </a:cubicBezTo>
                <a:cubicBezTo>
                  <a:pt x="25" y="32"/>
                  <a:pt x="25" y="32"/>
                  <a:pt x="26" y="32"/>
                </a:cubicBezTo>
                <a:cubicBezTo>
                  <a:pt x="24" y="19"/>
                  <a:pt x="25" y="12"/>
                  <a:pt x="31" y="8"/>
                </a:cubicBezTo>
                <a:cubicBezTo>
                  <a:pt x="40" y="0"/>
                  <a:pt x="57" y="0"/>
                  <a:pt x="67" y="7"/>
                </a:cubicBezTo>
                <a:cubicBezTo>
                  <a:pt x="73" y="11"/>
                  <a:pt x="75" y="20"/>
                  <a:pt x="74" y="32"/>
                </a:cubicBezTo>
                <a:cubicBezTo>
                  <a:pt x="74" y="32"/>
                  <a:pt x="74" y="32"/>
                  <a:pt x="74" y="32"/>
                </a:cubicBezTo>
                <a:cubicBezTo>
                  <a:pt x="75" y="33"/>
                  <a:pt x="75" y="33"/>
                  <a:pt x="75" y="33"/>
                </a:cubicBezTo>
                <a:cubicBezTo>
                  <a:pt x="75" y="34"/>
                  <a:pt x="75" y="34"/>
                  <a:pt x="75" y="34"/>
                </a:cubicBezTo>
                <a:cubicBezTo>
                  <a:pt x="75" y="37"/>
                  <a:pt x="75" y="40"/>
                  <a:pt x="74" y="42"/>
                </a:cubicBezTo>
                <a:cubicBezTo>
                  <a:pt x="73" y="44"/>
                  <a:pt x="72" y="45"/>
                  <a:pt x="71" y="46"/>
                </a:cubicBezTo>
                <a:cubicBezTo>
                  <a:pt x="68" y="54"/>
                  <a:pt x="60" y="62"/>
                  <a:pt x="52" y="63"/>
                </a:cubicBezTo>
                <a:cubicBezTo>
                  <a:pt x="50" y="63"/>
                  <a:pt x="48" y="63"/>
                  <a:pt x="47" y="63"/>
                </a:cubicBezTo>
                <a:cubicBezTo>
                  <a:pt x="38" y="59"/>
                  <a:pt x="32" y="55"/>
                  <a:pt x="29" y="46"/>
                </a:cubicBezTo>
                <a:close/>
              </a:path>
            </a:pathLst>
          </a:custGeom>
          <a:solidFill>
            <a:schemeClr val="bg1"/>
          </a:solidFill>
          <a:ln>
            <a:noFill/>
          </a:ln>
        </p:spPr>
        <p:txBody>
          <a:bodyPr vert="horz" wrap="square" lIns="67391" tIns="33696" rIns="67391" bIns="33696" numCol="1" anchor="t" anchorCtr="0" compatLnSpc="1">
            <a:prstTxWarp prst="textNoShape">
              <a:avLst/>
            </a:prstTxWarp>
          </a:bodyPr>
          <a:lstStyle/>
          <a:p>
            <a:endParaRPr lang="zh-CN" altLang="en-US">
              <a:cs typeface="+mn-ea"/>
              <a:sym typeface="+mn-lt"/>
            </a:endParaRPr>
          </a:p>
        </p:txBody>
      </p:sp>
      <p:sp>
        <p:nvSpPr>
          <p:cNvPr id="15" name="Freeform 5"/>
          <p:cNvSpPr>
            <a:spLocks noEditPoints="1"/>
          </p:cNvSpPr>
          <p:nvPr/>
        </p:nvSpPr>
        <p:spPr bwMode="auto">
          <a:xfrm>
            <a:off x="4709165" y="2906864"/>
            <a:ext cx="791005" cy="602658"/>
          </a:xfrm>
          <a:custGeom>
            <a:avLst/>
            <a:gdLst>
              <a:gd name="T0" fmla="*/ 2 w 120"/>
              <a:gd name="T1" fmla="*/ 42 h 91"/>
              <a:gd name="T2" fmla="*/ 120 w 120"/>
              <a:gd name="T3" fmla="*/ 47 h 91"/>
              <a:gd name="T4" fmla="*/ 90 w 120"/>
              <a:gd name="T5" fmla="*/ 88 h 91"/>
              <a:gd name="T6" fmla="*/ 74 w 120"/>
              <a:gd name="T7" fmla="*/ 78 h 91"/>
              <a:gd name="T8" fmla="*/ 30 w 120"/>
              <a:gd name="T9" fmla="*/ 71 h 91"/>
              <a:gd name="T10" fmla="*/ 24 w 120"/>
              <a:gd name="T11" fmla="*/ 49 h 91"/>
              <a:gd name="T12" fmla="*/ 53 w 120"/>
              <a:gd name="T13" fmla="*/ 33 h 91"/>
              <a:gd name="T14" fmla="*/ 58 w 120"/>
              <a:gd name="T15" fmla="*/ 38 h 91"/>
              <a:gd name="T16" fmla="*/ 71 w 120"/>
              <a:gd name="T17" fmla="*/ 31 h 91"/>
              <a:gd name="T18" fmla="*/ 64 w 120"/>
              <a:gd name="T19" fmla="*/ 27 h 91"/>
              <a:gd name="T20" fmla="*/ 59 w 120"/>
              <a:gd name="T21" fmla="*/ 22 h 91"/>
              <a:gd name="T22" fmla="*/ 43 w 120"/>
              <a:gd name="T23" fmla="*/ 33 h 91"/>
              <a:gd name="T24" fmla="*/ 32 w 120"/>
              <a:gd name="T25" fmla="*/ 31 h 91"/>
              <a:gd name="T26" fmla="*/ 32 w 120"/>
              <a:gd name="T27" fmla="*/ 38 h 91"/>
              <a:gd name="T28" fmla="*/ 16 w 120"/>
              <a:gd name="T29" fmla="*/ 40 h 91"/>
              <a:gd name="T30" fmla="*/ 20 w 120"/>
              <a:gd name="T31" fmla="*/ 49 h 91"/>
              <a:gd name="T32" fmla="*/ 16 w 120"/>
              <a:gd name="T33" fmla="*/ 71 h 91"/>
              <a:gd name="T34" fmla="*/ 38 w 120"/>
              <a:gd name="T35" fmla="*/ 57 h 91"/>
              <a:gd name="T36" fmla="*/ 84 w 120"/>
              <a:gd name="T37" fmla="*/ 46 h 91"/>
              <a:gd name="T38" fmla="*/ 86 w 120"/>
              <a:gd name="T39" fmla="*/ 46 h 91"/>
              <a:gd name="T40" fmla="*/ 97 w 120"/>
              <a:gd name="T41" fmla="*/ 31 h 91"/>
              <a:gd name="T42" fmla="*/ 73 w 120"/>
              <a:gd name="T43" fmla="*/ 42 h 91"/>
              <a:gd name="T44" fmla="*/ 68 w 120"/>
              <a:gd name="T45" fmla="*/ 36 h 91"/>
              <a:gd name="T46" fmla="*/ 58 w 120"/>
              <a:gd name="T47" fmla="*/ 44 h 91"/>
              <a:gd name="T48" fmla="*/ 48 w 120"/>
              <a:gd name="T49" fmla="*/ 43 h 91"/>
              <a:gd name="T50" fmla="*/ 46 w 120"/>
              <a:gd name="T51" fmla="*/ 48 h 91"/>
              <a:gd name="T52" fmla="*/ 49 w 120"/>
              <a:gd name="T53" fmla="*/ 63 h 91"/>
              <a:gd name="T54" fmla="*/ 62 w 120"/>
              <a:gd name="T55" fmla="*/ 62 h 91"/>
              <a:gd name="T56" fmla="*/ 76 w 120"/>
              <a:gd name="T57" fmla="*/ 65 h 91"/>
              <a:gd name="T58" fmla="*/ 87 w 120"/>
              <a:gd name="T59" fmla="*/ 58 h 91"/>
              <a:gd name="T60" fmla="*/ 98 w 120"/>
              <a:gd name="T61" fmla="*/ 59 h 91"/>
              <a:gd name="T62" fmla="*/ 107 w 120"/>
              <a:gd name="T63" fmla="*/ 50 h 91"/>
              <a:gd name="T64" fmla="*/ 97 w 120"/>
              <a:gd name="T65" fmla="*/ 55 h 91"/>
              <a:gd name="T66" fmla="*/ 86 w 120"/>
              <a:gd name="T67" fmla="*/ 54 h 91"/>
              <a:gd name="T68" fmla="*/ 75 w 120"/>
              <a:gd name="T69" fmla="*/ 61 h 91"/>
              <a:gd name="T70" fmla="*/ 62 w 120"/>
              <a:gd name="T71" fmla="*/ 58 h 91"/>
              <a:gd name="T72" fmla="*/ 49 w 120"/>
              <a:gd name="T73" fmla="*/ 63 h 91"/>
              <a:gd name="T74" fmla="*/ 14 w 120"/>
              <a:gd name="T75" fmla="*/ 33 h 91"/>
              <a:gd name="T76" fmla="*/ 31 w 120"/>
              <a:gd name="T77" fmla="*/ 29 h 91"/>
              <a:gd name="T78" fmla="*/ 37 w 120"/>
              <a:gd name="T79" fmla="*/ 20 h 91"/>
              <a:gd name="T80" fmla="*/ 48 w 120"/>
              <a:gd name="T81" fmla="*/ 22 h 91"/>
              <a:gd name="T82" fmla="*/ 61 w 120"/>
              <a:gd name="T83" fmla="*/ 17 h 91"/>
              <a:gd name="T84" fmla="*/ 68 w 120"/>
              <a:gd name="T85" fmla="*/ 21 h 91"/>
              <a:gd name="T86" fmla="*/ 77 w 120"/>
              <a:gd name="T87" fmla="*/ 18 h 91"/>
              <a:gd name="T88" fmla="*/ 84 w 120"/>
              <a:gd name="T89" fmla="*/ 20 h 91"/>
              <a:gd name="T90" fmla="*/ 78 w 120"/>
              <a:gd name="T91" fmla="*/ 14 h 91"/>
              <a:gd name="T92" fmla="*/ 69 w 120"/>
              <a:gd name="T93" fmla="*/ 16 h 91"/>
              <a:gd name="T94" fmla="*/ 62 w 120"/>
              <a:gd name="T95" fmla="*/ 12 h 91"/>
              <a:gd name="T96" fmla="*/ 48 w 120"/>
              <a:gd name="T97" fmla="*/ 17 h 91"/>
              <a:gd name="T98" fmla="*/ 35 w 120"/>
              <a:gd name="T99" fmla="*/ 15 h 91"/>
              <a:gd name="T100" fmla="*/ 28 w 120"/>
              <a:gd name="T101" fmla="*/ 2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0" h="91">
                <a:moveTo>
                  <a:pt x="16" y="71"/>
                </a:moveTo>
                <a:cubicBezTo>
                  <a:pt x="5" y="66"/>
                  <a:pt x="0" y="56"/>
                  <a:pt x="2" y="42"/>
                </a:cubicBezTo>
                <a:cubicBezTo>
                  <a:pt x="1" y="37"/>
                  <a:pt x="13" y="16"/>
                  <a:pt x="49" y="8"/>
                </a:cubicBezTo>
                <a:cubicBezTo>
                  <a:pt x="85" y="0"/>
                  <a:pt x="120" y="31"/>
                  <a:pt x="120" y="47"/>
                </a:cubicBezTo>
                <a:cubicBezTo>
                  <a:pt x="120" y="58"/>
                  <a:pt x="105" y="68"/>
                  <a:pt x="88" y="74"/>
                </a:cubicBezTo>
                <a:cubicBezTo>
                  <a:pt x="90" y="88"/>
                  <a:pt x="90" y="88"/>
                  <a:pt x="90" y="88"/>
                </a:cubicBezTo>
                <a:cubicBezTo>
                  <a:pt x="84" y="91"/>
                  <a:pt x="84" y="91"/>
                  <a:pt x="84" y="91"/>
                </a:cubicBezTo>
                <a:cubicBezTo>
                  <a:pt x="74" y="78"/>
                  <a:pt x="74" y="78"/>
                  <a:pt x="74" y="78"/>
                </a:cubicBezTo>
                <a:cubicBezTo>
                  <a:pt x="60" y="81"/>
                  <a:pt x="47" y="81"/>
                  <a:pt x="42" y="79"/>
                </a:cubicBezTo>
                <a:cubicBezTo>
                  <a:pt x="35" y="77"/>
                  <a:pt x="30" y="71"/>
                  <a:pt x="30" y="71"/>
                </a:cubicBezTo>
                <a:cubicBezTo>
                  <a:pt x="30" y="71"/>
                  <a:pt x="30" y="71"/>
                  <a:pt x="30" y="71"/>
                </a:cubicBezTo>
                <a:cubicBezTo>
                  <a:pt x="26" y="66"/>
                  <a:pt x="24" y="55"/>
                  <a:pt x="24" y="49"/>
                </a:cubicBezTo>
                <a:cubicBezTo>
                  <a:pt x="30" y="44"/>
                  <a:pt x="37" y="40"/>
                  <a:pt x="45" y="36"/>
                </a:cubicBezTo>
                <a:cubicBezTo>
                  <a:pt x="47" y="35"/>
                  <a:pt x="50" y="34"/>
                  <a:pt x="53" y="33"/>
                </a:cubicBezTo>
                <a:cubicBezTo>
                  <a:pt x="54" y="39"/>
                  <a:pt x="54" y="39"/>
                  <a:pt x="54" y="39"/>
                </a:cubicBezTo>
                <a:cubicBezTo>
                  <a:pt x="58" y="38"/>
                  <a:pt x="58" y="38"/>
                  <a:pt x="58" y="38"/>
                </a:cubicBezTo>
                <a:cubicBezTo>
                  <a:pt x="57" y="32"/>
                  <a:pt x="57" y="32"/>
                  <a:pt x="57" y="32"/>
                </a:cubicBezTo>
                <a:cubicBezTo>
                  <a:pt x="61" y="32"/>
                  <a:pt x="66" y="31"/>
                  <a:pt x="71" y="31"/>
                </a:cubicBezTo>
                <a:cubicBezTo>
                  <a:pt x="71" y="27"/>
                  <a:pt x="71" y="27"/>
                  <a:pt x="71" y="27"/>
                </a:cubicBezTo>
                <a:cubicBezTo>
                  <a:pt x="69" y="27"/>
                  <a:pt x="67" y="27"/>
                  <a:pt x="64" y="27"/>
                </a:cubicBezTo>
                <a:cubicBezTo>
                  <a:pt x="64" y="21"/>
                  <a:pt x="64" y="21"/>
                  <a:pt x="64" y="21"/>
                </a:cubicBezTo>
                <a:cubicBezTo>
                  <a:pt x="59" y="22"/>
                  <a:pt x="59" y="22"/>
                  <a:pt x="59" y="22"/>
                </a:cubicBezTo>
                <a:cubicBezTo>
                  <a:pt x="60" y="28"/>
                  <a:pt x="60" y="28"/>
                  <a:pt x="60" y="28"/>
                </a:cubicBezTo>
                <a:cubicBezTo>
                  <a:pt x="54" y="29"/>
                  <a:pt x="48" y="30"/>
                  <a:pt x="43" y="33"/>
                </a:cubicBezTo>
                <a:cubicBezTo>
                  <a:pt x="40" y="34"/>
                  <a:pt x="38" y="35"/>
                  <a:pt x="35" y="36"/>
                </a:cubicBezTo>
                <a:cubicBezTo>
                  <a:pt x="32" y="31"/>
                  <a:pt x="32" y="31"/>
                  <a:pt x="32" y="31"/>
                </a:cubicBezTo>
                <a:cubicBezTo>
                  <a:pt x="28" y="33"/>
                  <a:pt x="28" y="33"/>
                  <a:pt x="28" y="33"/>
                </a:cubicBezTo>
                <a:cubicBezTo>
                  <a:pt x="32" y="38"/>
                  <a:pt x="32" y="38"/>
                  <a:pt x="32" y="38"/>
                </a:cubicBezTo>
                <a:cubicBezTo>
                  <a:pt x="29" y="41"/>
                  <a:pt x="25" y="43"/>
                  <a:pt x="22" y="46"/>
                </a:cubicBezTo>
                <a:cubicBezTo>
                  <a:pt x="16" y="40"/>
                  <a:pt x="16" y="40"/>
                  <a:pt x="16" y="40"/>
                </a:cubicBezTo>
                <a:cubicBezTo>
                  <a:pt x="13" y="44"/>
                  <a:pt x="13" y="44"/>
                  <a:pt x="13" y="44"/>
                </a:cubicBezTo>
                <a:cubicBezTo>
                  <a:pt x="20" y="49"/>
                  <a:pt x="20" y="49"/>
                  <a:pt x="20" y="49"/>
                </a:cubicBezTo>
                <a:cubicBezTo>
                  <a:pt x="20" y="55"/>
                  <a:pt x="22" y="65"/>
                  <a:pt x="25" y="71"/>
                </a:cubicBezTo>
                <a:cubicBezTo>
                  <a:pt x="16" y="71"/>
                  <a:pt x="16" y="71"/>
                  <a:pt x="16" y="71"/>
                </a:cubicBezTo>
                <a:close/>
                <a:moveTo>
                  <a:pt x="36" y="54"/>
                </a:moveTo>
                <a:cubicBezTo>
                  <a:pt x="38" y="57"/>
                  <a:pt x="38" y="57"/>
                  <a:pt x="38" y="57"/>
                </a:cubicBezTo>
                <a:cubicBezTo>
                  <a:pt x="44" y="53"/>
                  <a:pt x="51" y="50"/>
                  <a:pt x="59" y="48"/>
                </a:cubicBezTo>
                <a:cubicBezTo>
                  <a:pt x="67" y="47"/>
                  <a:pt x="75" y="46"/>
                  <a:pt x="84" y="46"/>
                </a:cubicBezTo>
                <a:cubicBezTo>
                  <a:pt x="85" y="46"/>
                  <a:pt x="85" y="46"/>
                  <a:pt x="85" y="46"/>
                </a:cubicBezTo>
                <a:cubicBezTo>
                  <a:pt x="86" y="46"/>
                  <a:pt x="86" y="46"/>
                  <a:pt x="86" y="46"/>
                </a:cubicBezTo>
                <a:cubicBezTo>
                  <a:pt x="100" y="34"/>
                  <a:pt x="100" y="34"/>
                  <a:pt x="100" y="34"/>
                </a:cubicBezTo>
                <a:cubicBezTo>
                  <a:pt x="97" y="31"/>
                  <a:pt x="97" y="31"/>
                  <a:pt x="97" y="31"/>
                </a:cubicBezTo>
                <a:cubicBezTo>
                  <a:pt x="84" y="42"/>
                  <a:pt x="84" y="42"/>
                  <a:pt x="84" y="42"/>
                </a:cubicBezTo>
                <a:cubicBezTo>
                  <a:pt x="80" y="42"/>
                  <a:pt x="76" y="42"/>
                  <a:pt x="73" y="42"/>
                </a:cubicBezTo>
                <a:cubicBezTo>
                  <a:pt x="72" y="36"/>
                  <a:pt x="72" y="36"/>
                  <a:pt x="72" y="36"/>
                </a:cubicBezTo>
                <a:cubicBezTo>
                  <a:pt x="68" y="36"/>
                  <a:pt x="68" y="36"/>
                  <a:pt x="68" y="36"/>
                </a:cubicBezTo>
                <a:cubicBezTo>
                  <a:pt x="68" y="43"/>
                  <a:pt x="68" y="43"/>
                  <a:pt x="68" y="43"/>
                </a:cubicBezTo>
                <a:cubicBezTo>
                  <a:pt x="65" y="43"/>
                  <a:pt x="61" y="44"/>
                  <a:pt x="58" y="44"/>
                </a:cubicBezTo>
                <a:cubicBezTo>
                  <a:pt x="55" y="45"/>
                  <a:pt x="53" y="46"/>
                  <a:pt x="50" y="47"/>
                </a:cubicBezTo>
                <a:cubicBezTo>
                  <a:pt x="48" y="43"/>
                  <a:pt x="48" y="43"/>
                  <a:pt x="48" y="43"/>
                </a:cubicBezTo>
                <a:cubicBezTo>
                  <a:pt x="44" y="44"/>
                  <a:pt x="44" y="44"/>
                  <a:pt x="44" y="44"/>
                </a:cubicBezTo>
                <a:cubicBezTo>
                  <a:pt x="46" y="48"/>
                  <a:pt x="46" y="48"/>
                  <a:pt x="46" y="48"/>
                </a:cubicBezTo>
                <a:cubicBezTo>
                  <a:pt x="42" y="50"/>
                  <a:pt x="39" y="52"/>
                  <a:pt x="36" y="54"/>
                </a:cubicBezTo>
                <a:close/>
                <a:moveTo>
                  <a:pt x="49" y="63"/>
                </a:moveTo>
                <a:cubicBezTo>
                  <a:pt x="50" y="67"/>
                  <a:pt x="50" y="67"/>
                  <a:pt x="50" y="67"/>
                </a:cubicBezTo>
                <a:cubicBezTo>
                  <a:pt x="62" y="62"/>
                  <a:pt x="62" y="62"/>
                  <a:pt x="62" y="62"/>
                </a:cubicBezTo>
                <a:cubicBezTo>
                  <a:pt x="75" y="65"/>
                  <a:pt x="75" y="65"/>
                  <a:pt x="75" y="65"/>
                </a:cubicBezTo>
                <a:cubicBezTo>
                  <a:pt x="76" y="65"/>
                  <a:pt x="76" y="65"/>
                  <a:pt x="76" y="65"/>
                </a:cubicBezTo>
                <a:cubicBezTo>
                  <a:pt x="76" y="65"/>
                  <a:pt x="76" y="65"/>
                  <a:pt x="76" y="65"/>
                </a:cubicBezTo>
                <a:cubicBezTo>
                  <a:pt x="87" y="58"/>
                  <a:pt x="87" y="58"/>
                  <a:pt x="87" y="58"/>
                </a:cubicBezTo>
                <a:cubicBezTo>
                  <a:pt x="97" y="59"/>
                  <a:pt x="97" y="59"/>
                  <a:pt x="97" y="59"/>
                </a:cubicBezTo>
                <a:cubicBezTo>
                  <a:pt x="98" y="59"/>
                  <a:pt x="98" y="59"/>
                  <a:pt x="98" y="59"/>
                </a:cubicBezTo>
                <a:cubicBezTo>
                  <a:pt x="99" y="58"/>
                  <a:pt x="99" y="58"/>
                  <a:pt x="99" y="58"/>
                </a:cubicBezTo>
                <a:cubicBezTo>
                  <a:pt x="107" y="50"/>
                  <a:pt x="107" y="50"/>
                  <a:pt x="107" y="50"/>
                </a:cubicBezTo>
                <a:cubicBezTo>
                  <a:pt x="104" y="47"/>
                  <a:pt x="104" y="47"/>
                  <a:pt x="104" y="47"/>
                </a:cubicBezTo>
                <a:cubicBezTo>
                  <a:pt x="97" y="55"/>
                  <a:pt x="97" y="55"/>
                  <a:pt x="97" y="55"/>
                </a:cubicBezTo>
                <a:cubicBezTo>
                  <a:pt x="87" y="54"/>
                  <a:pt x="87" y="54"/>
                  <a:pt x="87" y="54"/>
                </a:cubicBezTo>
                <a:cubicBezTo>
                  <a:pt x="86" y="54"/>
                  <a:pt x="86" y="54"/>
                  <a:pt x="86" y="54"/>
                </a:cubicBezTo>
                <a:cubicBezTo>
                  <a:pt x="86" y="54"/>
                  <a:pt x="86" y="54"/>
                  <a:pt x="86" y="54"/>
                </a:cubicBezTo>
                <a:cubicBezTo>
                  <a:pt x="75" y="61"/>
                  <a:pt x="75" y="61"/>
                  <a:pt x="75" y="61"/>
                </a:cubicBezTo>
                <a:cubicBezTo>
                  <a:pt x="63" y="58"/>
                  <a:pt x="63" y="58"/>
                  <a:pt x="63" y="58"/>
                </a:cubicBezTo>
                <a:cubicBezTo>
                  <a:pt x="62" y="58"/>
                  <a:pt x="62" y="58"/>
                  <a:pt x="62" y="58"/>
                </a:cubicBezTo>
                <a:cubicBezTo>
                  <a:pt x="61" y="58"/>
                  <a:pt x="61" y="58"/>
                  <a:pt x="61" y="58"/>
                </a:cubicBezTo>
                <a:cubicBezTo>
                  <a:pt x="49" y="63"/>
                  <a:pt x="49" y="63"/>
                  <a:pt x="49" y="63"/>
                </a:cubicBezTo>
                <a:close/>
                <a:moveTo>
                  <a:pt x="13" y="29"/>
                </a:moveTo>
                <a:cubicBezTo>
                  <a:pt x="14" y="33"/>
                  <a:pt x="14" y="33"/>
                  <a:pt x="14" y="33"/>
                </a:cubicBezTo>
                <a:cubicBezTo>
                  <a:pt x="30" y="29"/>
                  <a:pt x="30" y="29"/>
                  <a:pt x="30" y="29"/>
                </a:cubicBezTo>
                <a:cubicBezTo>
                  <a:pt x="31" y="29"/>
                  <a:pt x="31" y="29"/>
                  <a:pt x="31" y="29"/>
                </a:cubicBezTo>
                <a:cubicBezTo>
                  <a:pt x="31" y="28"/>
                  <a:pt x="31" y="28"/>
                  <a:pt x="31" y="28"/>
                </a:cubicBezTo>
                <a:cubicBezTo>
                  <a:pt x="37" y="20"/>
                  <a:pt x="37" y="20"/>
                  <a:pt x="37" y="20"/>
                </a:cubicBezTo>
                <a:cubicBezTo>
                  <a:pt x="47" y="22"/>
                  <a:pt x="47" y="22"/>
                  <a:pt x="47" y="22"/>
                </a:cubicBezTo>
                <a:cubicBezTo>
                  <a:pt x="48" y="22"/>
                  <a:pt x="48" y="22"/>
                  <a:pt x="48" y="22"/>
                </a:cubicBezTo>
                <a:cubicBezTo>
                  <a:pt x="48" y="22"/>
                  <a:pt x="48" y="22"/>
                  <a:pt x="48" y="22"/>
                </a:cubicBezTo>
                <a:cubicBezTo>
                  <a:pt x="61" y="17"/>
                  <a:pt x="61" y="17"/>
                  <a:pt x="61" y="17"/>
                </a:cubicBezTo>
                <a:cubicBezTo>
                  <a:pt x="67" y="20"/>
                  <a:pt x="67" y="20"/>
                  <a:pt x="67" y="20"/>
                </a:cubicBezTo>
                <a:cubicBezTo>
                  <a:pt x="68" y="21"/>
                  <a:pt x="68" y="21"/>
                  <a:pt x="68" y="21"/>
                </a:cubicBezTo>
                <a:cubicBezTo>
                  <a:pt x="69" y="21"/>
                  <a:pt x="69" y="21"/>
                  <a:pt x="69" y="21"/>
                </a:cubicBezTo>
                <a:cubicBezTo>
                  <a:pt x="77" y="18"/>
                  <a:pt x="77" y="18"/>
                  <a:pt x="77" y="18"/>
                </a:cubicBezTo>
                <a:cubicBezTo>
                  <a:pt x="81" y="23"/>
                  <a:pt x="81" y="23"/>
                  <a:pt x="81" y="23"/>
                </a:cubicBezTo>
                <a:cubicBezTo>
                  <a:pt x="84" y="20"/>
                  <a:pt x="84" y="20"/>
                  <a:pt x="84" y="20"/>
                </a:cubicBezTo>
                <a:cubicBezTo>
                  <a:pt x="79" y="15"/>
                  <a:pt x="79" y="15"/>
                  <a:pt x="79" y="15"/>
                </a:cubicBezTo>
                <a:cubicBezTo>
                  <a:pt x="78" y="14"/>
                  <a:pt x="78" y="14"/>
                  <a:pt x="78" y="14"/>
                </a:cubicBezTo>
                <a:cubicBezTo>
                  <a:pt x="77" y="14"/>
                  <a:pt x="77" y="14"/>
                  <a:pt x="77" y="14"/>
                </a:cubicBezTo>
                <a:cubicBezTo>
                  <a:pt x="69" y="16"/>
                  <a:pt x="69" y="16"/>
                  <a:pt x="69" y="16"/>
                </a:cubicBezTo>
                <a:cubicBezTo>
                  <a:pt x="63" y="13"/>
                  <a:pt x="63" y="13"/>
                  <a:pt x="63" y="13"/>
                </a:cubicBezTo>
                <a:cubicBezTo>
                  <a:pt x="62" y="12"/>
                  <a:pt x="62" y="12"/>
                  <a:pt x="62" y="12"/>
                </a:cubicBezTo>
                <a:cubicBezTo>
                  <a:pt x="61" y="12"/>
                  <a:pt x="61" y="12"/>
                  <a:pt x="61" y="12"/>
                </a:cubicBezTo>
                <a:cubicBezTo>
                  <a:pt x="48" y="17"/>
                  <a:pt x="48" y="17"/>
                  <a:pt x="48" y="17"/>
                </a:cubicBezTo>
                <a:cubicBezTo>
                  <a:pt x="37" y="15"/>
                  <a:pt x="37" y="15"/>
                  <a:pt x="37" y="15"/>
                </a:cubicBezTo>
                <a:cubicBezTo>
                  <a:pt x="35" y="15"/>
                  <a:pt x="35" y="15"/>
                  <a:pt x="35" y="15"/>
                </a:cubicBezTo>
                <a:cubicBezTo>
                  <a:pt x="35" y="16"/>
                  <a:pt x="35" y="16"/>
                  <a:pt x="35" y="16"/>
                </a:cubicBezTo>
                <a:cubicBezTo>
                  <a:pt x="28" y="25"/>
                  <a:pt x="28" y="25"/>
                  <a:pt x="28" y="25"/>
                </a:cubicBezTo>
                <a:lnTo>
                  <a:pt x="13" y="29"/>
                </a:lnTo>
                <a:close/>
              </a:path>
            </a:pathLst>
          </a:custGeom>
          <a:solidFill>
            <a:schemeClr val="bg1"/>
          </a:solidFill>
          <a:ln>
            <a:noFill/>
          </a:ln>
        </p:spPr>
        <p:txBody>
          <a:bodyPr vert="horz" wrap="square" lIns="67391" tIns="33696" rIns="67391" bIns="33696" numCol="1" anchor="t" anchorCtr="0" compatLnSpc="1">
            <a:prstTxWarp prst="textNoShape">
              <a:avLst/>
            </a:prstTxWarp>
          </a:bodyPr>
          <a:lstStyle/>
          <a:p>
            <a:endParaRPr lang="zh-CN" altLang="en-US">
              <a:cs typeface="+mn-ea"/>
              <a:sym typeface="+mn-lt"/>
            </a:endParaRPr>
          </a:p>
        </p:txBody>
      </p:sp>
      <p:sp>
        <p:nvSpPr>
          <p:cNvPr id="16" name="文本框 24"/>
          <p:cNvSpPr txBox="1"/>
          <p:nvPr/>
        </p:nvSpPr>
        <p:spPr>
          <a:xfrm>
            <a:off x="1072093" y="893245"/>
            <a:ext cx="2801663" cy="1126032"/>
          </a:xfrm>
          <a:prstGeom prst="rect">
            <a:avLst/>
          </a:prstGeom>
          <a:noFill/>
        </p:spPr>
        <p:txBody>
          <a:bodyPr wrap="square" lIns="67391" tIns="33696" rIns="67391" bIns="33696" rtlCol="0">
            <a:spAutoFit/>
          </a:bodyPr>
          <a:lstStyle/>
          <a:p>
            <a:pPr>
              <a:lnSpc>
                <a:spcPct val="125000"/>
              </a:lnSpc>
            </a:pPr>
            <a:r>
              <a:rPr lang="zh-CN" altLang="en-US" sz="1100" dirty="0">
                <a:cs typeface="+mn-ea"/>
                <a:sym typeface="+mn-lt"/>
              </a:rPr>
              <a:t>输入文字信息输入文字信息</a:t>
            </a:r>
          </a:p>
          <a:p>
            <a:pPr>
              <a:lnSpc>
                <a:spcPct val="125000"/>
              </a:lnSpc>
            </a:pPr>
            <a:r>
              <a:rPr lang="zh-CN" altLang="en-US" sz="1100" dirty="0">
                <a:cs typeface="+mn-ea"/>
                <a:sym typeface="+mn-lt"/>
              </a:rPr>
              <a:t>输入文字信息</a:t>
            </a:r>
          </a:p>
          <a:p>
            <a:pPr>
              <a:lnSpc>
                <a:spcPct val="125000"/>
              </a:lnSpc>
            </a:pPr>
            <a:r>
              <a:rPr lang="zh-CN" altLang="en-US" sz="1100" dirty="0">
                <a:cs typeface="+mn-ea"/>
                <a:sym typeface="+mn-lt"/>
              </a:rPr>
              <a:t>输入文字信息</a:t>
            </a:r>
          </a:p>
          <a:p>
            <a:pPr>
              <a:lnSpc>
                <a:spcPct val="125000"/>
              </a:lnSpc>
            </a:pPr>
            <a:r>
              <a:rPr lang="zh-CN" altLang="en-US" sz="1100" dirty="0">
                <a:cs typeface="+mn-ea"/>
                <a:sym typeface="+mn-lt"/>
              </a:rPr>
              <a:t>输入文字信息</a:t>
            </a:r>
          </a:p>
          <a:p>
            <a:pPr>
              <a:lnSpc>
                <a:spcPct val="125000"/>
              </a:lnSpc>
            </a:pPr>
            <a:endParaRPr lang="zh-CN" altLang="en-US" sz="1100" dirty="0">
              <a:cs typeface="+mn-ea"/>
              <a:sym typeface="+mn-lt"/>
            </a:endParaRPr>
          </a:p>
        </p:txBody>
      </p:sp>
      <p:sp>
        <p:nvSpPr>
          <p:cNvPr id="17" name="文本框 25"/>
          <p:cNvSpPr txBox="1"/>
          <p:nvPr/>
        </p:nvSpPr>
        <p:spPr>
          <a:xfrm>
            <a:off x="5052676" y="916112"/>
            <a:ext cx="2876356" cy="1126032"/>
          </a:xfrm>
          <a:prstGeom prst="rect">
            <a:avLst/>
          </a:prstGeom>
          <a:noFill/>
        </p:spPr>
        <p:txBody>
          <a:bodyPr wrap="square" lIns="67391" tIns="33696" rIns="67391" bIns="33696" rtlCol="0">
            <a:spAutoFit/>
          </a:bodyPr>
          <a:lstStyle/>
          <a:p>
            <a:pPr algn="r">
              <a:lnSpc>
                <a:spcPct val="125000"/>
              </a:lnSpc>
            </a:pPr>
            <a:r>
              <a:rPr lang="zh-CN" altLang="en-US" sz="1100" dirty="0">
                <a:cs typeface="+mn-ea"/>
                <a:sym typeface="+mn-lt"/>
              </a:rPr>
              <a:t>输入文字信息输入文字信息</a:t>
            </a:r>
          </a:p>
          <a:p>
            <a:pPr algn="r">
              <a:lnSpc>
                <a:spcPct val="125000"/>
              </a:lnSpc>
            </a:pPr>
            <a:r>
              <a:rPr lang="zh-CN" altLang="en-US" sz="1100" dirty="0">
                <a:cs typeface="+mn-ea"/>
                <a:sym typeface="+mn-lt"/>
              </a:rPr>
              <a:t>输入文字信息</a:t>
            </a:r>
          </a:p>
          <a:p>
            <a:pPr algn="r">
              <a:lnSpc>
                <a:spcPct val="125000"/>
              </a:lnSpc>
            </a:pPr>
            <a:r>
              <a:rPr lang="zh-CN" altLang="en-US" sz="1100" dirty="0">
                <a:cs typeface="+mn-ea"/>
                <a:sym typeface="+mn-lt"/>
              </a:rPr>
              <a:t>输入文字信息</a:t>
            </a:r>
          </a:p>
          <a:p>
            <a:pPr algn="r">
              <a:lnSpc>
                <a:spcPct val="125000"/>
              </a:lnSpc>
            </a:pPr>
            <a:r>
              <a:rPr lang="zh-CN" altLang="en-US" sz="1100" dirty="0">
                <a:cs typeface="+mn-ea"/>
                <a:sym typeface="+mn-lt"/>
              </a:rPr>
              <a:t>输入文字信息</a:t>
            </a:r>
          </a:p>
          <a:p>
            <a:pPr algn="r">
              <a:lnSpc>
                <a:spcPct val="125000"/>
              </a:lnSpc>
            </a:pPr>
            <a:endParaRPr lang="zh-CN" altLang="en-US" sz="1100" dirty="0">
              <a:cs typeface="+mn-ea"/>
              <a:sym typeface="+mn-lt"/>
            </a:endParaRPr>
          </a:p>
        </p:txBody>
      </p:sp>
      <p:sp>
        <p:nvSpPr>
          <p:cNvPr id="18" name="文本框 26"/>
          <p:cNvSpPr txBox="1"/>
          <p:nvPr/>
        </p:nvSpPr>
        <p:spPr>
          <a:xfrm>
            <a:off x="5201221" y="3093802"/>
            <a:ext cx="2725912" cy="1126032"/>
          </a:xfrm>
          <a:prstGeom prst="rect">
            <a:avLst/>
          </a:prstGeom>
          <a:noFill/>
        </p:spPr>
        <p:txBody>
          <a:bodyPr wrap="square" lIns="67391" tIns="33696" rIns="67391" bIns="33696" rtlCol="0">
            <a:spAutoFit/>
          </a:bodyPr>
          <a:lstStyle/>
          <a:p>
            <a:pPr algn="r">
              <a:lnSpc>
                <a:spcPct val="125000"/>
              </a:lnSpc>
            </a:pPr>
            <a:r>
              <a:rPr lang="zh-CN" altLang="en-US" sz="1100" dirty="0">
                <a:cs typeface="+mn-ea"/>
                <a:sym typeface="+mn-lt"/>
              </a:rPr>
              <a:t>输入文字信息输入文字信息</a:t>
            </a:r>
          </a:p>
          <a:p>
            <a:pPr algn="r">
              <a:lnSpc>
                <a:spcPct val="125000"/>
              </a:lnSpc>
            </a:pPr>
            <a:r>
              <a:rPr lang="zh-CN" altLang="en-US" sz="1100" dirty="0">
                <a:cs typeface="+mn-ea"/>
                <a:sym typeface="+mn-lt"/>
              </a:rPr>
              <a:t>输入文字信息</a:t>
            </a:r>
          </a:p>
          <a:p>
            <a:pPr algn="r">
              <a:lnSpc>
                <a:spcPct val="125000"/>
              </a:lnSpc>
            </a:pPr>
            <a:r>
              <a:rPr lang="zh-CN" altLang="en-US" sz="1100" dirty="0">
                <a:cs typeface="+mn-ea"/>
                <a:sym typeface="+mn-lt"/>
              </a:rPr>
              <a:t>输入文字信息</a:t>
            </a:r>
          </a:p>
          <a:p>
            <a:pPr algn="r">
              <a:lnSpc>
                <a:spcPct val="125000"/>
              </a:lnSpc>
            </a:pPr>
            <a:r>
              <a:rPr lang="zh-CN" altLang="en-US" sz="1100" dirty="0">
                <a:cs typeface="+mn-ea"/>
                <a:sym typeface="+mn-lt"/>
              </a:rPr>
              <a:t>输入文字信息</a:t>
            </a:r>
          </a:p>
          <a:p>
            <a:pPr algn="r">
              <a:lnSpc>
                <a:spcPct val="125000"/>
              </a:lnSpc>
            </a:pPr>
            <a:endParaRPr lang="zh-CN" altLang="en-US" sz="1100" dirty="0">
              <a:cs typeface="+mn-ea"/>
              <a:sym typeface="+mn-lt"/>
            </a:endParaRPr>
          </a:p>
        </p:txBody>
      </p:sp>
      <p:sp>
        <p:nvSpPr>
          <p:cNvPr id="19" name="文本框 27"/>
          <p:cNvSpPr txBox="1"/>
          <p:nvPr/>
        </p:nvSpPr>
        <p:spPr>
          <a:xfrm>
            <a:off x="1070196" y="3070073"/>
            <a:ext cx="2803560" cy="1126032"/>
          </a:xfrm>
          <a:prstGeom prst="rect">
            <a:avLst/>
          </a:prstGeom>
          <a:noFill/>
        </p:spPr>
        <p:txBody>
          <a:bodyPr wrap="square" lIns="67391" tIns="33696" rIns="67391" bIns="33696" rtlCol="0">
            <a:spAutoFit/>
          </a:bodyPr>
          <a:lstStyle/>
          <a:p>
            <a:pPr>
              <a:lnSpc>
                <a:spcPct val="125000"/>
              </a:lnSpc>
            </a:pPr>
            <a:r>
              <a:rPr lang="zh-CN" altLang="en-US" sz="1100" dirty="0">
                <a:cs typeface="+mn-ea"/>
                <a:sym typeface="+mn-lt"/>
              </a:rPr>
              <a:t>输入文字信息输入文字信息</a:t>
            </a:r>
          </a:p>
          <a:p>
            <a:pPr>
              <a:lnSpc>
                <a:spcPct val="125000"/>
              </a:lnSpc>
            </a:pPr>
            <a:r>
              <a:rPr lang="zh-CN" altLang="en-US" sz="1100" dirty="0">
                <a:cs typeface="+mn-ea"/>
                <a:sym typeface="+mn-lt"/>
              </a:rPr>
              <a:t>输入文字信息</a:t>
            </a:r>
          </a:p>
          <a:p>
            <a:pPr>
              <a:lnSpc>
                <a:spcPct val="125000"/>
              </a:lnSpc>
            </a:pPr>
            <a:r>
              <a:rPr lang="zh-CN" altLang="en-US" sz="1100" dirty="0">
                <a:cs typeface="+mn-ea"/>
                <a:sym typeface="+mn-lt"/>
              </a:rPr>
              <a:t>输入文字信息</a:t>
            </a:r>
          </a:p>
          <a:p>
            <a:pPr>
              <a:lnSpc>
                <a:spcPct val="125000"/>
              </a:lnSpc>
            </a:pPr>
            <a:r>
              <a:rPr lang="zh-CN" altLang="en-US" sz="1100" dirty="0">
                <a:cs typeface="+mn-ea"/>
                <a:sym typeface="+mn-lt"/>
              </a:rPr>
              <a:t>输入文字信息</a:t>
            </a:r>
          </a:p>
          <a:p>
            <a:pPr>
              <a:lnSpc>
                <a:spcPct val="125000"/>
              </a:lnSpc>
            </a:pPr>
            <a:endParaRPr lang="zh-CN" altLang="en-US" sz="1100" dirty="0">
              <a:cs typeface="+mn-ea"/>
              <a:sym typeface="+mn-lt"/>
            </a:endParaRPr>
          </a:p>
        </p:txBody>
      </p:sp>
      <p:sp>
        <p:nvSpPr>
          <p:cNvPr id="22" name="矩形 21"/>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p>
        </p:txBody>
      </p:sp>
    </p:spTree>
    <p:extLst>
      <p:ext uri="{BB962C8B-B14F-4D97-AF65-F5344CB8AC3E}">
        <p14:creationId xmlns:p14="http://schemas.microsoft.com/office/powerpoint/2010/main" val="322685579"/>
      </p:ext>
    </p:extLst>
  </p:cSld>
  <p:clrMapOvr>
    <a:masterClrMapping/>
  </p:clrMapOvr>
  <mc:AlternateContent xmlns:mc="http://schemas.openxmlformats.org/markup-compatibility/2006" xmlns:p14="http://schemas.microsoft.com/office/powerpoint/2010/main">
    <mc:Choice Requires="p14">
      <p:transition spd="slow" p14:dur="2000" advTm="3673"/>
    </mc:Choice>
    <mc:Fallback xmlns="">
      <p:transition spd="slow" advTm="36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par>
                                <p:cTn id="11" presetID="22" presetClass="entr" presetSubtype="8" fill="hold" grpId="0" nodeType="withEffect">
                                  <p:stCondLst>
                                    <p:cond delay="30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30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par>
                                <p:cTn id="17" presetID="22" presetClass="entr" presetSubtype="8"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000"/>
                                        <p:tgtEl>
                                          <p:spTgt spid="10"/>
                                        </p:tgtEl>
                                      </p:cBhvr>
                                    </p:animEffect>
                                  </p:childTnLst>
                                </p:cTn>
                              </p:par>
                              <p:par>
                                <p:cTn id="20" presetID="22" presetClass="entr" presetSubtype="2" fill="hold" nodeType="withEffect">
                                  <p:stCondLst>
                                    <p:cond delay="90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1000"/>
                                        <p:tgtEl>
                                          <p:spTgt spid="11"/>
                                        </p:tgtEl>
                                      </p:cBhvr>
                                    </p:animEffect>
                                  </p:childTnLst>
                                </p:cTn>
                              </p:par>
                              <p:par>
                                <p:cTn id="23" presetID="22" presetClass="entr" presetSubtype="2" fill="hold" grpId="0" nodeType="withEffect">
                                  <p:stCondLst>
                                    <p:cond delay="700"/>
                                  </p:stCondLst>
                                  <p:childTnLst>
                                    <p:set>
                                      <p:cBhvr>
                                        <p:cTn id="24" dur="1" fill="hold">
                                          <p:stCondLst>
                                            <p:cond delay="0"/>
                                          </p:stCondLst>
                                        </p:cTn>
                                        <p:tgtEl>
                                          <p:spTgt spid="8"/>
                                        </p:tgtEl>
                                        <p:attrNameLst>
                                          <p:attrName>style.visibility</p:attrName>
                                        </p:attrNameLst>
                                      </p:cBhvr>
                                      <p:to>
                                        <p:strVal val="visible"/>
                                      </p:to>
                                    </p:set>
                                    <p:animEffect transition="in" filter="wipe(right)">
                                      <p:cBhvr>
                                        <p:cTn id="25" dur="500"/>
                                        <p:tgtEl>
                                          <p:spTgt spid="8"/>
                                        </p:tgtEl>
                                      </p:cBhvr>
                                    </p:animEffect>
                                  </p:childTnLst>
                                </p:cTn>
                              </p:par>
                              <p:par>
                                <p:cTn id="26" presetID="22" presetClass="entr" presetSubtype="2" fill="hold" grpId="0" nodeType="withEffect">
                                  <p:stCondLst>
                                    <p:cond delay="700"/>
                                  </p:stCondLst>
                                  <p:childTnLst>
                                    <p:set>
                                      <p:cBhvr>
                                        <p:cTn id="27" dur="1" fill="hold">
                                          <p:stCondLst>
                                            <p:cond delay="0"/>
                                          </p:stCondLst>
                                        </p:cTn>
                                        <p:tgtEl>
                                          <p:spTgt spid="15"/>
                                        </p:tgtEl>
                                        <p:attrNameLst>
                                          <p:attrName>style.visibility</p:attrName>
                                        </p:attrNameLst>
                                      </p:cBhvr>
                                      <p:to>
                                        <p:strVal val="visible"/>
                                      </p:to>
                                    </p:set>
                                    <p:animEffect transition="in" filter="wipe(right)">
                                      <p:cBhvr>
                                        <p:cTn id="28" dur="500"/>
                                        <p:tgtEl>
                                          <p:spTgt spid="15"/>
                                        </p:tgtEl>
                                      </p:cBhvr>
                                    </p:animEffect>
                                  </p:childTnLst>
                                </p:cTn>
                              </p:par>
                              <p:par>
                                <p:cTn id="29" presetID="22" presetClass="entr" presetSubtype="2" fill="hold" grpId="0" nodeType="withEffect">
                                  <p:stCondLst>
                                    <p:cond delay="1100"/>
                                  </p:stCondLst>
                                  <p:childTnLst>
                                    <p:set>
                                      <p:cBhvr>
                                        <p:cTn id="30" dur="1" fill="hold">
                                          <p:stCondLst>
                                            <p:cond delay="0"/>
                                          </p:stCondLst>
                                        </p:cTn>
                                        <p:tgtEl>
                                          <p:spTgt spid="9"/>
                                        </p:tgtEl>
                                        <p:attrNameLst>
                                          <p:attrName>style.visibility</p:attrName>
                                        </p:attrNameLst>
                                      </p:cBhvr>
                                      <p:to>
                                        <p:strVal val="visible"/>
                                      </p:to>
                                    </p:set>
                                    <p:animEffect transition="in" filter="wipe(right)">
                                      <p:cBhvr>
                                        <p:cTn id="31" dur="500"/>
                                        <p:tgtEl>
                                          <p:spTgt spid="9"/>
                                        </p:tgtEl>
                                      </p:cBhvr>
                                    </p:animEffect>
                                  </p:childTnLst>
                                </p:cTn>
                              </p:par>
                              <p:par>
                                <p:cTn id="32" presetID="22" presetClass="entr" presetSubtype="2" fill="hold" grpId="0" nodeType="withEffect">
                                  <p:stCondLst>
                                    <p:cond delay="1100"/>
                                  </p:stCondLst>
                                  <p:childTnLst>
                                    <p:set>
                                      <p:cBhvr>
                                        <p:cTn id="33" dur="1" fill="hold">
                                          <p:stCondLst>
                                            <p:cond delay="0"/>
                                          </p:stCondLst>
                                        </p:cTn>
                                        <p:tgtEl>
                                          <p:spTgt spid="13"/>
                                        </p:tgtEl>
                                        <p:attrNameLst>
                                          <p:attrName>style.visibility</p:attrName>
                                        </p:attrNameLst>
                                      </p:cBhvr>
                                      <p:to>
                                        <p:strVal val="visible"/>
                                      </p:to>
                                    </p:set>
                                    <p:animEffect transition="in" filter="wipe(right)">
                                      <p:cBhvr>
                                        <p:cTn id="34" dur="500"/>
                                        <p:tgtEl>
                                          <p:spTgt spid="13"/>
                                        </p:tgtEl>
                                      </p:cBhvr>
                                    </p:animEffect>
                                  </p:childTnLst>
                                </p:cTn>
                              </p:par>
                              <p:par>
                                <p:cTn id="35" presetID="10" presetClass="entr" presetSubtype="0" fill="hold" grpId="0" nodeType="withEffect">
                                  <p:stCondLst>
                                    <p:cond delay="160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22" presetClass="entr" presetSubtype="2" fill="hold" grpId="0" nodeType="withEffect">
                                  <p:stCondLst>
                                    <p:cond delay="1500"/>
                                  </p:stCondLst>
                                  <p:childTnLst>
                                    <p:set>
                                      <p:cBhvr>
                                        <p:cTn id="39" dur="1" fill="hold">
                                          <p:stCondLst>
                                            <p:cond delay="0"/>
                                          </p:stCondLst>
                                        </p:cTn>
                                        <p:tgtEl>
                                          <p:spTgt spid="5"/>
                                        </p:tgtEl>
                                        <p:attrNameLst>
                                          <p:attrName>style.visibility</p:attrName>
                                        </p:attrNameLst>
                                      </p:cBhvr>
                                      <p:to>
                                        <p:strVal val="visible"/>
                                      </p:to>
                                    </p:set>
                                    <p:animEffect transition="in" filter="wipe(right)">
                                      <p:cBhvr>
                                        <p:cTn id="40" dur="500"/>
                                        <p:tgtEl>
                                          <p:spTgt spid="5"/>
                                        </p:tgtEl>
                                      </p:cBhvr>
                                    </p:animEffect>
                                  </p:childTnLst>
                                </p:cTn>
                              </p:par>
                              <p:par>
                                <p:cTn id="41" presetID="10" presetClass="entr" presetSubtype="0" fill="hold" grpId="0" nodeType="withEffect">
                                  <p:stCondLst>
                                    <p:cond delay="22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22" presetClass="entr" presetSubtype="8" fill="hold" grpId="0" nodeType="withEffect">
                                  <p:stCondLst>
                                    <p:cond delay="2000"/>
                                  </p:stCondLst>
                                  <p:childTnLst>
                                    <p:set>
                                      <p:cBhvr>
                                        <p:cTn id="45" dur="1" fill="hold">
                                          <p:stCondLst>
                                            <p:cond delay="0"/>
                                          </p:stCondLst>
                                        </p:cTn>
                                        <p:tgtEl>
                                          <p:spTgt spid="4"/>
                                        </p:tgtEl>
                                        <p:attrNameLst>
                                          <p:attrName>style.visibility</p:attrName>
                                        </p:attrNameLst>
                                      </p:cBhvr>
                                      <p:to>
                                        <p:strVal val="visible"/>
                                      </p:to>
                                    </p:set>
                                    <p:animEffect transition="in" filter="wipe(left)">
                                      <p:cBhvr>
                                        <p:cTn id="46" dur="500"/>
                                        <p:tgtEl>
                                          <p:spTgt spid="4"/>
                                        </p:tgtEl>
                                      </p:cBhvr>
                                    </p:animEffect>
                                  </p:childTnLst>
                                </p:cTn>
                              </p:par>
                              <p:par>
                                <p:cTn id="47" presetID="10" presetClass="entr" presetSubtype="0" fill="hold" grpId="0" nodeType="withEffect">
                                  <p:stCondLst>
                                    <p:cond delay="300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22" presetClass="entr" presetSubtype="2" fill="hold" grpId="0" nodeType="withEffect">
                                  <p:stCondLst>
                                    <p:cond delay="2800"/>
                                  </p:stCondLst>
                                  <p:childTnLst>
                                    <p:set>
                                      <p:cBhvr>
                                        <p:cTn id="51" dur="1" fill="hold">
                                          <p:stCondLst>
                                            <p:cond delay="0"/>
                                          </p:stCondLst>
                                        </p:cTn>
                                        <p:tgtEl>
                                          <p:spTgt spid="3"/>
                                        </p:tgtEl>
                                        <p:attrNameLst>
                                          <p:attrName>style.visibility</p:attrName>
                                        </p:attrNameLst>
                                      </p:cBhvr>
                                      <p:to>
                                        <p:strVal val="visible"/>
                                      </p:to>
                                    </p:set>
                                    <p:animEffect transition="in" filter="wipe(right)">
                                      <p:cBhvr>
                                        <p:cTn id="52" dur="500"/>
                                        <p:tgtEl>
                                          <p:spTgt spid="3"/>
                                        </p:tgtEl>
                                      </p:cBhvr>
                                    </p:animEffect>
                                  </p:childTnLst>
                                </p:cTn>
                              </p:par>
                              <p:par>
                                <p:cTn id="53" presetID="10" presetClass="entr" presetSubtype="0" fill="hold" grpId="0" nodeType="withEffect">
                                  <p:stCondLst>
                                    <p:cond delay="260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par>
                                <p:cTn id="56" presetID="22" presetClass="entr" presetSubtype="8" fill="hold" grpId="0" nodeType="withEffect">
                                  <p:stCondLst>
                                    <p:cond delay="2500"/>
                                  </p:stCondLst>
                                  <p:childTnLst>
                                    <p:set>
                                      <p:cBhvr>
                                        <p:cTn id="57" dur="1" fill="hold">
                                          <p:stCondLst>
                                            <p:cond delay="0"/>
                                          </p:stCondLst>
                                        </p:cTn>
                                        <p:tgtEl>
                                          <p:spTgt spid="2"/>
                                        </p:tgtEl>
                                        <p:attrNameLst>
                                          <p:attrName>style.visibility</p:attrName>
                                        </p:attrNameLst>
                                      </p:cBhvr>
                                      <p:to>
                                        <p:strVal val="visible"/>
                                      </p:to>
                                    </p:set>
                                    <p:animEffect transition="in" filter="wipe(left)">
                                      <p:cBhvr>
                                        <p:cTn id="5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2" grpId="0" animBg="1"/>
      <p:bldP spid="13" grpId="0" animBg="1"/>
      <p:bldP spid="14" grpId="0" animBg="1"/>
      <p:bldP spid="15" grpId="0" animBg="1"/>
      <p:bldP spid="16" grpId="0"/>
      <p:bldP spid="17" grpId="0"/>
      <p:bldP spid="18" grpId="0"/>
      <p:bldP spid="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66"/>
          <p:cNvGrpSpPr>
            <a:grpSpLocks/>
          </p:cNvGrpSpPr>
          <p:nvPr/>
        </p:nvGrpSpPr>
        <p:grpSpPr bwMode="auto">
          <a:xfrm>
            <a:off x="389460" y="966498"/>
            <a:ext cx="4383931" cy="3670561"/>
            <a:chOff x="720" y="839"/>
            <a:chExt cx="3740" cy="3146"/>
          </a:xfrm>
          <a:solidFill>
            <a:schemeClr val="bg1">
              <a:lumMod val="75000"/>
            </a:schemeClr>
          </a:solidFill>
        </p:grpSpPr>
        <p:sp>
          <p:nvSpPr>
            <p:cNvPr id="3" name="Freeform 67"/>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4" name="Freeform 68"/>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5" name="Freeform 69"/>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6" name="Freeform 70"/>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7" name="Freeform 71"/>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8" name="Freeform 72"/>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9" name="Freeform 73"/>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10" name="Freeform 74"/>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11" name="Freeform 75"/>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12" name="Freeform 76"/>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13" name="Freeform 77"/>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14" name="Freeform 78"/>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15" name="Freeform 79"/>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16" name="Freeform 80"/>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17" name="Freeform 81"/>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18" name="Freeform 82"/>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19" name="Freeform 83"/>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20" name="Freeform 84"/>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21" name="Freeform 85"/>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22" name="Freeform 86"/>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23" name="Freeform 87"/>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24" name="Freeform 88"/>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25" name="Freeform 89"/>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26" name="Freeform 90"/>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27" name="Freeform 91"/>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28" name="Freeform 92"/>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29" name="Freeform 93"/>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30" name="Freeform 94"/>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31" name="Freeform 95"/>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32" name="Freeform 96"/>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33" name="Freeform 97"/>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34" name="Freeform 98"/>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35" name="Freeform 99"/>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36" name="Freeform 100"/>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37" name="Freeform 101"/>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38" name="Freeform 102"/>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39" name="Freeform 103"/>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40" name="Freeform 104"/>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41" name="Freeform 105"/>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42" name="Freeform 106"/>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43" name="Freeform 107"/>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44" name="Freeform 108"/>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45" name="Freeform 109"/>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46" name="Freeform 110"/>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47" name="Freeform 111"/>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48" name="Freeform 112"/>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49" name="Freeform 113"/>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50" name="Freeform 114"/>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51" name="Freeform 115"/>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52" name="Freeform 116"/>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53" name="Freeform 117"/>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54" name="Freeform 118"/>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55" name="Freeform 119"/>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56" name="Freeform 120"/>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57" name="Freeform 121"/>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58" name="Freeform 122"/>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59" name="Freeform 123"/>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60" name="Freeform 124"/>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61" name="Freeform 125"/>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62" name="Freeform 126"/>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63" name="Freeform 127"/>
            <p:cNvSpPr>
              <a:spLocks/>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sp>
          <p:nvSpPr>
            <p:cNvPr id="64" name="Freeform 128"/>
            <p:cNvSpPr>
              <a:spLocks/>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6350">
              <a:solidFill>
                <a:schemeClr val="bg1">
                  <a:lumMod val="95000"/>
                </a:schemeClr>
              </a:solidFill>
              <a:prstDash val="solid"/>
              <a:round/>
              <a:headEnd/>
              <a:tailEnd/>
            </a:ln>
          </p:spPr>
          <p:txBody>
            <a:bodyPr/>
            <a:lstStyle/>
            <a:p>
              <a:pPr defTabSz="898528">
                <a:defRPr/>
              </a:pPr>
              <a:endParaRPr lang="zh-CN" altLang="en-US" sz="1800">
                <a:solidFill>
                  <a:prstClr val="black"/>
                </a:solidFill>
                <a:cs typeface="+mn-ea"/>
                <a:sym typeface="+mn-lt"/>
              </a:endParaRPr>
            </a:p>
          </p:txBody>
        </p:sp>
      </p:grpSp>
      <p:sp>
        <p:nvSpPr>
          <p:cNvPr id="65" name="Freeform 78"/>
          <p:cNvSpPr>
            <a:spLocks/>
          </p:cNvSpPr>
          <p:nvPr/>
        </p:nvSpPr>
        <p:spPr bwMode="gray">
          <a:xfrm>
            <a:off x="3282385" y="3860009"/>
            <a:ext cx="661106" cy="560035"/>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rgbClr val="2E97BC"/>
          </a:solidFill>
          <a:ln w="12700">
            <a:solidFill>
              <a:srgbClr val="FFFFFF"/>
            </a:solidFill>
            <a:prstDash val="solid"/>
            <a:round/>
            <a:headEnd/>
            <a:tailEnd/>
          </a:ln>
          <a:effectLst>
            <a:outerShdw blurRad="50800" dist="38100" dir="5400000" algn="t" rotWithShape="0">
              <a:prstClr val="black">
                <a:alpha val="40000"/>
              </a:prstClr>
            </a:outerShdw>
          </a:effectLst>
        </p:spPr>
        <p:txBody>
          <a:bodyPr lIns="67379" tIns="33690" rIns="67379" bIns="33690"/>
          <a:lstStyle/>
          <a:p>
            <a:pPr defTabSz="898528">
              <a:defRPr/>
            </a:pPr>
            <a:endParaRPr lang="zh-CN" altLang="en-US" sz="1800">
              <a:solidFill>
                <a:prstClr val="black"/>
              </a:solidFill>
              <a:cs typeface="+mn-ea"/>
              <a:sym typeface="+mn-lt"/>
            </a:endParaRPr>
          </a:p>
        </p:txBody>
      </p:sp>
      <p:sp>
        <p:nvSpPr>
          <p:cNvPr id="66" name="Freeform 92"/>
          <p:cNvSpPr>
            <a:spLocks/>
          </p:cNvSpPr>
          <p:nvPr/>
        </p:nvSpPr>
        <p:spPr bwMode="gray">
          <a:xfrm>
            <a:off x="3590668" y="2562598"/>
            <a:ext cx="577882" cy="38619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rgbClr val="2E97BC"/>
          </a:solidFill>
          <a:ln w="12700">
            <a:solidFill>
              <a:srgbClr val="FFFFFF"/>
            </a:solidFill>
            <a:prstDash val="solid"/>
            <a:round/>
            <a:headEnd/>
            <a:tailEnd/>
          </a:ln>
          <a:effectLst>
            <a:outerShdw blurRad="50800" dist="38100" dir="5400000" algn="t" rotWithShape="0">
              <a:prstClr val="black">
                <a:alpha val="40000"/>
              </a:prstClr>
            </a:outerShdw>
          </a:effectLst>
        </p:spPr>
        <p:txBody>
          <a:bodyPr lIns="67379" tIns="33690" rIns="67379" bIns="33690"/>
          <a:lstStyle/>
          <a:p>
            <a:pPr defTabSz="898528">
              <a:defRPr/>
            </a:pPr>
            <a:endParaRPr lang="zh-CN" altLang="en-US" sz="1800">
              <a:solidFill>
                <a:prstClr val="black"/>
              </a:solidFill>
              <a:cs typeface="+mn-ea"/>
              <a:sym typeface="+mn-lt"/>
            </a:endParaRPr>
          </a:p>
        </p:txBody>
      </p:sp>
      <p:sp>
        <p:nvSpPr>
          <p:cNvPr id="67" name="Freeform 100"/>
          <p:cNvSpPr>
            <a:spLocks/>
          </p:cNvSpPr>
          <p:nvPr/>
        </p:nvSpPr>
        <p:spPr bwMode="gray">
          <a:xfrm>
            <a:off x="3815726" y="1969893"/>
            <a:ext cx="504034" cy="500532"/>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rgbClr val="2E97BC"/>
          </a:solidFill>
          <a:ln w="12700">
            <a:solidFill>
              <a:srgbClr val="FFFFFF"/>
            </a:solidFill>
            <a:prstDash val="solid"/>
            <a:round/>
            <a:headEnd/>
            <a:tailEnd/>
          </a:ln>
          <a:effectLst>
            <a:outerShdw blurRad="50800" dist="38100" dir="5400000" algn="t" rotWithShape="0">
              <a:prstClr val="black">
                <a:alpha val="40000"/>
              </a:prstClr>
            </a:outerShdw>
          </a:effectLst>
        </p:spPr>
        <p:txBody>
          <a:bodyPr lIns="67379" tIns="33690" rIns="67379" bIns="33690"/>
          <a:lstStyle/>
          <a:p>
            <a:pPr defTabSz="898528">
              <a:defRPr/>
            </a:pPr>
            <a:endParaRPr lang="zh-CN" altLang="en-US" sz="1800">
              <a:solidFill>
                <a:prstClr val="black"/>
              </a:solidFill>
              <a:cs typeface="+mn-ea"/>
              <a:sym typeface="+mn-lt"/>
            </a:endParaRPr>
          </a:p>
        </p:txBody>
      </p:sp>
      <p:sp>
        <p:nvSpPr>
          <p:cNvPr id="68" name="Freeform 82"/>
          <p:cNvSpPr>
            <a:spLocks/>
          </p:cNvSpPr>
          <p:nvPr/>
        </p:nvSpPr>
        <p:spPr bwMode="gray">
          <a:xfrm>
            <a:off x="3938896" y="3227638"/>
            <a:ext cx="331725" cy="371023"/>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rgbClr val="2E97BC"/>
          </a:solidFill>
          <a:ln w="12700">
            <a:solidFill>
              <a:srgbClr val="FFFFFF"/>
            </a:solidFill>
            <a:prstDash val="solid"/>
            <a:round/>
            <a:headEnd/>
            <a:tailEnd/>
          </a:ln>
          <a:effectLst>
            <a:outerShdw blurRad="50800" dist="38100" dir="5400000" algn="t" rotWithShape="0">
              <a:prstClr val="black">
                <a:alpha val="40000"/>
              </a:prstClr>
            </a:outerShdw>
          </a:effectLst>
        </p:spPr>
        <p:txBody>
          <a:bodyPr lIns="67379" tIns="33690" rIns="67379" bIns="33690"/>
          <a:lstStyle/>
          <a:p>
            <a:pPr defTabSz="898528">
              <a:defRPr/>
            </a:pPr>
            <a:endParaRPr lang="zh-CN" altLang="en-US" sz="1800">
              <a:solidFill>
                <a:prstClr val="black"/>
              </a:solidFill>
              <a:cs typeface="+mn-ea"/>
              <a:sym typeface="+mn-lt"/>
            </a:endParaRPr>
          </a:p>
        </p:txBody>
      </p:sp>
      <p:cxnSp>
        <p:nvCxnSpPr>
          <p:cNvPr id="69" name="直接连接符 68"/>
          <p:cNvCxnSpPr/>
          <p:nvPr/>
        </p:nvCxnSpPr>
        <p:spPr>
          <a:xfrm>
            <a:off x="4259057" y="2284331"/>
            <a:ext cx="186375" cy="1825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4445433" y="2466925"/>
            <a:ext cx="166256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101447" y="2658793"/>
            <a:ext cx="186375" cy="1825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4287823" y="2841387"/>
            <a:ext cx="182017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V="1">
            <a:off x="4211919" y="3329145"/>
            <a:ext cx="233512" cy="15050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4445433" y="3329144"/>
            <a:ext cx="166256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3725468" y="4175614"/>
            <a:ext cx="186375" cy="1825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11842" y="4358208"/>
            <a:ext cx="211253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4948998" y="2167340"/>
            <a:ext cx="1059404" cy="252704"/>
          </a:xfrm>
          <a:prstGeom prst="rect">
            <a:avLst/>
          </a:prstGeom>
        </p:spPr>
        <p:txBody>
          <a:bodyPr wrap="none" lIns="67379" tIns="33690" rIns="67379" bIns="33690">
            <a:spAutoFit/>
          </a:bodyPr>
          <a:lstStyle/>
          <a:p>
            <a:pPr defTabSz="898528">
              <a:defRPr/>
            </a:pPr>
            <a:r>
              <a:rPr lang="zh-CN" altLang="en-US" sz="1200" dirty="0">
                <a:solidFill>
                  <a:prstClr val="black">
                    <a:lumMod val="85000"/>
                    <a:lumOff val="15000"/>
                  </a:prstClr>
                </a:solidFill>
                <a:cs typeface="+mn-ea"/>
                <a:sym typeface="+mn-lt"/>
              </a:rPr>
              <a:t>点击添加文本</a:t>
            </a:r>
          </a:p>
        </p:txBody>
      </p:sp>
      <p:sp>
        <p:nvSpPr>
          <p:cNvPr id="78" name="矩形 77"/>
          <p:cNvSpPr/>
          <p:nvPr/>
        </p:nvSpPr>
        <p:spPr>
          <a:xfrm>
            <a:off x="4948998" y="2590458"/>
            <a:ext cx="1059404" cy="252704"/>
          </a:xfrm>
          <a:prstGeom prst="rect">
            <a:avLst/>
          </a:prstGeom>
        </p:spPr>
        <p:txBody>
          <a:bodyPr wrap="none" lIns="67379" tIns="33690" rIns="67379" bIns="33690">
            <a:spAutoFit/>
          </a:bodyPr>
          <a:lstStyle/>
          <a:p>
            <a:pPr defTabSz="898528">
              <a:defRPr/>
            </a:pPr>
            <a:r>
              <a:rPr lang="zh-CN" altLang="en-US" sz="1200">
                <a:solidFill>
                  <a:prstClr val="black">
                    <a:lumMod val="85000"/>
                    <a:lumOff val="15000"/>
                  </a:prstClr>
                </a:solidFill>
                <a:cs typeface="+mn-ea"/>
                <a:sym typeface="+mn-lt"/>
              </a:rPr>
              <a:t>点击添加文本</a:t>
            </a:r>
          </a:p>
        </p:txBody>
      </p:sp>
      <p:sp>
        <p:nvSpPr>
          <p:cNvPr id="79" name="矩形 78"/>
          <p:cNvSpPr/>
          <p:nvPr/>
        </p:nvSpPr>
        <p:spPr>
          <a:xfrm>
            <a:off x="4948998" y="3079525"/>
            <a:ext cx="1059404" cy="252704"/>
          </a:xfrm>
          <a:prstGeom prst="rect">
            <a:avLst/>
          </a:prstGeom>
        </p:spPr>
        <p:txBody>
          <a:bodyPr wrap="none" lIns="67379" tIns="33690" rIns="67379" bIns="33690">
            <a:spAutoFit/>
          </a:bodyPr>
          <a:lstStyle/>
          <a:p>
            <a:pPr defTabSz="898528">
              <a:defRPr/>
            </a:pPr>
            <a:r>
              <a:rPr lang="zh-CN" altLang="en-US" sz="1200">
                <a:solidFill>
                  <a:prstClr val="black">
                    <a:lumMod val="85000"/>
                    <a:lumOff val="15000"/>
                  </a:prstClr>
                </a:solidFill>
                <a:cs typeface="+mn-ea"/>
                <a:sym typeface="+mn-lt"/>
              </a:rPr>
              <a:t>点击添加文本</a:t>
            </a:r>
          </a:p>
        </p:txBody>
      </p:sp>
      <p:sp>
        <p:nvSpPr>
          <p:cNvPr id="80" name="矩形 79"/>
          <p:cNvSpPr/>
          <p:nvPr/>
        </p:nvSpPr>
        <p:spPr>
          <a:xfrm>
            <a:off x="4915575" y="4056991"/>
            <a:ext cx="1059404" cy="252704"/>
          </a:xfrm>
          <a:prstGeom prst="rect">
            <a:avLst/>
          </a:prstGeom>
        </p:spPr>
        <p:txBody>
          <a:bodyPr wrap="none" lIns="67379" tIns="33690" rIns="67379" bIns="33690">
            <a:spAutoFit/>
          </a:bodyPr>
          <a:lstStyle/>
          <a:p>
            <a:pPr defTabSz="898528">
              <a:defRPr/>
            </a:pPr>
            <a:r>
              <a:rPr lang="zh-CN" altLang="en-US" sz="1200" dirty="0">
                <a:solidFill>
                  <a:prstClr val="black">
                    <a:lumMod val="85000"/>
                    <a:lumOff val="15000"/>
                  </a:prstClr>
                </a:solidFill>
                <a:cs typeface="+mn-ea"/>
                <a:sym typeface="+mn-lt"/>
              </a:rPr>
              <a:t>点击添加文本</a:t>
            </a:r>
          </a:p>
        </p:txBody>
      </p:sp>
      <p:sp>
        <p:nvSpPr>
          <p:cNvPr id="81" name="矩形标注 80"/>
          <p:cNvSpPr/>
          <p:nvPr/>
        </p:nvSpPr>
        <p:spPr>
          <a:xfrm>
            <a:off x="6503905" y="1468334"/>
            <a:ext cx="1926676" cy="2957036"/>
          </a:xfrm>
          <a:prstGeom prst="wedgeRectCallout">
            <a:avLst>
              <a:gd name="adj1" fmla="val -72333"/>
              <a:gd name="adj2" fmla="val 19715"/>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lIns="67379" tIns="33690" rIns="67379" bIns="33690" rtlCol="0" anchor="ctr"/>
          <a:lstStyle/>
          <a:p>
            <a:pPr algn="ctr" defTabSz="898528">
              <a:defRPr/>
            </a:pPr>
            <a:endParaRPr lang="zh-CN" altLang="en-US" sz="1800">
              <a:solidFill>
                <a:prstClr val="white"/>
              </a:solidFill>
              <a:cs typeface="+mn-ea"/>
              <a:sym typeface="+mn-lt"/>
            </a:endParaRPr>
          </a:p>
        </p:txBody>
      </p:sp>
      <p:sp>
        <p:nvSpPr>
          <p:cNvPr id="82" name="TextBox 81"/>
          <p:cNvSpPr txBox="1"/>
          <p:nvPr/>
        </p:nvSpPr>
        <p:spPr>
          <a:xfrm>
            <a:off x="6675240" y="1627453"/>
            <a:ext cx="1630306" cy="2637972"/>
          </a:xfrm>
          <a:prstGeom prst="rect">
            <a:avLst/>
          </a:prstGeom>
          <a:noFill/>
        </p:spPr>
        <p:txBody>
          <a:bodyPr wrap="square" lIns="67379" tIns="33690" rIns="67379" bIns="33690" rtlCol="0">
            <a:spAutoFit/>
          </a:bodyPr>
          <a:lstStyle/>
          <a:p>
            <a:pPr algn="just" defTabSz="898528">
              <a:lnSpc>
                <a:spcPct val="200000"/>
              </a:lnSpc>
              <a:defRPr/>
            </a:pPr>
            <a:r>
              <a:rPr lang="zh-CN" altLang="en-US" sz="1200" b="1" dirty="0">
                <a:solidFill>
                  <a:prstClr val="white"/>
                </a:solidFill>
                <a:cs typeface="+mn-ea"/>
                <a:sym typeface="+mn-lt"/>
              </a:rPr>
              <a:t>所有省份可任意编辑</a:t>
            </a:r>
            <a:endParaRPr lang="en-US" altLang="zh-CN" sz="1100" b="1" dirty="0">
              <a:solidFill>
                <a:prstClr val="white"/>
              </a:solidFill>
              <a:cs typeface="+mn-ea"/>
              <a:sym typeface="+mn-lt"/>
            </a:endParaRPr>
          </a:p>
          <a:p>
            <a:pPr algn="just" defTabSz="898528">
              <a:lnSpc>
                <a:spcPct val="130000"/>
              </a:lnSpc>
              <a:defRPr/>
            </a:pPr>
            <a:r>
              <a:rPr lang="zh-CN" altLang="en-US" sz="1000" dirty="0">
                <a:solidFill>
                  <a:prstClr val="white"/>
                </a:solidFill>
                <a:cs typeface="+mn-ea"/>
                <a:sym typeface="+mn-lt"/>
              </a:rPr>
              <a:t>您的内容打在这里，或者通过复制您的文本后，在此框中选择粘贴，并选择只保留文字。您的内容打在这里，或者通过复制您的文本后，在此框中选择粘贴，并选择只保留文字。</a:t>
            </a:r>
            <a:endParaRPr lang="en-US" altLang="zh-CN" sz="1000" dirty="0">
              <a:solidFill>
                <a:prstClr val="white"/>
              </a:solidFill>
              <a:cs typeface="+mn-ea"/>
              <a:sym typeface="+mn-lt"/>
            </a:endParaRPr>
          </a:p>
          <a:p>
            <a:pPr algn="just" defTabSz="898528">
              <a:lnSpc>
                <a:spcPct val="130000"/>
              </a:lnSpc>
              <a:defRPr/>
            </a:pPr>
            <a:r>
              <a:rPr lang="zh-CN" altLang="en-US" sz="1000" dirty="0">
                <a:solidFill>
                  <a:prstClr val="white"/>
                </a:solidFill>
                <a:cs typeface="+mn-ea"/>
                <a:sym typeface="+mn-lt"/>
              </a:rPr>
              <a:t>您的内容打在这里，或者通过复制您的文本后，在此框中选择粘贴，并选择只保留文字。</a:t>
            </a:r>
          </a:p>
        </p:txBody>
      </p:sp>
      <p:sp>
        <p:nvSpPr>
          <p:cNvPr id="85" name="矩形 84"/>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p>
        </p:txBody>
      </p:sp>
    </p:spTree>
    <p:extLst>
      <p:ext uri="{BB962C8B-B14F-4D97-AF65-F5344CB8AC3E}">
        <p14:creationId xmlns:p14="http://schemas.microsoft.com/office/powerpoint/2010/main" val="322685579"/>
      </p:ext>
    </p:extLst>
  </p:cSld>
  <p:clrMapOvr>
    <a:masterClrMapping/>
  </p:clrMapOvr>
  <mc:AlternateContent xmlns:mc="http://schemas.openxmlformats.org/markup-compatibility/2006" xmlns:p14="http://schemas.microsoft.com/office/powerpoint/2010/main">
    <mc:Choice Requires="p14">
      <p:transition spd="slow" p14:dur="2000" advTm="9071"/>
    </mc:Choice>
    <mc:Fallback xmlns="">
      <p:transition spd="slow" advTm="9071"/>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nodeType="afterEffect" p14:presetBounceEnd="58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8000">
                                          <p:cBhvr additive="base">
                                            <p:cTn id="7" dur="1000" fill="hold"/>
                                            <p:tgtEl>
                                              <p:spTgt spid="2"/>
                                            </p:tgtEl>
                                            <p:attrNameLst>
                                              <p:attrName>ppt_x</p:attrName>
                                            </p:attrNameLst>
                                          </p:cBhvr>
                                          <p:tavLst>
                                            <p:tav tm="0">
                                              <p:val>
                                                <p:strVal val="0-#ppt_w/2"/>
                                              </p:val>
                                            </p:tav>
                                            <p:tav tm="100000">
                                              <p:val>
                                                <p:strVal val="#ppt_x"/>
                                              </p:val>
                                            </p:tav>
                                          </p:tavLst>
                                        </p:anim>
                                        <p:anim calcmode="lin" valueType="num" p14:bounceEnd="58000">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66"/>
                                            </p:tgtEl>
                                            <p:attrNameLst>
                                              <p:attrName>style.visibility</p:attrName>
                                            </p:attrNameLst>
                                          </p:cBhvr>
                                          <p:to>
                                            <p:strVal val="visible"/>
                                          </p:to>
                                        </p:set>
                                        <p:animEffect transition="in" filter="fade">
                                          <p:cBhvr>
                                            <p:cTn id="11" dur="500"/>
                                            <p:tgtEl>
                                              <p:spTgt spid="66"/>
                                            </p:tgtEl>
                                          </p:cBhvr>
                                        </p:animEffect>
                                      </p:childTnLst>
                                    </p:cTn>
                                  </p:par>
                                  <p:par>
                                    <p:cTn id="12" presetID="10" presetClass="entr" presetSubtype="0" fill="hold" grpId="0" nodeType="withEffect">
                                      <p:stCondLst>
                                        <p:cond delay="1300"/>
                                      </p:stCondLst>
                                      <p:childTnLst>
                                        <p:set>
                                          <p:cBhvr>
                                            <p:cTn id="13" dur="1" fill="hold">
                                              <p:stCondLst>
                                                <p:cond delay="0"/>
                                              </p:stCondLst>
                                            </p:cTn>
                                            <p:tgtEl>
                                              <p:spTgt spid="67"/>
                                            </p:tgtEl>
                                            <p:attrNameLst>
                                              <p:attrName>style.visibility</p:attrName>
                                            </p:attrNameLst>
                                          </p:cBhvr>
                                          <p:to>
                                            <p:strVal val="visible"/>
                                          </p:to>
                                        </p:set>
                                        <p:animEffect transition="in" filter="fade">
                                          <p:cBhvr>
                                            <p:cTn id="14" dur="500"/>
                                            <p:tgtEl>
                                              <p:spTgt spid="67"/>
                                            </p:tgtEl>
                                          </p:cBhvr>
                                        </p:animEffect>
                                      </p:childTnLst>
                                    </p:cTn>
                                  </p:par>
                                  <p:par>
                                    <p:cTn id="15" presetID="10" presetClass="entr" presetSubtype="0" fill="hold" grpId="0" nodeType="withEffect">
                                      <p:stCondLst>
                                        <p:cond delay="180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500"/>
                                            <p:tgtEl>
                                              <p:spTgt spid="68"/>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childTnLst>
                              </p:cTn>
                            </p:par>
                            <p:par>
                              <p:cTn id="21" fill="hold">
                                <p:stCondLst>
                                  <p:cond delay="2300"/>
                                </p:stCondLst>
                                <p:childTnLst>
                                  <p:par>
                                    <p:cTn id="22" presetID="10" presetClass="entr" presetSubtype="0" fill="hold" nodeType="after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par>
                                    <p:cTn id="25" presetID="10"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par>
                                    <p:cTn id="28" presetID="10" presetClass="entr" presetSubtype="0" fill="hold" nodeType="with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fade">
                                          <p:cBhvr>
                                            <p:cTn id="30" dur="500"/>
                                            <p:tgtEl>
                                              <p:spTgt spid="71"/>
                                            </p:tgtEl>
                                          </p:cBhvr>
                                        </p:animEffect>
                                      </p:childTnLst>
                                    </p:cTn>
                                  </p:par>
                                  <p:par>
                                    <p:cTn id="31" presetID="10" presetClass="entr" presetSubtype="0" fill="hold" nodeType="with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fade">
                                          <p:cBhvr>
                                            <p:cTn id="33" dur="500"/>
                                            <p:tgtEl>
                                              <p:spTgt spid="72"/>
                                            </p:tgtEl>
                                          </p:cBhvr>
                                        </p:animEffect>
                                      </p:childTnLst>
                                    </p:cTn>
                                  </p:par>
                                  <p:par>
                                    <p:cTn id="34" presetID="10" presetClass="entr" presetSubtype="0" fill="hold" nodeType="withEffect">
                                      <p:stCondLst>
                                        <p:cond delay="0"/>
                                      </p:stCondLst>
                                      <p:childTnLst>
                                        <p:set>
                                          <p:cBhvr>
                                            <p:cTn id="35" dur="1" fill="hold">
                                              <p:stCondLst>
                                                <p:cond delay="0"/>
                                              </p:stCondLst>
                                            </p:cTn>
                                            <p:tgtEl>
                                              <p:spTgt spid="73"/>
                                            </p:tgtEl>
                                            <p:attrNameLst>
                                              <p:attrName>style.visibility</p:attrName>
                                            </p:attrNameLst>
                                          </p:cBhvr>
                                          <p:to>
                                            <p:strVal val="visible"/>
                                          </p:to>
                                        </p:set>
                                        <p:animEffect transition="in" filter="fade">
                                          <p:cBhvr>
                                            <p:cTn id="36" dur="500"/>
                                            <p:tgtEl>
                                              <p:spTgt spid="73"/>
                                            </p:tgtEl>
                                          </p:cBhvr>
                                        </p:animEffect>
                                      </p:childTnLst>
                                    </p:cTn>
                                  </p:par>
                                  <p:par>
                                    <p:cTn id="37" presetID="10" presetClass="entr" presetSubtype="0"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fade">
                                          <p:cBhvr>
                                            <p:cTn id="39" dur="500"/>
                                            <p:tgtEl>
                                              <p:spTgt spid="74"/>
                                            </p:tgtEl>
                                          </p:cBhvr>
                                        </p:animEffect>
                                      </p:childTnLst>
                                    </p:cTn>
                                  </p:par>
                                  <p:par>
                                    <p:cTn id="40" presetID="10" presetClass="entr" presetSubtype="0" fill="hold" nodeType="with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fade">
                                          <p:cBhvr>
                                            <p:cTn id="42" dur="500"/>
                                            <p:tgtEl>
                                              <p:spTgt spid="75"/>
                                            </p:tgtEl>
                                          </p:cBhvr>
                                        </p:animEffect>
                                      </p:childTnLst>
                                    </p:cTn>
                                  </p:par>
                                  <p:par>
                                    <p:cTn id="43" presetID="10" presetClass="entr" presetSubtype="0"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fade">
                                          <p:cBhvr>
                                            <p:cTn id="45" dur="500"/>
                                            <p:tgtEl>
                                              <p:spTgt spid="7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fade">
                                          <p:cBhvr>
                                            <p:cTn id="48" dur="500"/>
                                            <p:tgtEl>
                                              <p:spTgt spid="8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500"/>
                                            <p:tgtEl>
                                              <p:spTgt spid="7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fade">
                                          <p:cBhvr>
                                            <p:cTn id="54" dur="500"/>
                                            <p:tgtEl>
                                              <p:spTgt spid="7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fade">
                                          <p:cBhvr>
                                            <p:cTn id="57" dur="500"/>
                                            <p:tgtEl>
                                              <p:spTgt spid="77"/>
                                            </p:tgtEl>
                                          </p:cBhvr>
                                        </p:animEffect>
                                      </p:childTnLst>
                                    </p:cTn>
                                  </p:par>
                                </p:childTnLst>
                              </p:cTn>
                            </p:par>
                            <p:par>
                              <p:cTn id="58" fill="hold">
                                <p:stCondLst>
                                  <p:cond delay="2800"/>
                                </p:stCondLst>
                                <p:childTnLst>
                                  <p:par>
                                    <p:cTn id="59" presetID="22" presetClass="entr" presetSubtype="8" fill="hold" grpId="0" nodeType="after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wipe(left)">
                                          <p:cBhvr>
                                            <p:cTn id="61" dur="500"/>
                                            <p:tgtEl>
                                              <p:spTgt spid="81"/>
                                            </p:tgtEl>
                                          </p:cBhvr>
                                        </p:animEffect>
                                      </p:childTnLst>
                                    </p:cTn>
                                  </p:par>
                                </p:childTnLst>
                              </p:cTn>
                            </p:par>
                            <p:par>
                              <p:cTn id="62" fill="hold">
                                <p:stCondLst>
                                  <p:cond delay="3300"/>
                                </p:stCondLst>
                                <p:childTnLst>
                                  <p:par>
                                    <p:cTn id="63" presetID="22" presetClass="entr" presetSubtype="8" fill="hold" grpId="0" nodeType="afterEffect">
                                      <p:stCondLst>
                                        <p:cond delay="0"/>
                                      </p:stCondLst>
                                      <p:iterate type="lt">
                                        <p:tmPct val="30000"/>
                                      </p:iterate>
                                      <p:childTnLst>
                                        <p:set>
                                          <p:cBhvr>
                                            <p:cTn id="64" dur="1" fill="hold">
                                              <p:stCondLst>
                                                <p:cond delay="0"/>
                                              </p:stCondLst>
                                            </p:cTn>
                                            <p:tgtEl>
                                              <p:spTgt spid="82"/>
                                            </p:tgtEl>
                                            <p:attrNameLst>
                                              <p:attrName>style.visibility</p:attrName>
                                            </p:attrNameLst>
                                          </p:cBhvr>
                                          <p:to>
                                            <p:strVal val="visible"/>
                                          </p:to>
                                        </p:set>
                                        <p:animEffect transition="in" filter="wipe(left)">
                                          <p:cBhvr>
                                            <p:cTn id="65" dur="100"/>
                                            <p:tgtEl>
                                              <p:spTgt spid="82"/>
                                            </p:tgtEl>
                                          </p:cBhvr>
                                        </p:animEffect>
                                      </p:childTnLst>
                                    </p:cTn>
                                  </p:par>
                                  <p:par>
                                    <p:cTn id="66" presetID="36" presetClass="emph" presetSubtype="0" fill="hold" grpId="1" nodeType="withEffect">
                                      <p:stCondLst>
                                        <p:cond delay="0"/>
                                      </p:stCondLst>
                                      <p:iterate type="lt">
                                        <p:tmPct val="30000"/>
                                      </p:iterate>
                                      <p:childTnLst>
                                        <p:animScale>
                                          <p:cBhvr>
                                            <p:cTn id="67" dur="50" autoRev="1" fill="hold">
                                              <p:stCondLst>
                                                <p:cond delay="0"/>
                                              </p:stCondLst>
                                            </p:cTn>
                                            <p:tgtEl>
                                              <p:spTgt spid="82"/>
                                            </p:tgtEl>
                                          </p:cBhvr>
                                          <p:to x="80000" y="100000"/>
                                        </p:animScale>
                                        <p:anim by="(#ppt_w*0.10)" calcmode="lin" valueType="num">
                                          <p:cBhvr>
                                            <p:cTn id="68" dur="50" autoRev="1" fill="hold">
                                              <p:stCondLst>
                                                <p:cond delay="0"/>
                                              </p:stCondLst>
                                            </p:cTn>
                                            <p:tgtEl>
                                              <p:spTgt spid="82"/>
                                            </p:tgtEl>
                                            <p:attrNameLst>
                                              <p:attrName>ppt_x</p:attrName>
                                            </p:attrNameLst>
                                          </p:cBhvr>
                                        </p:anim>
                                        <p:anim by="(-#ppt_w*0.10)" calcmode="lin" valueType="num">
                                          <p:cBhvr>
                                            <p:cTn id="69" dur="50" autoRev="1" fill="hold">
                                              <p:stCondLst>
                                                <p:cond delay="0"/>
                                              </p:stCondLst>
                                            </p:cTn>
                                            <p:tgtEl>
                                              <p:spTgt spid="82"/>
                                            </p:tgtEl>
                                            <p:attrNameLst>
                                              <p:attrName>ppt_y</p:attrName>
                                            </p:attrNameLst>
                                          </p:cBhvr>
                                        </p:anim>
                                        <p:animRot by="-480000">
                                          <p:cBhvr>
                                            <p:cTn id="70" dur="50" autoRev="1" fill="hold">
                                              <p:stCondLst>
                                                <p:cond delay="0"/>
                                              </p:stCondLst>
                                            </p:cTn>
                                            <p:tgtEl>
                                              <p:spTgt spid="8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P spid="77" grpId="0"/>
          <p:bldP spid="78" grpId="0"/>
          <p:bldP spid="79" grpId="0"/>
          <p:bldP spid="80" grpId="0"/>
          <p:bldP spid="81" grpId="0" animBg="1"/>
          <p:bldP spid="82" grpId="0"/>
          <p:bldP spid="8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66"/>
                                            </p:tgtEl>
                                            <p:attrNameLst>
                                              <p:attrName>style.visibility</p:attrName>
                                            </p:attrNameLst>
                                          </p:cBhvr>
                                          <p:to>
                                            <p:strVal val="visible"/>
                                          </p:to>
                                        </p:set>
                                        <p:animEffect transition="in" filter="fade">
                                          <p:cBhvr>
                                            <p:cTn id="11" dur="500"/>
                                            <p:tgtEl>
                                              <p:spTgt spid="66"/>
                                            </p:tgtEl>
                                          </p:cBhvr>
                                        </p:animEffect>
                                      </p:childTnLst>
                                    </p:cTn>
                                  </p:par>
                                  <p:par>
                                    <p:cTn id="12" presetID="10" presetClass="entr" presetSubtype="0" fill="hold" grpId="0" nodeType="withEffect">
                                      <p:stCondLst>
                                        <p:cond delay="1300"/>
                                      </p:stCondLst>
                                      <p:childTnLst>
                                        <p:set>
                                          <p:cBhvr>
                                            <p:cTn id="13" dur="1" fill="hold">
                                              <p:stCondLst>
                                                <p:cond delay="0"/>
                                              </p:stCondLst>
                                            </p:cTn>
                                            <p:tgtEl>
                                              <p:spTgt spid="67"/>
                                            </p:tgtEl>
                                            <p:attrNameLst>
                                              <p:attrName>style.visibility</p:attrName>
                                            </p:attrNameLst>
                                          </p:cBhvr>
                                          <p:to>
                                            <p:strVal val="visible"/>
                                          </p:to>
                                        </p:set>
                                        <p:animEffect transition="in" filter="fade">
                                          <p:cBhvr>
                                            <p:cTn id="14" dur="500"/>
                                            <p:tgtEl>
                                              <p:spTgt spid="67"/>
                                            </p:tgtEl>
                                          </p:cBhvr>
                                        </p:animEffect>
                                      </p:childTnLst>
                                    </p:cTn>
                                  </p:par>
                                  <p:par>
                                    <p:cTn id="15" presetID="10" presetClass="entr" presetSubtype="0" fill="hold" grpId="0" nodeType="withEffect">
                                      <p:stCondLst>
                                        <p:cond delay="180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500"/>
                                            <p:tgtEl>
                                              <p:spTgt spid="68"/>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childTnLst>
                              </p:cTn>
                            </p:par>
                            <p:par>
                              <p:cTn id="21" fill="hold">
                                <p:stCondLst>
                                  <p:cond delay="2300"/>
                                </p:stCondLst>
                                <p:childTnLst>
                                  <p:par>
                                    <p:cTn id="22" presetID="10" presetClass="entr" presetSubtype="0" fill="hold" nodeType="after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par>
                                    <p:cTn id="25" presetID="10"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par>
                                    <p:cTn id="28" presetID="10" presetClass="entr" presetSubtype="0" fill="hold" nodeType="with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fade">
                                          <p:cBhvr>
                                            <p:cTn id="30" dur="500"/>
                                            <p:tgtEl>
                                              <p:spTgt spid="71"/>
                                            </p:tgtEl>
                                          </p:cBhvr>
                                        </p:animEffect>
                                      </p:childTnLst>
                                    </p:cTn>
                                  </p:par>
                                  <p:par>
                                    <p:cTn id="31" presetID="10" presetClass="entr" presetSubtype="0" fill="hold" nodeType="with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fade">
                                          <p:cBhvr>
                                            <p:cTn id="33" dur="500"/>
                                            <p:tgtEl>
                                              <p:spTgt spid="72"/>
                                            </p:tgtEl>
                                          </p:cBhvr>
                                        </p:animEffect>
                                      </p:childTnLst>
                                    </p:cTn>
                                  </p:par>
                                  <p:par>
                                    <p:cTn id="34" presetID="10" presetClass="entr" presetSubtype="0" fill="hold" nodeType="withEffect">
                                      <p:stCondLst>
                                        <p:cond delay="0"/>
                                      </p:stCondLst>
                                      <p:childTnLst>
                                        <p:set>
                                          <p:cBhvr>
                                            <p:cTn id="35" dur="1" fill="hold">
                                              <p:stCondLst>
                                                <p:cond delay="0"/>
                                              </p:stCondLst>
                                            </p:cTn>
                                            <p:tgtEl>
                                              <p:spTgt spid="73"/>
                                            </p:tgtEl>
                                            <p:attrNameLst>
                                              <p:attrName>style.visibility</p:attrName>
                                            </p:attrNameLst>
                                          </p:cBhvr>
                                          <p:to>
                                            <p:strVal val="visible"/>
                                          </p:to>
                                        </p:set>
                                        <p:animEffect transition="in" filter="fade">
                                          <p:cBhvr>
                                            <p:cTn id="36" dur="500"/>
                                            <p:tgtEl>
                                              <p:spTgt spid="73"/>
                                            </p:tgtEl>
                                          </p:cBhvr>
                                        </p:animEffect>
                                      </p:childTnLst>
                                    </p:cTn>
                                  </p:par>
                                  <p:par>
                                    <p:cTn id="37" presetID="10" presetClass="entr" presetSubtype="0"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fade">
                                          <p:cBhvr>
                                            <p:cTn id="39" dur="500"/>
                                            <p:tgtEl>
                                              <p:spTgt spid="74"/>
                                            </p:tgtEl>
                                          </p:cBhvr>
                                        </p:animEffect>
                                      </p:childTnLst>
                                    </p:cTn>
                                  </p:par>
                                  <p:par>
                                    <p:cTn id="40" presetID="10" presetClass="entr" presetSubtype="0" fill="hold" nodeType="with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fade">
                                          <p:cBhvr>
                                            <p:cTn id="42" dur="500"/>
                                            <p:tgtEl>
                                              <p:spTgt spid="75"/>
                                            </p:tgtEl>
                                          </p:cBhvr>
                                        </p:animEffect>
                                      </p:childTnLst>
                                    </p:cTn>
                                  </p:par>
                                  <p:par>
                                    <p:cTn id="43" presetID="10" presetClass="entr" presetSubtype="0"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fade">
                                          <p:cBhvr>
                                            <p:cTn id="45" dur="500"/>
                                            <p:tgtEl>
                                              <p:spTgt spid="7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fade">
                                          <p:cBhvr>
                                            <p:cTn id="48" dur="500"/>
                                            <p:tgtEl>
                                              <p:spTgt spid="8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500"/>
                                            <p:tgtEl>
                                              <p:spTgt spid="7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fade">
                                          <p:cBhvr>
                                            <p:cTn id="54" dur="500"/>
                                            <p:tgtEl>
                                              <p:spTgt spid="7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fade">
                                          <p:cBhvr>
                                            <p:cTn id="57" dur="500"/>
                                            <p:tgtEl>
                                              <p:spTgt spid="77"/>
                                            </p:tgtEl>
                                          </p:cBhvr>
                                        </p:animEffect>
                                      </p:childTnLst>
                                    </p:cTn>
                                  </p:par>
                                </p:childTnLst>
                              </p:cTn>
                            </p:par>
                            <p:par>
                              <p:cTn id="58" fill="hold">
                                <p:stCondLst>
                                  <p:cond delay="2800"/>
                                </p:stCondLst>
                                <p:childTnLst>
                                  <p:par>
                                    <p:cTn id="59" presetID="22" presetClass="entr" presetSubtype="8" fill="hold" grpId="0" nodeType="after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wipe(left)">
                                          <p:cBhvr>
                                            <p:cTn id="61" dur="500"/>
                                            <p:tgtEl>
                                              <p:spTgt spid="81"/>
                                            </p:tgtEl>
                                          </p:cBhvr>
                                        </p:animEffect>
                                      </p:childTnLst>
                                    </p:cTn>
                                  </p:par>
                                </p:childTnLst>
                              </p:cTn>
                            </p:par>
                            <p:par>
                              <p:cTn id="62" fill="hold">
                                <p:stCondLst>
                                  <p:cond delay="3300"/>
                                </p:stCondLst>
                                <p:childTnLst>
                                  <p:par>
                                    <p:cTn id="63" presetID="22" presetClass="entr" presetSubtype="8" fill="hold" grpId="0" nodeType="afterEffect">
                                      <p:stCondLst>
                                        <p:cond delay="0"/>
                                      </p:stCondLst>
                                      <p:iterate type="lt">
                                        <p:tmPct val="30000"/>
                                      </p:iterate>
                                      <p:childTnLst>
                                        <p:set>
                                          <p:cBhvr>
                                            <p:cTn id="64" dur="1" fill="hold">
                                              <p:stCondLst>
                                                <p:cond delay="0"/>
                                              </p:stCondLst>
                                            </p:cTn>
                                            <p:tgtEl>
                                              <p:spTgt spid="82"/>
                                            </p:tgtEl>
                                            <p:attrNameLst>
                                              <p:attrName>style.visibility</p:attrName>
                                            </p:attrNameLst>
                                          </p:cBhvr>
                                          <p:to>
                                            <p:strVal val="visible"/>
                                          </p:to>
                                        </p:set>
                                        <p:animEffect transition="in" filter="wipe(left)">
                                          <p:cBhvr>
                                            <p:cTn id="65" dur="100"/>
                                            <p:tgtEl>
                                              <p:spTgt spid="82"/>
                                            </p:tgtEl>
                                          </p:cBhvr>
                                        </p:animEffect>
                                      </p:childTnLst>
                                    </p:cTn>
                                  </p:par>
                                  <p:par>
                                    <p:cTn id="66" presetID="36" presetClass="emph" presetSubtype="0" fill="hold" grpId="1" nodeType="withEffect">
                                      <p:stCondLst>
                                        <p:cond delay="0"/>
                                      </p:stCondLst>
                                      <p:iterate type="lt">
                                        <p:tmPct val="30000"/>
                                      </p:iterate>
                                      <p:childTnLst>
                                        <p:animScale>
                                          <p:cBhvr>
                                            <p:cTn id="67" dur="50" autoRev="1" fill="hold">
                                              <p:stCondLst>
                                                <p:cond delay="0"/>
                                              </p:stCondLst>
                                            </p:cTn>
                                            <p:tgtEl>
                                              <p:spTgt spid="82"/>
                                            </p:tgtEl>
                                          </p:cBhvr>
                                          <p:to x="80000" y="100000"/>
                                        </p:animScale>
                                        <p:anim by="(#ppt_w*0.10)" calcmode="lin" valueType="num">
                                          <p:cBhvr>
                                            <p:cTn id="68" dur="50" autoRev="1" fill="hold">
                                              <p:stCondLst>
                                                <p:cond delay="0"/>
                                              </p:stCondLst>
                                            </p:cTn>
                                            <p:tgtEl>
                                              <p:spTgt spid="82"/>
                                            </p:tgtEl>
                                            <p:attrNameLst>
                                              <p:attrName>ppt_x</p:attrName>
                                            </p:attrNameLst>
                                          </p:cBhvr>
                                        </p:anim>
                                        <p:anim by="(-#ppt_w*0.10)" calcmode="lin" valueType="num">
                                          <p:cBhvr>
                                            <p:cTn id="69" dur="50" autoRev="1" fill="hold">
                                              <p:stCondLst>
                                                <p:cond delay="0"/>
                                              </p:stCondLst>
                                            </p:cTn>
                                            <p:tgtEl>
                                              <p:spTgt spid="82"/>
                                            </p:tgtEl>
                                            <p:attrNameLst>
                                              <p:attrName>ppt_y</p:attrName>
                                            </p:attrNameLst>
                                          </p:cBhvr>
                                        </p:anim>
                                        <p:animRot by="-480000">
                                          <p:cBhvr>
                                            <p:cTn id="70" dur="50" autoRev="1" fill="hold">
                                              <p:stCondLst>
                                                <p:cond delay="0"/>
                                              </p:stCondLst>
                                            </p:cTn>
                                            <p:tgtEl>
                                              <p:spTgt spid="8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P spid="77" grpId="0"/>
          <p:bldP spid="78" grpId="0"/>
          <p:bldP spid="79" grpId="0"/>
          <p:bldP spid="80" grpId="0"/>
          <p:bldP spid="81" grpId="0" animBg="1"/>
          <p:bldP spid="82" grpId="0"/>
          <p:bldP spid="82" grpId="1"/>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043366">
            <a:off x="-2671174" y="-864058"/>
            <a:ext cx="9003977" cy="5086382"/>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124298" y="1872084"/>
            <a:ext cx="955909" cy="95590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rgbClr val="2E97BC"/>
                </a:solidFill>
                <a:cs typeface="+mn-ea"/>
                <a:sym typeface="+mn-lt"/>
              </a:rPr>
              <a:t>03</a:t>
            </a:r>
            <a:endParaRPr lang="zh-CN" altLang="en-US" sz="4800" dirty="0">
              <a:solidFill>
                <a:srgbClr val="2E97BC"/>
              </a:solidFill>
              <a:cs typeface="+mn-ea"/>
              <a:sym typeface="+mn-lt"/>
            </a:endParaRPr>
          </a:p>
        </p:txBody>
      </p:sp>
      <p:pic>
        <p:nvPicPr>
          <p:cNvPr id="18"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753901">
            <a:off x="3375673" y="-39925"/>
            <a:ext cx="9003977" cy="508638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420442" y="1944092"/>
            <a:ext cx="3057247" cy="523220"/>
          </a:xfrm>
          <a:prstGeom prst="rect">
            <a:avLst/>
          </a:prstGeom>
        </p:spPr>
        <p:txBody>
          <a:bodyPr wrap="none">
            <a:spAutoFit/>
          </a:bodyPr>
          <a:lstStyle/>
          <a:p>
            <a:r>
              <a:rPr lang="zh-CN" altLang="en-US" sz="2800" dirty="0">
                <a:solidFill>
                  <a:srgbClr val="2E97BC"/>
                </a:solidFill>
                <a:cs typeface="+mn-ea"/>
                <a:sym typeface="+mn-lt"/>
              </a:rPr>
              <a:t>单击添加文字标题</a:t>
            </a:r>
          </a:p>
        </p:txBody>
      </p:sp>
      <p:sp>
        <p:nvSpPr>
          <p:cNvPr id="8" name="矩形 7"/>
          <p:cNvSpPr/>
          <p:nvPr/>
        </p:nvSpPr>
        <p:spPr>
          <a:xfrm>
            <a:off x="3420442" y="2346523"/>
            <a:ext cx="3350854" cy="461665"/>
          </a:xfrm>
          <a:prstGeom prst="rect">
            <a:avLst/>
          </a:prstGeom>
        </p:spPr>
        <p:txBody>
          <a:bodyPr wrap="none">
            <a:spAutoFit/>
          </a:bodyPr>
          <a:lstStyle/>
          <a:p>
            <a:r>
              <a:rPr lang="en-US" altLang="zh-CN" sz="1200" dirty="0" err="1">
                <a:cs typeface="+mn-ea"/>
                <a:sym typeface="+mn-lt"/>
              </a:rPr>
              <a:t>templateBusiness</a:t>
            </a:r>
            <a:r>
              <a:rPr lang="en-US" altLang="zh-CN" sz="1200" dirty="0">
                <a:cs typeface="+mn-ea"/>
                <a:sym typeface="+mn-lt"/>
              </a:rPr>
              <a:t> end of year job summary</a:t>
            </a:r>
          </a:p>
          <a:p>
            <a:r>
              <a:rPr lang="en-US" altLang="zh-CN" sz="1200" dirty="0">
                <a:cs typeface="+mn-ea"/>
                <a:sym typeface="+mn-lt"/>
              </a:rPr>
              <a:t>general PPT template</a:t>
            </a:r>
            <a:endParaRPr lang="zh-CN" altLang="en-US" sz="1200" dirty="0">
              <a:cs typeface="+mn-ea"/>
              <a:sym typeface="+mn-lt"/>
            </a:endParaRPr>
          </a:p>
        </p:txBody>
      </p:sp>
    </p:spTree>
    <p:extLst>
      <p:ext uri="{BB962C8B-B14F-4D97-AF65-F5344CB8AC3E}">
        <p14:creationId xmlns:p14="http://schemas.microsoft.com/office/powerpoint/2010/main" val="689987766"/>
      </p:ext>
    </p:extLst>
  </p:cSld>
  <p:clrMapOvr>
    <a:masterClrMapping/>
  </p:clrMapOvr>
  <mc:AlternateContent xmlns:mc="http://schemas.openxmlformats.org/markup-compatibility/2006" xmlns:p14="http://schemas.microsoft.com/office/powerpoint/2010/main">
    <mc:Choice Requires="p14">
      <p:transition spd="slow" p14:dur="2000" advTm="4313"/>
    </mc:Choice>
    <mc:Fallback xmlns="">
      <p:transition spd="slow" advTm="431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2"/>
          <p:cNvGraphicFramePr/>
          <p:nvPr>
            <p:extLst>
              <p:ext uri="{D42A27DB-BD31-4B8C-83A1-F6EECF244321}">
                <p14:modId xmlns:p14="http://schemas.microsoft.com/office/powerpoint/2010/main" val="1008669088"/>
              </p:ext>
            </p:extLst>
          </p:nvPr>
        </p:nvGraphicFramePr>
        <p:xfrm>
          <a:off x="1226107" y="883435"/>
          <a:ext cx="1510325" cy="2132769"/>
        </p:xfrm>
        <a:graphic>
          <a:graphicData uri="http://schemas.openxmlformats.org/drawingml/2006/chart">
            <c:chart xmlns:c="http://schemas.openxmlformats.org/drawingml/2006/chart" xmlns:r="http://schemas.openxmlformats.org/officeDocument/2006/relationships" r:id="rId4"/>
          </a:graphicData>
        </a:graphic>
      </p:graphicFrame>
      <p:sp>
        <p:nvSpPr>
          <p:cNvPr id="3" name="Content Placeholder 2"/>
          <p:cNvSpPr txBox="1">
            <a:spLocks/>
          </p:cNvSpPr>
          <p:nvPr/>
        </p:nvSpPr>
        <p:spPr>
          <a:xfrm>
            <a:off x="1410288" y="1719635"/>
            <a:ext cx="1197682" cy="924359"/>
          </a:xfrm>
          <a:prstGeom prst="rect">
            <a:avLst/>
          </a:prstGeom>
        </p:spPr>
        <p:txBody>
          <a:bodyPr vert="horz" lIns="89858" tIns="44929" rIns="89858" bIns="44929"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dirty="0">
                <a:solidFill>
                  <a:schemeClr val="bg1">
                    <a:lumMod val="50000"/>
                  </a:schemeClr>
                </a:solidFill>
                <a:cs typeface="+mn-ea"/>
                <a:sym typeface="+mn-lt"/>
              </a:rPr>
              <a:t>73%</a:t>
            </a:r>
          </a:p>
        </p:txBody>
      </p:sp>
      <p:graphicFrame>
        <p:nvGraphicFramePr>
          <p:cNvPr id="4" name="Chart 39"/>
          <p:cNvGraphicFramePr/>
          <p:nvPr>
            <p:extLst>
              <p:ext uri="{D42A27DB-BD31-4B8C-83A1-F6EECF244321}">
                <p14:modId xmlns:p14="http://schemas.microsoft.com/office/powerpoint/2010/main" val="3313673207"/>
              </p:ext>
            </p:extLst>
          </p:nvPr>
        </p:nvGraphicFramePr>
        <p:xfrm>
          <a:off x="2979239" y="883435"/>
          <a:ext cx="1510325" cy="2132769"/>
        </p:xfrm>
        <a:graphic>
          <a:graphicData uri="http://schemas.openxmlformats.org/drawingml/2006/chart">
            <c:chart xmlns:c="http://schemas.openxmlformats.org/drawingml/2006/chart" xmlns:r="http://schemas.openxmlformats.org/officeDocument/2006/relationships" r:id="rId5"/>
          </a:graphicData>
        </a:graphic>
      </p:graphicFrame>
      <p:sp>
        <p:nvSpPr>
          <p:cNvPr id="5" name="Content Placeholder 2"/>
          <p:cNvSpPr txBox="1">
            <a:spLocks/>
          </p:cNvSpPr>
          <p:nvPr/>
        </p:nvSpPr>
        <p:spPr>
          <a:xfrm>
            <a:off x="3168265" y="1719635"/>
            <a:ext cx="1186710" cy="861259"/>
          </a:xfrm>
          <a:prstGeom prst="rect">
            <a:avLst/>
          </a:prstGeom>
        </p:spPr>
        <p:txBody>
          <a:bodyPr vert="horz" lIns="89858" tIns="44929" rIns="89858" bIns="44929"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dirty="0">
                <a:solidFill>
                  <a:schemeClr val="bg1">
                    <a:lumMod val="50000"/>
                  </a:schemeClr>
                </a:solidFill>
                <a:cs typeface="+mn-ea"/>
                <a:sym typeface="+mn-lt"/>
              </a:rPr>
              <a:t>87%</a:t>
            </a:r>
          </a:p>
        </p:txBody>
      </p:sp>
      <p:graphicFrame>
        <p:nvGraphicFramePr>
          <p:cNvPr id="6" name="Chart 47"/>
          <p:cNvGraphicFramePr/>
          <p:nvPr>
            <p:extLst>
              <p:ext uri="{D42A27DB-BD31-4B8C-83A1-F6EECF244321}">
                <p14:modId xmlns:p14="http://schemas.microsoft.com/office/powerpoint/2010/main" val="1018124208"/>
              </p:ext>
            </p:extLst>
          </p:nvPr>
        </p:nvGraphicFramePr>
        <p:xfrm>
          <a:off x="4697617" y="898335"/>
          <a:ext cx="1510325" cy="2132769"/>
        </p:xfrm>
        <a:graphic>
          <a:graphicData uri="http://schemas.openxmlformats.org/drawingml/2006/chart">
            <c:chart xmlns:c="http://schemas.openxmlformats.org/drawingml/2006/chart" xmlns:r="http://schemas.openxmlformats.org/officeDocument/2006/relationships" r:id="rId6"/>
          </a:graphicData>
        </a:graphic>
      </p:graphicFrame>
      <p:sp>
        <p:nvSpPr>
          <p:cNvPr id="7" name="Content Placeholder 2"/>
          <p:cNvSpPr txBox="1">
            <a:spLocks/>
          </p:cNvSpPr>
          <p:nvPr/>
        </p:nvSpPr>
        <p:spPr>
          <a:xfrm>
            <a:off x="4894792" y="1719634"/>
            <a:ext cx="1165326" cy="861259"/>
          </a:xfrm>
          <a:prstGeom prst="rect">
            <a:avLst/>
          </a:prstGeom>
        </p:spPr>
        <p:txBody>
          <a:bodyPr vert="horz" lIns="89858" tIns="44929" rIns="89858" bIns="44929"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dirty="0">
                <a:solidFill>
                  <a:schemeClr val="bg1">
                    <a:lumMod val="50000"/>
                  </a:schemeClr>
                </a:solidFill>
                <a:cs typeface="+mn-ea"/>
                <a:sym typeface="+mn-lt"/>
              </a:rPr>
              <a:t>35%</a:t>
            </a:r>
          </a:p>
        </p:txBody>
      </p:sp>
      <p:graphicFrame>
        <p:nvGraphicFramePr>
          <p:cNvPr id="8" name="Chart 51"/>
          <p:cNvGraphicFramePr/>
          <p:nvPr>
            <p:extLst>
              <p:ext uri="{D42A27DB-BD31-4B8C-83A1-F6EECF244321}">
                <p14:modId xmlns:p14="http://schemas.microsoft.com/office/powerpoint/2010/main" val="618098366"/>
              </p:ext>
            </p:extLst>
          </p:nvPr>
        </p:nvGraphicFramePr>
        <p:xfrm>
          <a:off x="6446621" y="902450"/>
          <a:ext cx="1510325" cy="2132769"/>
        </p:xfrm>
        <a:graphic>
          <a:graphicData uri="http://schemas.openxmlformats.org/drawingml/2006/chart">
            <c:chart xmlns:c="http://schemas.openxmlformats.org/drawingml/2006/chart" xmlns:r="http://schemas.openxmlformats.org/officeDocument/2006/relationships" r:id="rId7"/>
          </a:graphicData>
        </a:graphic>
      </p:graphicFrame>
      <p:sp>
        <p:nvSpPr>
          <p:cNvPr id="9" name="Content Placeholder 2"/>
          <p:cNvSpPr txBox="1">
            <a:spLocks/>
          </p:cNvSpPr>
          <p:nvPr/>
        </p:nvSpPr>
        <p:spPr>
          <a:xfrm>
            <a:off x="6638902" y="1719635"/>
            <a:ext cx="1189753" cy="861259"/>
          </a:xfrm>
          <a:prstGeom prst="rect">
            <a:avLst/>
          </a:prstGeom>
        </p:spPr>
        <p:txBody>
          <a:bodyPr vert="horz" lIns="89858" tIns="44929" rIns="89858" bIns="44929"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dirty="0">
                <a:solidFill>
                  <a:schemeClr val="bg1">
                    <a:lumMod val="50000"/>
                  </a:schemeClr>
                </a:solidFill>
                <a:cs typeface="+mn-ea"/>
                <a:sym typeface="+mn-lt"/>
              </a:rPr>
              <a:t>36%</a:t>
            </a:r>
          </a:p>
        </p:txBody>
      </p:sp>
      <p:grpSp>
        <p:nvGrpSpPr>
          <p:cNvPr id="10" name="Group 1"/>
          <p:cNvGrpSpPr/>
          <p:nvPr/>
        </p:nvGrpSpPr>
        <p:grpSpPr>
          <a:xfrm>
            <a:off x="1463815" y="2809908"/>
            <a:ext cx="1016292" cy="1470653"/>
            <a:chOff x="643212" y="3277200"/>
            <a:chExt cx="1480516" cy="1176357"/>
          </a:xfrm>
        </p:grpSpPr>
        <p:cxnSp>
          <p:nvCxnSpPr>
            <p:cNvPr id="11" name="Straight Connector 58"/>
            <p:cNvCxnSpPr/>
            <p:nvPr/>
          </p:nvCxnSpPr>
          <p:spPr>
            <a:xfrm>
              <a:off x="762563"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697520" y="3567186"/>
              <a:ext cx="1371901" cy="8863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800" dirty="0">
                  <a:solidFill>
                    <a:srgbClr val="314865"/>
                  </a:solidFill>
                  <a:cs typeface="+mn-ea"/>
                  <a:sym typeface="+mn-lt"/>
                </a:rPr>
                <a:t>单击此处添加文本</a:t>
              </a:r>
              <a:r>
                <a:rPr lang="en-US" altLang="zh-CN" sz="800" dirty="0">
                  <a:solidFill>
                    <a:srgbClr val="314865"/>
                  </a:solidFill>
                  <a:cs typeface="+mn-ea"/>
                  <a:sym typeface="+mn-lt"/>
                </a:rPr>
                <a:t>1</a:t>
              </a:r>
              <a:r>
                <a:rPr lang="zh-CN" altLang="en-US" sz="800" dirty="0">
                  <a:solidFill>
                    <a:srgbClr val="314865"/>
                  </a:solidFill>
                  <a:cs typeface="+mn-ea"/>
                  <a:sym typeface="+mn-lt"/>
                </a:rPr>
                <a:t>此处添加文本此处添加文本此处添加文本此处添加文本此处添加文本</a:t>
              </a:r>
              <a:endParaRPr lang="en-US" sz="800" dirty="0">
                <a:solidFill>
                  <a:srgbClr val="314865"/>
                </a:solidFill>
                <a:cs typeface="+mn-ea"/>
                <a:sym typeface="+mn-lt"/>
              </a:endParaRPr>
            </a:p>
          </p:txBody>
        </p:sp>
        <p:grpSp>
          <p:nvGrpSpPr>
            <p:cNvPr id="13" name="Group 75"/>
            <p:cNvGrpSpPr/>
            <p:nvPr/>
          </p:nvGrpSpPr>
          <p:grpSpPr>
            <a:xfrm>
              <a:off x="643212" y="3277200"/>
              <a:ext cx="1480516" cy="711968"/>
              <a:chOff x="2343409" y="3530596"/>
              <a:chExt cx="1480516" cy="711968"/>
            </a:xfrm>
          </p:grpSpPr>
          <p:sp>
            <p:nvSpPr>
              <p:cNvPr id="14" name="Content Placeholder 2"/>
              <p:cNvSpPr txBox="1">
                <a:spLocks/>
              </p:cNvSpPr>
              <p:nvPr/>
            </p:nvSpPr>
            <p:spPr>
              <a:xfrm>
                <a:off x="2399260" y="3530596"/>
                <a:ext cx="1368814" cy="5799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b="1" dirty="0">
                    <a:solidFill>
                      <a:srgbClr val="314865"/>
                    </a:solidFill>
                    <a:cs typeface="+mn-ea"/>
                    <a:sym typeface="+mn-lt"/>
                  </a:rPr>
                  <a:t>$96,453</a:t>
                </a:r>
              </a:p>
            </p:txBody>
          </p:sp>
          <p:sp>
            <p:nvSpPr>
              <p:cNvPr id="15" name="Content Placeholder 2"/>
              <p:cNvSpPr txBox="1">
                <a:spLocks/>
              </p:cNvSpPr>
              <p:nvPr/>
            </p:nvSpPr>
            <p:spPr>
              <a:xfrm>
                <a:off x="2343409" y="3560947"/>
                <a:ext cx="1480516" cy="68161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1100" b="1" dirty="0">
                  <a:solidFill>
                    <a:schemeClr val="bg1">
                      <a:lumMod val="50000"/>
                    </a:schemeClr>
                  </a:solidFill>
                  <a:cs typeface="+mn-ea"/>
                  <a:sym typeface="+mn-lt"/>
                </a:endParaRPr>
              </a:p>
            </p:txBody>
          </p:sp>
        </p:grpSp>
      </p:grpSp>
      <p:grpSp>
        <p:nvGrpSpPr>
          <p:cNvPr id="16" name="Group 3"/>
          <p:cNvGrpSpPr/>
          <p:nvPr/>
        </p:nvGrpSpPr>
        <p:grpSpPr>
          <a:xfrm>
            <a:off x="3245524" y="2809908"/>
            <a:ext cx="941734" cy="1470653"/>
            <a:chOff x="2824562" y="3277200"/>
            <a:chExt cx="1371900" cy="1176357"/>
          </a:xfrm>
        </p:grpSpPr>
        <p:cxnSp>
          <p:nvCxnSpPr>
            <p:cNvPr id="17" name="Straight Connector 56"/>
            <p:cNvCxnSpPr/>
            <p:nvPr/>
          </p:nvCxnSpPr>
          <p:spPr>
            <a:xfrm>
              <a:off x="2865112"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Content Placeholder 2"/>
            <p:cNvSpPr txBox="1">
              <a:spLocks/>
            </p:cNvSpPr>
            <p:nvPr/>
          </p:nvSpPr>
          <p:spPr>
            <a:xfrm>
              <a:off x="2824562" y="3567186"/>
              <a:ext cx="1371900" cy="8863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800" dirty="0">
                  <a:solidFill>
                    <a:srgbClr val="314865"/>
                  </a:solidFill>
                  <a:cs typeface="+mn-ea"/>
                  <a:sym typeface="+mn-lt"/>
                </a:rPr>
                <a:t>单击此处添加文本</a:t>
              </a:r>
              <a:r>
                <a:rPr lang="en-US" altLang="zh-CN" sz="800" dirty="0">
                  <a:solidFill>
                    <a:srgbClr val="314865"/>
                  </a:solidFill>
                  <a:cs typeface="+mn-ea"/>
                  <a:sym typeface="+mn-lt"/>
                </a:rPr>
                <a:t>1</a:t>
              </a:r>
              <a:r>
                <a:rPr lang="zh-CN" altLang="en-US" sz="800" dirty="0">
                  <a:solidFill>
                    <a:srgbClr val="314865"/>
                  </a:solidFill>
                  <a:cs typeface="+mn-ea"/>
                  <a:sym typeface="+mn-lt"/>
                </a:rPr>
                <a:t>此处添加文本此处添加文本此处添加文本此处添加文本此处添加文本</a:t>
              </a:r>
              <a:endParaRPr lang="en-US" sz="800" dirty="0">
                <a:solidFill>
                  <a:srgbClr val="314865"/>
                </a:solidFill>
                <a:cs typeface="+mn-ea"/>
                <a:sym typeface="+mn-lt"/>
              </a:endParaRPr>
            </a:p>
          </p:txBody>
        </p:sp>
        <p:sp>
          <p:nvSpPr>
            <p:cNvPr id="19" name="Content Placeholder 2"/>
            <p:cNvSpPr txBox="1">
              <a:spLocks/>
            </p:cNvSpPr>
            <p:nvPr/>
          </p:nvSpPr>
          <p:spPr>
            <a:xfrm>
              <a:off x="2826105" y="3277200"/>
              <a:ext cx="1368814" cy="5799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b="1" dirty="0">
                  <a:solidFill>
                    <a:srgbClr val="314865"/>
                  </a:solidFill>
                  <a:cs typeface="+mn-ea"/>
                  <a:sym typeface="+mn-lt"/>
                </a:rPr>
                <a:t>$46,200</a:t>
              </a:r>
            </a:p>
          </p:txBody>
        </p:sp>
      </p:grpSp>
      <p:grpSp>
        <p:nvGrpSpPr>
          <p:cNvPr id="20" name="Group 4"/>
          <p:cNvGrpSpPr/>
          <p:nvPr/>
        </p:nvGrpSpPr>
        <p:grpSpPr>
          <a:xfrm>
            <a:off x="5015719" y="2813850"/>
            <a:ext cx="941734" cy="1490395"/>
            <a:chOff x="4940455" y="3261409"/>
            <a:chExt cx="1371900" cy="1192148"/>
          </a:xfrm>
        </p:grpSpPr>
        <p:cxnSp>
          <p:nvCxnSpPr>
            <p:cNvPr id="21" name="Straight Connector 60"/>
            <p:cNvCxnSpPr/>
            <p:nvPr/>
          </p:nvCxnSpPr>
          <p:spPr>
            <a:xfrm>
              <a:off x="4994348"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2" name="Content Placeholder 2"/>
            <p:cNvSpPr txBox="1">
              <a:spLocks/>
            </p:cNvSpPr>
            <p:nvPr/>
          </p:nvSpPr>
          <p:spPr>
            <a:xfrm>
              <a:off x="4940455" y="3573061"/>
              <a:ext cx="1371900" cy="8804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800" dirty="0">
                  <a:solidFill>
                    <a:srgbClr val="314865"/>
                  </a:solidFill>
                  <a:cs typeface="+mn-ea"/>
                  <a:sym typeface="+mn-lt"/>
                </a:rPr>
                <a:t>单击此处添加文本</a:t>
              </a:r>
              <a:r>
                <a:rPr lang="en-US" altLang="zh-CN" sz="800" dirty="0">
                  <a:solidFill>
                    <a:srgbClr val="314865"/>
                  </a:solidFill>
                  <a:cs typeface="+mn-ea"/>
                  <a:sym typeface="+mn-lt"/>
                </a:rPr>
                <a:t>1</a:t>
              </a:r>
              <a:r>
                <a:rPr lang="zh-CN" altLang="en-US" sz="800" dirty="0">
                  <a:solidFill>
                    <a:srgbClr val="314865"/>
                  </a:solidFill>
                  <a:cs typeface="+mn-ea"/>
                  <a:sym typeface="+mn-lt"/>
                </a:rPr>
                <a:t>此处添加文本此处添加文本此处添加文本此处添加文本此处添加文本</a:t>
              </a:r>
              <a:endParaRPr lang="en-US" sz="800" dirty="0">
                <a:solidFill>
                  <a:srgbClr val="314865"/>
                </a:solidFill>
                <a:cs typeface="+mn-ea"/>
                <a:sym typeface="+mn-lt"/>
              </a:endParaRPr>
            </a:p>
          </p:txBody>
        </p:sp>
        <p:sp>
          <p:nvSpPr>
            <p:cNvPr id="23" name="Content Placeholder 2"/>
            <p:cNvSpPr txBox="1">
              <a:spLocks/>
            </p:cNvSpPr>
            <p:nvPr/>
          </p:nvSpPr>
          <p:spPr>
            <a:xfrm>
              <a:off x="4941998" y="3261409"/>
              <a:ext cx="1368814" cy="5957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b="1" dirty="0">
                  <a:solidFill>
                    <a:srgbClr val="314865"/>
                  </a:solidFill>
                  <a:cs typeface="+mn-ea"/>
                  <a:sym typeface="+mn-lt"/>
                </a:rPr>
                <a:t>$14,321</a:t>
              </a:r>
            </a:p>
          </p:txBody>
        </p:sp>
      </p:grpSp>
      <p:grpSp>
        <p:nvGrpSpPr>
          <p:cNvPr id="24" name="Group 5"/>
          <p:cNvGrpSpPr/>
          <p:nvPr/>
        </p:nvGrpSpPr>
        <p:grpSpPr>
          <a:xfrm>
            <a:off x="6770826" y="2790977"/>
            <a:ext cx="941734" cy="1508597"/>
            <a:chOff x="7052689" y="3246848"/>
            <a:chExt cx="1371900" cy="1206708"/>
          </a:xfrm>
        </p:grpSpPr>
        <p:cxnSp>
          <p:nvCxnSpPr>
            <p:cNvPr id="25" name="Straight Connector 61"/>
            <p:cNvCxnSpPr/>
            <p:nvPr/>
          </p:nvCxnSpPr>
          <p:spPr>
            <a:xfrm>
              <a:off x="7106582"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6" name="Content Placeholder 2"/>
            <p:cNvSpPr txBox="1">
              <a:spLocks/>
            </p:cNvSpPr>
            <p:nvPr/>
          </p:nvSpPr>
          <p:spPr>
            <a:xfrm>
              <a:off x="7052689" y="3536834"/>
              <a:ext cx="1371900" cy="9167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800" dirty="0">
                  <a:solidFill>
                    <a:srgbClr val="314865"/>
                  </a:solidFill>
                  <a:cs typeface="+mn-ea"/>
                  <a:sym typeface="+mn-lt"/>
                </a:rPr>
                <a:t>单击此处添加文本</a:t>
              </a:r>
              <a:r>
                <a:rPr lang="en-US" altLang="zh-CN" sz="800" dirty="0">
                  <a:solidFill>
                    <a:srgbClr val="314865"/>
                  </a:solidFill>
                  <a:cs typeface="+mn-ea"/>
                  <a:sym typeface="+mn-lt"/>
                </a:rPr>
                <a:t>1</a:t>
              </a:r>
              <a:r>
                <a:rPr lang="zh-CN" altLang="en-US" sz="800" dirty="0">
                  <a:solidFill>
                    <a:srgbClr val="314865"/>
                  </a:solidFill>
                  <a:cs typeface="+mn-ea"/>
                  <a:sym typeface="+mn-lt"/>
                </a:rPr>
                <a:t>此处添加文本此处添加文本此处添加文本此处添加文本此处添加文本</a:t>
              </a:r>
              <a:endParaRPr lang="en-US" sz="800" dirty="0">
                <a:solidFill>
                  <a:srgbClr val="314865"/>
                </a:solidFill>
                <a:cs typeface="+mn-ea"/>
                <a:sym typeface="+mn-lt"/>
              </a:endParaRPr>
            </a:p>
          </p:txBody>
        </p:sp>
        <p:sp>
          <p:nvSpPr>
            <p:cNvPr id="27" name="Content Placeholder 2"/>
            <p:cNvSpPr txBox="1">
              <a:spLocks/>
            </p:cNvSpPr>
            <p:nvPr/>
          </p:nvSpPr>
          <p:spPr>
            <a:xfrm>
              <a:off x="7054232" y="3246848"/>
              <a:ext cx="1368815" cy="6103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b="1" dirty="0">
                  <a:solidFill>
                    <a:srgbClr val="314865"/>
                  </a:solidFill>
                  <a:cs typeface="+mn-ea"/>
                  <a:sym typeface="+mn-lt"/>
                </a:rPr>
                <a:t>$16,567</a:t>
              </a:r>
            </a:p>
          </p:txBody>
        </p:sp>
      </p:grpSp>
      <p:sp>
        <p:nvSpPr>
          <p:cNvPr id="30" name="矩形 29"/>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p>
        </p:txBody>
      </p:sp>
    </p:spTree>
    <p:extLst>
      <p:ext uri="{BB962C8B-B14F-4D97-AF65-F5344CB8AC3E}">
        <p14:creationId xmlns:p14="http://schemas.microsoft.com/office/powerpoint/2010/main" val="322685579"/>
      </p:ext>
    </p:extLst>
  </p:cSld>
  <p:clrMapOvr>
    <a:masterClrMapping/>
  </p:clrMapOvr>
  <mc:AlternateContent xmlns:mc="http://schemas.openxmlformats.org/markup-compatibility/2006" xmlns:p14="http://schemas.microsoft.com/office/powerpoint/2010/main">
    <mc:Choice Requires="p14">
      <p:transition spd="slow" p14:dur="2000" advTm="8233"/>
    </mc:Choice>
    <mc:Fallback xmlns="">
      <p:transition spd="slow" advTm="823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500"/>
                            </p:stCondLst>
                            <p:childTnLst>
                              <p:par>
                                <p:cTn id="13" presetID="16" presetClass="entr" presetSubtype="21"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par>
                          <p:cTn id="16" fill="hold">
                            <p:stCondLst>
                              <p:cond delay="2000"/>
                            </p:stCondLst>
                            <p:childTnLst>
                              <p:par>
                                <p:cTn id="17" presetID="21" presetClass="entr" presetSubtype="1"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1000"/>
                                        <p:tgtEl>
                                          <p:spTgt spid="4"/>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3500"/>
                            </p:stCondLst>
                            <p:childTnLst>
                              <p:par>
                                <p:cTn id="25" presetID="16" presetClass="entr" presetSubtype="21"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inVertical)">
                                      <p:cBhvr>
                                        <p:cTn id="27" dur="500"/>
                                        <p:tgtEl>
                                          <p:spTgt spid="16"/>
                                        </p:tgtEl>
                                      </p:cBhvr>
                                    </p:animEffect>
                                  </p:childTnLst>
                                </p:cTn>
                              </p:par>
                            </p:childTnLst>
                          </p:cTn>
                        </p:par>
                        <p:par>
                          <p:cTn id="28" fill="hold">
                            <p:stCondLst>
                              <p:cond delay="4000"/>
                            </p:stCondLst>
                            <p:childTnLst>
                              <p:par>
                                <p:cTn id="29" presetID="21" presetClass="entr" presetSubtype="1"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heel(1)">
                                      <p:cBhvr>
                                        <p:cTn id="31" dur="1000"/>
                                        <p:tgtEl>
                                          <p:spTgt spid="6"/>
                                        </p:tgtEl>
                                      </p:cBhvr>
                                    </p:animEffect>
                                  </p:childTnLst>
                                </p:cTn>
                              </p:par>
                            </p:childTnLst>
                          </p:cTn>
                        </p:par>
                        <p:par>
                          <p:cTn id="32" fill="hold">
                            <p:stCondLst>
                              <p:cond delay="5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par>
                          <p:cTn id="36" fill="hold">
                            <p:stCondLst>
                              <p:cond delay="5500"/>
                            </p:stCondLst>
                            <p:childTnLst>
                              <p:par>
                                <p:cTn id="37" presetID="16" presetClass="entr" presetSubtype="21" fill="hold"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arn(inVertical)">
                                      <p:cBhvr>
                                        <p:cTn id="39" dur="500"/>
                                        <p:tgtEl>
                                          <p:spTgt spid="20"/>
                                        </p:tgtEl>
                                      </p:cBhvr>
                                    </p:animEffect>
                                  </p:childTnLst>
                                </p:cTn>
                              </p:par>
                            </p:childTnLst>
                          </p:cTn>
                        </p:par>
                        <p:par>
                          <p:cTn id="40" fill="hold">
                            <p:stCondLst>
                              <p:cond delay="6000"/>
                            </p:stCondLst>
                            <p:childTnLst>
                              <p:par>
                                <p:cTn id="41" presetID="21" presetClass="entr" presetSubtype="1"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heel(1)">
                                      <p:cBhvr>
                                        <p:cTn id="43" dur="1000"/>
                                        <p:tgtEl>
                                          <p:spTgt spid="8"/>
                                        </p:tgtEl>
                                      </p:cBhvr>
                                    </p:animEffect>
                                  </p:childTnLst>
                                </p:cTn>
                              </p:par>
                            </p:childTnLst>
                          </p:cTn>
                        </p:par>
                        <p:par>
                          <p:cTn id="44" fill="hold">
                            <p:stCondLst>
                              <p:cond delay="7000"/>
                            </p:stCondLst>
                            <p:childTnLst>
                              <p:par>
                                <p:cTn id="45" presetID="10"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par>
                          <p:cTn id="48" fill="hold">
                            <p:stCondLst>
                              <p:cond delay="7500"/>
                            </p:stCondLst>
                            <p:childTnLst>
                              <p:par>
                                <p:cTn id="49" presetID="16" presetClass="entr" presetSubtype="21" fill="hold"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barn(inVertical)">
                                      <p:cBhvr>
                                        <p:cTn id="5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p:bldGraphic spid="4" grpId="0">
        <p:bldAsOne/>
      </p:bldGraphic>
      <p:bldP spid="5" grpId="0"/>
      <p:bldGraphic spid="6" grpId="0">
        <p:bldAsOne/>
      </p:bldGraphic>
      <p:bldP spid="7" grpId="0"/>
      <p:bldGraphic spid="8" grpId="0">
        <p:bldAsOne/>
      </p:bldGraphic>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38"/>
          <p:cNvGrpSpPr>
            <a:grpSpLocks/>
          </p:cNvGrpSpPr>
          <p:nvPr/>
        </p:nvGrpSpPr>
        <p:grpSpPr bwMode="auto">
          <a:xfrm>
            <a:off x="1260202" y="1440036"/>
            <a:ext cx="1286879" cy="1941454"/>
            <a:chOff x="91992" y="2371460"/>
            <a:chExt cx="1743512" cy="2641716"/>
          </a:xfrm>
        </p:grpSpPr>
        <p:grpSp>
          <p:nvGrpSpPr>
            <p:cNvPr id="3" name="组合 12"/>
            <p:cNvGrpSpPr>
              <a:grpSpLocks/>
            </p:cNvGrpSpPr>
            <p:nvPr/>
          </p:nvGrpSpPr>
          <p:grpSpPr bwMode="auto">
            <a:xfrm>
              <a:off x="91992" y="2371460"/>
              <a:ext cx="1743512" cy="2641716"/>
              <a:chOff x="91992" y="2371460"/>
              <a:chExt cx="1743512" cy="2641716"/>
            </a:xfrm>
          </p:grpSpPr>
          <p:sp>
            <p:nvSpPr>
              <p:cNvPr id="5" name="矩形 4"/>
              <p:cNvSpPr/>
              <p:nvPr/>
            </p:nvSpPr>
            <p:spPr>
              <a:xfrm>
                <a:off x="107871" y="2371460"/>
                <a:ext cx="1727633" cy="2641716"/>
              </a:xfrm>
              <a:prstGeom prst="rect">
                <a:avLst/>
              </a:prstGeom>
              <a:solidFill>
                <a:srgbClr val="2E97BC"/>
              </a:solidFill>
              <a:ln w="3175" cap="flat" cmpd="sng" algn="ctr">
                <a:solidFill>
                  <a:srgbClr val="EAEAEA"/>
                </a:solidFill>
                <a:prstDash val="solid"/>
              </a:ln>
              <a:effectLst/>
            </p:spPr>
            <p:txBody>
              <a:bodyPr anchor="ctr"/>
              <a:lstStyle/>
              <a:p>
                <a:pPr algn="ctr">
                  <a:lnSpc>
                    <a:spcPct val="120000"/>
                  </a:lnSpc>
                  <a:defRPr/>
                </a:pPr>
                <a:endParaRPr lang="en-US" altLang="zh-CN" sz="900" kern="0" dirty="0">
                  <a:solidFill>
                    <a:srgbClr val="4D4D4D"/>
                  </a:solidFill>
                  <a:cs typeface="+mn-ea"/>
                  <a:sym typeface="+mn-lt"/>
                </a:endParaRPr>
              </a:p>
            </p:txBody>
          </p:sp>
          <p:sp>
            <p:nvSpPr>
              <p:cNvPr id="6" name="椭圆 5"/>
              <p:cNvSpPr/>
              <p:nvPr/>
            </p:nvSpPr>
            <p:spPr>
              <a:xfrm>
                <a:off x="725041" y="4437112"/>
                <a:ext cx="492927" cy="492927"/>
              </a:xfrm>
              <a:prstGeom prst="ellipse">
                <a:avLst/>
              </a:prstGeom>
              <a:solidFill>
                <a:schemeClr val="bg1"/>
              </a:solidFill>
              <a:ln w="3175" cap="flat" cmpd="sng" algn="ctr">
                <a:solidFill>
                  <a:srgbClr val="D7D7D7"/>
                </a:solidFill>
                <a:prstDash val="solid"/>
              </a:ln>
              <a:effectLst/>
            </p:spPr>
            <p:txBody>
              <a:bodyPr anchor="ctr"/>
              <a:lstStyle/>
              <a:p>
                <a:pPr algn="ctr">
                  <a:lnSpc>
                    <a:spcPct val="120000"/>
                  </a:lnSpc>
                  <a:defRPr/>
                </a:pPr>
                <a:endParaRPr lang="zh-CN" altLang="en-US" sz="1800" kern="0">
                  <a:solidFill>
                    <a:srgbClr val="4D4D4D"/>
                  </a:solidFill>
                  <a:cs typeface="+mn-ea"/>
                  <a:sym typeface="+mn-lt"/>
                </a:endParaRPr>
              </a:p>
            </p:txBody>
          </p:sp>
          <p:sp>
            <p:nvSpPr>
              <p:cNvPr id="7" name="TextBox 9"/>
              <p:cNvSpPr txBox="1">
                <a:spLocks noChangeArrowheads="1"/>
              </p:cNvSpPr>
              <p:nvPr/>
            </p:nvSpPr>
            <p:spPr bwMode="auto">
              <a:xfrm>
                <a:off x="91993" y="2478037"/>
                <a:ext cx="1728000" cy="332588"/>
              </a:xfrm>
              <a:prstGeom prst="rect">
                <a:avLst/>
              </a:prstGeom>
              <a:noFill/>
              <a:ln w="9525">
                <a:noFill/>
                <a:miter lim="800000"/>
                <a:headEnd/>
                <a:tailEnd/>
              </a:ln>
            </p:spPr>
            <p:txBody>
              <a:bodyPr>
                <a:spAutoFit/>
              </a:bodyPr>
              <a:lstStyle/>
              <a:p>
                <a:pPr algn="ctr">
                  <a:lnSpc>
                    <a:spcPct val="120000"/>
                  </a:lnSpc>
                  <a:defRPr/>
                </a:pPr>
                <a:r>
                  <a:rPr lang="zh-CN" altLang="en-US" sz="900" b="1" kern="0" dirty="0">
                    <a:solidFill>
                      <a:schemeClr val="bg1"/>
                    </a:solidFill>
                    <a:cs typeface="+mn-ea"/>
                    <a:sym typeface="+mn-lt"/>
                  </a:rPr>
                  <a:t>单击此处添加标题</a:t>
                </a:r>
              </a:p>
            </p:txBody>
          </p:sp>
          <p:sp>
            <p:nvSpPr>
              <p:cNvPr id="8" name="TextBox 19"/>
              <p:cNvSpPr txBox="1"/>
              <p:nvPr/>
            </p:nvSpPr>
            <p:spPr>
              <a:xfrm>
                <a:off x="91992" y="2801692"/>
                <a:ext cx="1727633" cy="1130729"/>
              </a:xfrm>
              <a:prstGeom prst="rect">
                <a:avLst/>
              </a:prstGeom>
              <a:noFill/>
            </p:spPr>
            <p:txBody>
              <a:bodyPr>
                <a:spAutoFit/>
              </a:bodyPr>
              <a:lstStyle/>
              <a:p>
                <a:pPr algn="ctr">
                  <a:lnSpc>
                    <a:spcPct val="150000"/>
                  </a:lnSpc>
                  <a:defRPr/>
                </a:pPr>
                <a:r>
                  <a:rPr lang="zh-CN" altLang="en-US" sz="800" kern="0" dirty="0">
                    <a:solidFill>
                      <a:schemeClr val="bg1"/>
                    </a:solidFill>
                    <a:cs typeface="+mn-ea"/>
                    <a:sym typeface="+mn-lt"/>
                  </a:rPr>
                  <a:t>单击此处添加段落文本单击此处添加段落文本单击此处添加段落文本单击此处添加段落文本</a:t>
                </a:r>
              </a:p>
            </p:txBody>
          </p:sp>
          <p:sp>
            <p:nvSpPr>
              <p:cNvPr id="9" name="TextBox 11"/>
              <p:cNvSpPr txBox="1">
                <a:spLocks noChangeArrowheads="1"/>
              </p:cNvSpPr>
              <p:nvPr/>
            </p:nvSpPr>
            <p:spPr bwMode="auto">
              <a:xfrm>
                <a:off x="637916" y="3977784"/>
                <a:ext cx="667180" cy="376910"/>
              </a:xfrm>
              <a:prstGeom prst="rect">
                <a:avLst/>
              </a:prstGeom>
              <a:noFill/>
              <a:ln w="9525">
                <a:noFill/>
                <a:miter lim="800000"/>
                <a:headEnd/>
                <a:tailEnd/>
              </a:ln>
            </p:spPr>
            <p:txBody>
              <a:bodyPr wrap="none">
                <a:spAutoFit/>
              </a:bodyPr>
              <a:lstStyle/>
              <a:p>
                <a:pPr algn="ctr">
                  <a:defRPr/>
                </a:pPr>
                <a:r>
                  <a:rPr lang="zh-CN" altLang="en-US" sz="1200" b="1" kern="0" dirty="0">
                    <a:solidFill>
                      <a:schemeClr val="bg1"/>
                    </a:solidFill>
                    <a:cs typeface="+mn-ea"/>
                    <a:sym typeface="+mn-lt"/>
                  </a:rPr>
                  <a:t>文字</a:t>
                </a:r>
              </a:p>
            </p:txBody>
          </p:sp>
        </p:grpSp>
        <p:sp>
          <p:nvSpPr>
            <p:cNvPr id="4" name="任意多边形 3"/>
            <p:cNvSpPr/>
            <p:nvPr/>
          </p:nvSpPr>
          <p:spPr>
            <a:xfrm>
              <a:off x="817662" y="4557544"/>
              <a:ext cx="308052" cy="252423"/>
            </a:xfrm>
            <a:custGeom>
              <a:avLst/>
              <a:gdLst>
                <a:gd name="connsiteX0" fmla="*/ 0 w 514350"/>
                <a:gd name="connsiteY0" fmla="*/ 219075 h 342900"/>
                <a:gd name="connsiteX1" fmla="*/ 57150 w 514350"/>
                <a:gd name="connsiteY1" fmla="*/ 209550 h 342900"/>
                <a:gd name="connsiteX2" fmla="*/ 228600 w 514350"/>
                <a:gd name="connsiteY2" fmla="*/ 342900 h 342900"/>
                <a:gd name="connsiteX3" fmla="*/ 514350 w 514350"/>
                <a:gd name="connsiteY3" fmla="*/ 9525 h 342900"/>
                <a:gd name="connsiteX4" fmla="*/ 466725 w 514350"/>
                <a:gd name="connsiteY4" fmla="*/ 0 h 342900"/>
                <a:gd name="connsiteX5" fmla="*/ 247650 w 514350"/>
                <a:gd name="connsiteY5" fmla="*/ 285750 h 342900"/>
                <a:gd name="connsiteX6" fmla="*/ 66675 w 514350"/>
                <a:gd name="connsiteY6" fmla="*/ 171450 h 342900"/>
                <a:gd name="connsiteX7" fmla="*/ 0 w 514350"/>
                <a:gd name="connsiteY7" fmla="*/ 219075 h 342900"/>
                <a:gd name="connsiteX0" fmla="*/ 0 w 514350"/>
                <a:gd name="connsiteY0" fmla="*/ 219075 h 342900"/>
                <a:gd name="connsiteX1" fmla="*/ 57150 w 514350"/>
                <a:gd name="connsiteY1" fmla="*/ 209550 h 342900"/>
                <a:gd name="connsiteX2" fmla="*/ 228600 w 514350"/>
                <a:gd name="connsiteY2" fmla="*/ 342900 h 342900"/>
                <a:gd name="connsiteX3" fmla="*/ 514350 w 514350"/>
                <a:gd name="connsiteY3" fmla="*/ 9525 h 342900"/>
                <a:gd name="connsiteX4" fmla="*/ 466725 w 514350"/>
                <a:gd name="connsiteY4" fmla="*/ 0 h 342900"/>
                <a:gd name="connsiteX5" fmla="*/ 223837 w 514350"/>
                <a:gd name="connsiteY5" fmla="*/ 302418 h 342900"/>
                <a:gd name="connsiteX6" fmla="*/ 66675 w 514350"/>
                <a:gd name="connsiteY6" fmla="*/ 171450 h 342900"/>
                <a:gd name="connsiteX7" fmla="*/ 0 w 514350"/>
                <a:gd name="connsiteY7" fmla="*/ 219075 h 342900"/>
                <a:gd name="connsiteX0" fmla="*/ 0 w 514350"/>
                <a:gd name="connsiteY0" fmla="*/ 228600 h 352425"/>
                <a:gd name="connsiteX1" fmla="*/ 57150 w 514350"/>
                <a:gd name="connsiteY1" fmla="*/ 219075 h 352425"/>
                <a:gd name="connsiteX2" fmla="*/ 228600 w 514350"/>
                <a:gd name="connsiteY2" fmla="*/ 352425 h 352425"/>
                <a:gd name="connsiteX3" fmla="*/ 514350 w 514350"/>
                <a:gd name="connsiteY3" fmla="*/ 19050 h 352425"/>
                <a:gd name="connsiteX4" fmla="*/ 483394 w 514350"/>
                <a:gd name="connsiteY4" fmla="*/ 0 h 352425"/>
                <a:gd name="connsiteX5" fmla="*/ 223837 w 514350"/>
                <a:gd name="connsiteY5" fmla="*/ 311943 h 352425"/>
                <a:gd name="connsiteX6" fmla="*/ 66675 w 514350"/>
                <a:gd name="connsiteY6" fmla="*/ 180975 h 352425"/>
                <a:gd name="connsiteX7" fmla="*/ 0 w 514350"/>
                <a:gd name="connsiteY7" fmla="*/ 228600 h 352425"/>
                <a:gd name="connsiteX0" fmla="*/ 0 w 514350"/>
                <a:gd name="connsiteY0" fmla="*/ 230981 h 354806"/>
                <a:gd name="connsiteX1" fmla="*/ 57150 w 514350"/>
                <a:gd name="connsiteY1" fmla="*/ 221456 h 354806"/>
                <a:gd name="connsiteX2" fmla="*/ 228600 w 514350"/>
                <a:gd name="connsiteY2" fmla="*/ 354806 h 354806"/>
                <a:gd name="connsiteX3" fmla="*/ 514350 w 514350"/>
                <a:gd name="connsiteY3" fmla="*/ 21431 h 354806"/>
                <a:gd name="connsiteX4" fmla="*/ 495300 w 514350"/>
                <a:gd name="connsiteY4" fmla="*/ 0 h 354806"/>
                <a:gd name="connsiteX5" fmla="*/ 223837 w 514350"/>
                <a:gd name="connsiteY5" fmla="*/ 314324 h 354806"/>
                <a:gd name="connsiteX6" fmla="*/ 66675 w 514350"/>
                <a:gd name="connsiteY6" fmla="*/ 183356 h 354806"/>
                <a:gd name="connsiteX7" fmla="*/ 0 w 514350"/>
                <a:gd name="connsiteY7" fmla="*/ 230981 h 354806"/>
                <a:gd name="connsiteX0" fmla="*/ 9525 w 457200"/>
                <a:gd name="connsiteY0" fmla="*/ 183356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9525 w 457200"/>
                <a:gd name="connsiteY6" fmla="*/ 183356 h 354806"/>
                <a:gd name="connsiteX0" fmla="*/ 14288 w 457200"/>
                <a:gd name="connsiteY0" fmla="*/ 190500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14288 w 457200"/>
                <a:gd name="connsiteY6" fmla="*/ 190500 h 354806"/>
                <a:gd name="connsiteX0" fmla="*/ 66675 w 457200"/>
                <a:gd name="connsiteY0" fmla="*/ 233363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66675 w 457200"/>
                <a:gd name="connsiteY6" fmla="*/ 233363 h 354806"/>
                <a:gd name="connsiteX0" fmla="*/ 26193 w 416718"/>
                <a:gd name="connsiteY0" fmla="*/ 233363 h 354806"/>
                <a:gd name="connsiteX1" fmla="*/ 0 w 416718"/>
                <a:gd name="connsiteY1" fmla="*/ 245269 h 354806"/>
                <a:gd name="connsiteX2" fmla="*/ 130968 w 416718"/>
                <a:gd name="connsiteY2" fmla="*/ 354806 h 354806"/>
                <a:gd name="connsiteX3" fmla="*/ 416718 w 416718"/>
                <a:gd name="connsiteY3" fmla="*/ 21431 h 354806"/>
                <a:gd name="connsiteX4" fmla="*/ 397668 w 416718"/>
                <a:gd name="connsiteY4" fmla="*/ 0 h 354806"/>
                <a:gd name="connsiteX5" fmla="*/ 126205 w 416718"/>
                <a:gd name="connsiteY5" fmla="*/ 314324 h 354806"/>
                <a:gd name="connsiteX6" fmla="*/ 26193 w 416718"/>
                <a:gd name="connsiteY6" fmla="*/ 233363 h 354806"/>
                <a:gd name="connsiteX0" fmla="*/ 19050 w 409575"/>
                <a:gd name="connsiteY0" fmla="*/ 233363 h 354806"/>
                <a:gd name="connsiteX1" fmla="*/ 0 w 409575"/>
                <a:gd name="connsiteY1" fmla="*/ 250031 h 354806"/>
                <a:gd name="connsiteX2" fmla="*/ 123825 w 409575"/>
                <a:gd name="connsiteY2" fmla="*/ 354806 h 354806"/>
                <a:gd name="connsiteX3" fmla="*/ 409575 w 409575"/>
                <a:gd name="connsiteY3" fmla="*/ 21431 h 354806"/>
                <a:gd name="connsiteX4" fmla="*/ 390525 w 409575"/>
                <a:gd name="connsiteY4" fmla="*/ 0 h 354806"/>
                <a:gd name="connsiteX5" fmla="*/ 119062 w 409575"/>
                <a:gd name="connsiteY5" fmla="*/ 314324 h 354806"/>
                <a:gd name="connsiteX6" fmla="*/ 19050 w 409575"/>
                <a:gd name="connsiteY6" fmla="*/ 233363 h 354806"/>
                <a:gd name="connsiteX0" fmla="*/ 19050 w 409575"/>
                <a:gd name="connsiteY0" fmla="*/ 211932 h 333375"/>
                <a:gd name="connsiteX1" fmla="*/ 0 w 409575"/>
                <a:gd name="connsiteY1" fmla="*/ 228600 h 333375"/>
                <a:gd name="connsiteX2" fmla="*/ 123825 w 409575"/>
                <a:gd name="connsiteY2" fmla="*/ 333375 h 333375"/>
                <a:gd name="connsiteX3" fmla="*/ 409575 w 409575"/>
                <a:gd name="connsiteY3" fmla="*/ 0 h 333375"/>
                <a:gd name="connsiteX4" fmla="*/ 314325 w 409575"/>
                <a:gd name="connsiteY4" fmla="*/ 64294 h 333375"/>
                <a:gd name="connsiteX5" fmla="*/ 119062 w 409575"/>
                <a:gd name="connsiteY5" fmla="*/ 292893 h 333375"/>
                <a:gd name="connsiteX6" fmla="*/ 19050 w 409575"/>
                <a:gd name="connsiteY6" fmla="*/ 211932 h 333375"/>
                <a:gd name="connsiteX0" fmla="*/ 19050 w 338138"/>
                <a:gd name="connsiteY0" fmla="*/ 147638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19050 w 338138"/>
                <a:gd name="connsiteY6" fmla="*/ 147638 h 269081"/>
                <a:gd name="connsiteX0" fmla="*/ 18317 w 338138"/>
                <a:gd name="connsiteY0" fmla="*/ 144704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18317 w 338138"/>
                <a:gd name="connsiteY6" fmla="*/ 144704 h 269081"/>
                <a:gd name="connsiteX0" fmla="*/ 27181 w 338138"/>
                <a:gd name="connsiteY0" fmla="*/ 135840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27181 w 338138"/>
                <a:gd name="connsiteY6" fmla="*/ 135840 h 269081"/>
                <a:gd name="connsiteX0" fmla="*/ 27181 w 338138"/>
                <a:gd name="connsiteY0" fmla="*/ 135840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7092 w 338138"/>
                <a:gd name="connsiteY5" fmla="*/ 206931 h 269081"/>
                <a:gd name="connsiteX6" fmla="*/ 27181 w 338138"/>
                <a:gd name="connsiteY6" fmla="*/ 135840 h 269081"/>
                <a:gd name="connsiteX0" fmla="*/ 27181 w 338138"/>
                <a:gd name="connsiteY0" fmla="*/ 139780 h 273021"/>
                <a:gd name="connsiteX1" fmla="*/ 0 w 338138"/>
                <a:gd name="connsiteY1" fmla="*/ 168246 h 273021"/>
                <a:gd name="connsiteX2" fmla="*/ 123825 w 338138"/>
                <a:gd name="connsiteY2" fmla="*/ 273021 h 273021"/>
                <a:gd name="connsiteX3" fmla="*/ 338138 w 338138"/>
                <a:gd name="connsiteY3" fmla="*/ 22990 h 273021"/>
                <a:gd name="connsiteX4" fmla="*/ 307431 w 338138"/>
                <a:gd name="connsiteY4" fmla="*/ 0 h 273021"/>
                <a:gd name="connsiteX5" fmla="*/ 117092 w 338138"/>
                <a:gd name="connsiteY5" fmla="*/ 210871 h 273021"/>
                <a:gd name="connsiteX6" fmla="*/ 27181 w 338138"/>
                <a:gd name="connsiteY6" fmla="*/ 139780 h 273021"/>
                <a:gd name="connsiteX0" fmla="*/ 27181 w 338138"/>
                <a:gd name="connsiteY0" fmla="*/ 140765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27181 w 338138"/>
                <a:gd name="connsiteY6" fmla="*/ 140765 h 274006"/>
                <a:gd name="connsiteX0" fmla="*/ 29151 w 338138"/>
                <a:gd name="connsiteY0" fmla="*/ 139780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29151 w 338138"/>
                <a:gd name="connsiteY6" fmla="*/ 139780 h 274006"/>
                <a:gd name="connsiteX0" fmla="*/ 32106 w 338138"/>
                <a:gd name="connsiteY0" fmla="*/ 137811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32106 w 338138"/>
                <a:gd name="connsiteY6" fmla="*/ 137811 h 274006"/>
                <a:gd name="connsiteX0" fmla="*/ 32106 w 338138"/>
                <a:gd name="connsiteY0" fmla="*/ 140766 h 276961"/>
                <a:gd name="connsiteX1" fmla="*/ 0 w 338138"/>
                <a:gd name="connsiteY1" fmla="*/ 172186 h 276961"/>
                <a:gd name="connsiteX2" fmla="*/ 123825 w 338138"/>
                <a:gd name="connsiteY2" fmla="*/ 276961 h 276961"/>
                <a:gd name="connsiteX3" fmla="*/ 338138 w 338138"/>
                <a:gd name="connsiteY3" fmla="*/ 26930 h 276961"/>
                <a:gd name="connsiteX4" fmla="*/ 302506 w 338138"/>
                <a:gd name="connsiteY4" fmla="*/ 0 h 276961"/>
                <a:gd name="connsiteX5" fmla="*/ 117092 w 338138"/>
                <a:gd name="connsiteY5" fmla="*/ 214811 h 276961"/>
                <a:gd name="connsiteX6" fmla="*/ 32106 w 338138"/>
                <a:gd name="connsiteY6" fmla="*/ 140766 h 27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138" h="276961">
                  <a:moveTo>
                    <a:pt x="32106" y="140766"/>
                  </a:moveTo>
                  <a:lnTo>
                    <a:pt x="0" y="172186"/>
                  </a:lnTo>
                  <a:lnTo>
                    <a:pt x="123825" y="276961"/>
                  </a:lnTo>
                  <a:lnTo>
                    <a:pt x="338138" y="26930"/>
                  </a:lnTo>
                  <a:lnTo>
                    <a:pt x="302506" y="0"/>
                  </a:lnTo>
                  <a:lnTo>
                    <a:pt x="117092" y="214811"/>
                  </a:lnTo>
                  <a:lnTo>
                    <a:pt x="32106" y="140766"/>
                  </a:lnTo>
                  <a:close/>
                </a:path>
              </a:pathLst>
            </a:custGeom>
            <a:solidFill>
              <a:srgbClr val="2B2E30"/>
            </a:solidFill>
            <a:ln w="25400" cap="flat" cmpd="sng" algn="ctr">
              <a:noFill/>
              <a:prstDash val="solid"/>
            </a:ln>
            <a:effectLst/>
          </p:spPr>
          <p:txBody>
            <a:bodyPr anchor="ctr"/>
            <a:lstStyle/>
            <a:p>
              <a:pPr algn="ctr">
                <a:lnSpc>
                  <a:spcPct val="120000"/>
                </a:lnSpc>
                <a:defRPr/>
              </a:pPr>
              <a:endParaRPr lang="zh-CN" altLang="en-US" sz="1000" b="1" kern="0">
                <a:solidFill>
                  <a:sysClr val="window" lastClr="FFFFFF"/>
                </a:solidFill>
                <a:cs typeface="+mn-ea"/>
                <a:sym typeface="+mn-lt"/>
              </a:endParaRPr>
            </a:p>
          </p:txBody>
        </p:sp>
      </p:grpSp>
      <p:grpSp>
        <p:nvGrpSpPr>
          <p:cNvPr id="10" name="组合 9"/>
          <p:cNvGrpSpPr/>
          <p:nvPr/>
        </p:nvGrpSpPr>
        <p:grpSpPr>
          <a:xfrm>
            <a:off x="2578726" y="1440036"/>
            <a:ext cx="1276331" cy="1941454"/>
            <a:chOff x="2551511" y="1778794"/>
            <a:chExt cx="1296590" cy="1981200"/>
          </a:xfrm>
          <a:solidFill>
            <a:srgbClr val="E2E9E9"/>
          </a:solidFill>
        </p:grpSpPr>
        <p:grpSp>
          <p:nvGrpSpPr>
            <p:cNvPr id="11" name="组合 7"/>
            <p:cNvGrpSpPr>
              <a:grpSpLocks/>
            </p:cNvGrpSpPr>
            <p:nvPr/>
          </p:nvGrpSpPr>
          <p:grpSpPr bwMode="auto">
            <a:xfrm>
              <a:off x="2551511" y="1778794"/>
              <a:ext cx="1296590" cy="1981200"/>
              <a:chOff x="1907704" y="2371460"/>
              <a:chExt cx="1728000" cy="2641716"/>
            </a:xfrm>
            <a:grpFill/>
          </p:grpSpPr>
          <p:sp>
            <p:nvSpPr>
              <p:cNvPr id="13" name="矩形 12"/>
              <p:cNvSpPr/>
              <p:nvPr/>
            </p:nvSpPr>
            <p:spPr>
              <a:xfrm>
                <a:off x="1907704" y="2371460"/>
                <a:ext cx="1728000" cy="2641716"/>
              </a:xfrm>
              <a:prstGeom prst="rect">
                <a:avLst/>
              </a:prstGeom>
              <a:grpFill/>
              <a:ln w="25400" cap="flat" cmpd="sng" algn="ctr">
                <a:noFill/>
                <a:prstDash val="solid"/>
              </a:ln>
              <a:effectLst/>
            </p:spPr>
            <p:txBody>
              <a:bodyPr anchor="ctr"/>
              <a:lstStyle/>
              <a:p>
                <a:pPr algn="ctr">
                  <a:lnSpc>
                    <a:spcPct val="120000"/>
                  </a:lnSpc>
                  <a:defRPr/>
                </a:pPr>
                <a:endParaRPr lang="zh-CN" altLang="en-US" sz="1000" b="1" kern="0" dirty="0">
                  <a:solidFill>
                    <a:sysClr val="window" lastClr="FFFFFF"/>
                  </a:solidFill>
                  <a:cs typeface="+mn-ea"/>
                  <a:sym typeface="+mn-lt"/>
                </a:endParaRPr>
              </a:p>
            </p:txBody>
          </p:sp>
          <p:sp>
            <p:nvSpPr>
              <p:cNvPr id="14" name="TextBox 1"/>
              <p:cNvSpPr txBox="1">
                <a:spLocks noChangeArrowheads="1"/>
              </p:cNvSpPr>
              <p:nvPr/>
            </p:nvSpPr>
            <p:spPr bwMode="auto">
              <a:xfrm>
                <a:off x="1907704" y="2478037"/>
                <a:ext cx="1728000" cy="332588"/>
              </a:xfrm>
              <a:prstGeom prst="rect">
                <a:avLst/>
              </a:prstGeom>
              <a:grpFill/>
              <a:ln w="9525">
                <a:noFill/>
                <a:miter lim="800000"/>
                <a:headEnd/>
                <a:tailEnd/>
              </a:ln>
            </p:spPr>
            <p:txBody>
              <a:bodyPr>
                <a:spAutoFit/>
              </a:bodyPr>
              <a:lstStyle/>
              <a:p>
                <a:pPr algn="ctr">
                  <a:lnSpc>
                    <a:spcPct val="120000"/>
                  </a:lnSpc>
                  <a:defRPr/>
                </a:pPr>
                <a:r>
                  <a:rPr lang="zh-CN" altLang="en-US" sz="900" b="1" kern="0" dirty="0">
                    <a:solidFill>
                      <a:srgbClr val="314865"/>
                    </a:solidFill>
                    <a:cs typeface="+mn-ea"/>
                    <a:sym typeface="+mn-lt"/>
                  </a:rPr>
                  <a:t>单击此处添加标题</a:t>
                </a:r>
              </a:p>
            </p:txBody>
          </p:sp>
          <p:sp>
            <p:nvSpPr>
              <p:cNvPr id="15" name="TextBox 4"/>
              <p:cNvSpPr txBox="1"/>
              <p:nvPr/>
            </p:nvSpPr>
            <p:spPr>
              <a:xfrm>
                <a:off x="1907704" y="2801692"/>
                <a:ext cx="1728000" cy="1130729"/>
              </a:xfrm>
              <a:prstGeom prst="rect">
                <a:avLst/>
              </a:prstGeom>
              <a:grpFill/>
            </p:spPr>
            <p:txBody>
              <a:bodyPr>
                <a:spAutoFit/>
              </a:bodyPr>
              <a:lstStyle/>
              <a:p>
                <a:pPr algn="ctr">
                  <a:lnSpc>
                    <a:spcPct val="150000"/>
                  </a:lnSpc>
                  <a:defRPr/>
                </a:pPr>
                <a:r>
                  <a:rPr lang="zh-CN" altLang="en-US" sz="800" kern="0" dirty="0">
                    <a:solidFill>
                      <a:srgbClr val="314865"/>
                    </a:solidFill>
                    <a:cs typeface="+mn-ea"/>
                    <a:sym typeface="+mn-lt"/>
                  </a:rPr>
                  <a:t>单击此处添加段落文本单击此处添加段落文本单击此处添加段落文本单击此处添加段落文本</a:t>
                </a:r>
              </a:p>
            </p:txBody>
          </p:sp>
          <p:sp>
            <p:nvSpPr>
              <p:cNvPr id="16" name="TextBox 5"/>
              <p:cNvSpPr txBox="1">
                <a:spLocks noChangeArrowheads="1"/>
              </p:cNvSpPr>
              <p:nvPr/>
            </p:nvSpPr>
            <p:spPr bwMode="auto">
              <a:xfrm>
                <a:off x="2438352" y="3977784"/>
                <a:ext cx="666709" cy="376910"/>
              </a:xfrm>
              <a:prstGeom prst="rect">
                <a:avLst/>
              </a:prstGeom>
              <a:grpFill/>
              <a:ln w="9525">
                <a:noFill/>
                <a:miter lim="800000"/>
                <a:headEnd/>
                <a:tailEnd/>
              </a:ln>
            </p:spPr>
            <p:txBody>
              <a:bodyPr wrap="none">
                <a:spAutoFit/>
              </a:bodyPr>
              <a:lstStyle/>
              <a:p>
                <a:pPr algn="ctr">
                  <a:defRPr/>
                </a:pPr>
                <a:r>
                  <a:rPr lang="zh-CN" altLang="en-US" sz="1200" b="1" kern="0" dirty="0">
                    <a:solidFill>
                      <a:srgbClr val="314865"/>
                    </a:solidFill>
                    <a:cs typeface="+mn-ea"/>
                    <a:sym typeface="+mn-lt"/>
                  </a:rPr>
                  <a:t>文字</a:t>
                </a:r>
              </a:p>
            </p:txBody>
          </p:sp>
          <p:sp>
            <p:nvSpPr>
              <p:cNvPr id="17" name="椭圆 16"/>
              <p:cNvSpPr/>
              <p:nvPr/>
            </p:nvSpPr>
            <p:spPr>
              <a:xfrm>
                <a:off x="2525241" y="4437112"/>
                <a:ext cx="492927" cy="492927"/>
              </a:xfrm>
              <a:prstGeom prst="ellipse">
                <a:avLst/>
              </a:prstGeom>
              <a:grpFill/>
              <a:ln w="3175" cap="flat" cmpd="sng" algn="ctr">
                <a:solidFill>
                  <a:srgbClr val="314865"/>
                </a:solidFill>
                <a:prstDash val="solid"/>
              </a:ln>
              <a:effectLst/>
            </p:spPr>
            <p:txBody>
              <a:bodyPr anchor="ctr"/>
              <a:lstStyle/>
              <a:p>
                <a:pPr algn="ctr">
                  <a:lnSpc>
                    <a:spcPct val="120000"/>
                  </a:lnSpc>
                  <a:defRPr/>
                </a:pPr>
                <a:endParaRPr lang="zh-CN" altLang="en-US" sz="1800" kern="0">
                  <a:solidFill>
                    <a:srgbClr val="4D4D4D"/>
                  </a:solidFill>
                  <a:cs typeface="+mn-ea"/>
                  <a:sym typeface="+mn-lt"/>
                </a:endParaRPr>
              </a:p>
            </p:txBody>
          </p:sp>
        </p:grpSp>
        <p:sp>
          <p:nvSpPr>
            <p:cNvPr id="12" name="乘号 11"/>
            <p:cNvSpPr/>
            <p:nvPr/>
          </p:nvSpPr>
          <p:spPr>
            <a:xfrm>
              <a:off x="3043238" y="3346847"/>
              <a:ext cx="323850" cy="323850"/>
            </a:xfrm>
            <a:prstGeom prst="mathMultiply">
              <a:avLst>
                <a:gd name="adj1" fmla="val 11712"/>
              </a:avLst>
            </a:prstGeom>
            <a:solidFill>
              <a:srgbClr val="314865"/>
            </a:solidFill>
            <a:ln w="3175" cap="flat" cmpd="sng" algn="ctr">
              <a:noFill/>
              <a:prstDash val="solid"/>
            </a:ln>
            <a:effectLst/>
          </p:spPr>
          <p:txBody>
            <a:bodyPr anchor="ctr"/>
            <a:lstStyle/>
            <a:p>
              <a:pPr algn="ctr">
                <a:lnSpc>
                  <a:spcPct val="120000"/>
                </a:lnSpc>
                <a:defRPr/>
              </a:pPr>
              <a:endParaRPr lang="zh-CN" altLang="en-US" sz="900" kern="0">
                <a:solidFill>
                  <a:srgbClr val="4D4D4D"/>
                </a:solidFill>
                <a:cs typeface="+mn-ea"/>
                <a:sym typeface="+mn-lt"/>
              </a:endParaRPr>
            </a:p>
          </p:txBody>
        </p:sp>
      </p:grpSp>
      <p:grpSp>
        <p:nvGrpSpPr>
          <p:cNvPr id="18" name="组合 37"/>
          <p:cNvGrpSpPr>
            <a:grpSpLocks/>
          </p:cNvGrpSpPr>
          <p:nvPr/>
        </p:nvGrpSpPr>
        <p:grpSpPr bwMode="auto">
          <a:xfrm>
            <a:off x="3886703" y="1440036"/>
            <a:ext cx="1286879" cy="1941454"/>
            <a:chOff x="3649272" y="2371460"/>
            <a:chExt cx="1743512" cy="2641716"/>
          </a:xfrm>
          <a:effectLst/>
        </p:grpSpPr>
        <p:grpSp>
          <p:nvGrpSpPr>
            <p:cNvPr id="19" name="组合 20"/>
            <p:cNvGrpSpPr>
              <a:grpSpLocks/>
            </p:cNvGrpSpPr>
            <p:nvPr/>
          </p:nvGrpSpPr>
          <p:grpSpPr bwMode="auto">
            <a:xfrm>
              <a:off x="3649272" y="2371460"/>
              <a:ext cx="1743512" cy="2641716"/>
              <a:chOff x="91992" y="2371460"/>
              <a:chExt cx="1743512" cy="2641716"/>
            </a:xfrm>
          </p:grpSpPr>
          <p:sp>
            <p:nvSpPr>
              <p:cNvPr id="21" name="矩形 20"/>
              <p:cNvSpPr/>
              <p:nvPr/>
            </p:nvSpPr>
            <p:spPr>
              <a:xfrm>
                <a:off x="107871" y="2371460"/>
                <a:ext cx="1727633" cy="2641716"/>
              </a:xfrm>
              <a:prstGeom prst="rect">
                <a:avLst/>
              </a:prstGeom>
              <a:solidFill>
                <a:srgbClr val="2E97BC"/>
              </a:solidFill>
              <a:ln w="3175" cap="flat" cmpd="sng" algn="ctr">
                <a:solidFill>
                  <a:srgbClr val="EAEAEA"/>
                </a:solidFill>
                <a:prstDash val="solid"/>
              </a:ln>
              <a:effectLst/>
            </p:spPr>
            <p:txBody>
              <a:bodyPr anchor="ctr"/>
              <a:lstStyle/>
              <a:p>
                <a:pPr algn="ctr">
                  <a:lnSpc>
                    <a:spcPct val="120000"/>
                  </a:lnSpc>
                  <a:defRPr/>
                </a:pPr>
                <a:endParaRPr lang="en-US" altLang="zh-CN" sz="900" kern="0" dirty="0">
                  <a:solidFill>
                    <a:srgbClr val="4D4D4D"/>
                  </a:solidFill>
                  <a:cs typeface="+mn-ea"/>
                  <a:sym typeface="+mn-lt"/>
                </a:endParaRPr>
              </a:p>
            </p:txBody>
          </p:sp>
          <p:sp>
            <p:nvSpPr>
              <p:cNvPr id="22" name="椭圆 21"/>
              <p:cNvSpPr/>
              <p:nvPr/>
            </p:nvSpPr>
            <p:spPr>
              <a:xfrm>
                <a:off x="725041" y="4437112"/>
                <a:ext cx="492927" cy="492927"/>
              </a:xfrm>
              <a:prstGeom prst="ellipse">
                <a:avLst/>
              </a:prstGeom>
              <a:solidFill>
                <a:schemeClr val="bg1"/>
              </a:solidFill>
              <a:ln w="3175" cap="flat" cmpd="sng" algn="ctr">
                <a:solidFill>
                  <a:srgbClr val="D7D7D7"/>
                </a:solidFill>
                <a:prstDash val="solid"/>
              </a:ln>
              <a:effectLst/>
            </p:spPr>
            <p:txBody>
              <a:bodyPr anchor="ctr"/>
              <a:lstStyle/>
              <a:p>
                <a:pPr algn="ctr">
                  <a:lnSpc>
                    <a:spcPct val="120000"/>
                  </a:lnSpc>
                  <a:defRPr/>
                </a:pPr>
                <a:endParaRPr lang="zh-CN" altLang="en-US" sz="1800" kern="0">
                  <a:solidFill>
                    <a:srgbClr val="4D4D4D"/>
                  </a:solidFill>
                  <a:cs typeface="+mn-ea"/>
                  <a:sym typeface="+mn-lt"/>
                </a:endParaRPr>
              </a:p>
            </p:txBody>
          </p:sp>
          <p:sp>
            <p:nvSpPr>
              <p:cNvPr id="23" name="TextBox 23"/>
              <p:cNvSpPr txBox="1">
                <a:spLocks noChangeArrowheads="1"/>
              </p:cNvSpPr>
              <p:nvPr/>
            </p:nvSpPr>
            <p:spPr bwMode="auto">
              <a:xfrm>
                <a:off x="91993" y="2478037"/>
                <a:ext cx="1728000" cy="332588"/>
              </a:xfrm>
              <a:prstGeom prst="rect">
                <a:avLst/>
              </a:prstGeom>
              <a:noFill/>
              <a:ln w="9525">
                <a:noFill/>
                <a:miter lim="800000"/>
                <a:headEnd/>
                <a:tailEnd/>
              </a:ln>
            </p:spPr>
            <p:txBody>
              <a:bodyPr>
                <a:spAutoFit/>
              </a:bodyPr>
              <a:lstStyle/>
              <a:p>
                <a:pPr algn="ctr">
                  <a:lnSpc>
                    <a:spcPct val="120000"/>
                  </a:lnSpc>
                  <a:defRPr/>
                </a:pPr>
                <a:r>
                  <a:rPr lang="zh-CN" altLang="en-US" sz="900" b="1" kern="0" dirty="0">
                    <a:solidFill>
                      <a:schemeClr val="bg1"/>
                    </a:solidFill>
                    <a:cs typeface="+mn-ea"/>
                    <a:sym typeface="+mn-lt"/>
                  </a:rPr>
                  <a:t>单击此处添加标题</a:t>
                </a:r>
              </a:p>
            </p:txBody>
          </p:sp>
          <p:sp>
            <p:nvSpPr>
              <p:cNvPr id="24" name="TextBox 28"/>
              <p:cNvSpPr txBox="1"/>
              <p:nvPr/>
            </p:nvSpPr>
            <p:spPr>
              <a:xfrm>
                <a:off x="91992" y="2801692"/>
                <a:ext cx="1727633" cy="1130729"/>
              </a:xfrm>
              <a:prstGeom prst="rect">
                <a:avLst/>
              </a:prstGeom>
              <a:noFill/>
            </p:spPr>
            <p:txBody>
              <a:bodyPr>
                <a:spAutoFit/>
              </a:bodyPr>
              <a:lstStyle/>
              <a:p>
                <a:pPr algn="ctr">
                  <a:lnSpc>
                    <a:spcPct val="150000"/>
                  </a:lnSpc>
                  <a:defRPr/>
                </a:pPr>
                <a:r>
                  <a:rPr lang="zh-CN" altLang="en-US" sz="800" kern="0" dirty="0">
                    <a:solidFill>
                      <a:schemeClr val="bg1"/>
                    </a:solidFill>
                    <a:cs typeface="+mn-ea"/>
                    <a:sym typeface="+mn-lt"/>
                  </a:rPr>
                  <a:t>单击此处添加段落文本单击此处添加段落文本单击此处添加段落文本单击此处添加段落文本</a:t>
                </a:r>
              </a:p>
            </p:txBody>
          </p:sp>
          <p:sp>
            <p:nvSpPr>
              <p:cNvPr id="25" name="TextBox 25"/>
              <p:cNvSpPr txBox="1">
                <a:spLocks noChangeArrowheads="1"/>
              </p:cNvSpPr>
              <p:nvPr/>
            </p:nvSpPr>
            <p:spPr bwMode="auto">
              <a:xfrm>
                <a:off x="637916" y="3977784"/>
                <a:ext cx="667180" cy="376910"/>
              </a:xfrm>
              <a:prstGeom prst="rect">
                <a:avLst/>
              </a:prstGeom>
              <a:noFill/>
              <a:ln w="9525">
                <a:noFill/>
                <a:miter lim="800000"/>
                <a:headEnd/>
                <a:tailEnd/>
              </a:ln>
            </p:spPr>
            <p:txBody>
              <a:bodyPr wrap="none">
                <a:spAutoFit/>
              </a:bodyPr>
              <a:lstStyle/>
              <a:p>
                <a:pPr algn="ctr">
                  <a:defRPr/>
                </a:pPr>
                <a:r>
                  <a:rPr lang="zh-CN" altLang="en-US" sz="1200" b="1" kern="0" dirty="0">
                    <a:solidFill>
                      <a:schemeClr val="bg1"/>
                    </a:solidFill>
                    <a:cs typeface="+mn-ea"/>
                    <a:sym typeface="+mn-lt"/>
                  </a:rPr>
                  <a:t>文字</a:t>
                </a:r>
              </a:p>
            </p:txBody>
          </p:sp>
        </p:grpSp>
        <p:sp>
          <p:nvSpPr>
            <p:cNvPr id="20" name="乘号 19"/>
            <p:cNvSpPr/>
            <p:nvPr/>
          </p:nvSpPr>
          <p:spPr>
            <a:xfrm>
              <a:off x="4313013" y="4467052"/>
              <a:ext cx="431908" cy="431819"/>
            </a:xfrm>
            <a:prstGeom prst="mathMultiply">
              <a:avLst>
                <a:gd name="adj1" fmla="val 11712"/>
              </a:avLst>
            </a:prstGeom>
            <a:solidFill>
              <a:srgbClr val="2B2E30"/>
            </a:solidFill>
            <a:ln w="25400" cap="flat" cmpd="sng" algn="ctr">
              <a:noFill/>
              <a:prstDash val="solid"/>
            </a:ln>
            <a:effectLst/>
          </p:spPr>
          <p:txBody>
            <a:bodyPr anchor="ctr"/>
            <a:lstStyle/>
            <a:p>
              <a:pPr algn="ctr">
                <a:lnSpc>
                  <a:spcPct val="120000"/>
                </a:lnSpc>
                <a:defRPr/>
              </a:pPr>
              <a:endParaRPr lang="zh-CN" altLang="en-US" sz="1000" b="1" kern="0">
                <a:solidFill>
                  <a:sysClr val="window" lastClr="FFFFFF"/>
                </a:solidFill>
                <a:cs typeface="+mn-ea"/>
                <a:sym typeface="+mn-lt"/>
              </a:endParaRPr>
            </a:p>
          </p:txBody>
        </p:sp>
      </p:grpSp>
      <p:grpSp>
        <p:nvGrpSpPr>
          <p:cNvPr id="26" name="组合 34"/>
          <p:cNvGrpSpPr>
            <a:grpSpLocks/>
          </p:cNvGrpSpPr>
          <p:nvPr/>
        </p:nvGrpSpPr>
        <p:grpSpPr bwMode="auto">
          <a:xfrm>
            <a:off x="5205225" y="1440036"/>
            <a:ext cx="1276332" cy="1941454"/>
            <a:chOff x="5435668" y="2371460"/>
            <a:chExt cx="1728000" cy="2641716"/>
          </a:xfrm>
        </p:grpSpPr>
        <p:grpSp>
          <p:nvGrpSpPr>
            <p:cNvPr id="27" name="组合 14"/>
            <p:cNvGrpSpPr>
              <a:grpSpLocks/>
            </p:cNvGrpSpPr>
            <p:nvPr/>
          </p:nvGrpSpPr>
          <p:grpSpPr bwMode="auto">
            <a:xfrm>
              <a:off x="5435668" y="2371460"/>
              <a:ext cx="1728000" cy="2641716"/>
              <a:chOff x="1907704" y="2371460"/>
              <a:chExt cx="1728000" cy="2641716"/>
            </a:xfrm>
          </p:grpSpPr>
          <p:sp>
            <p:nvSpPr>
              <p:cNvPr id="29" name="TextBox 16"/>
              <p:cNvSpPr txBox="1">
                <a:spLocks noChangeArrowheads="1"/>
              </p:cNvSpPr>
              <p:nvPr/>
            </p:nvSpPr>
            <p:spPr bwMode="auto">
              <a:xfrm>
                <a:off x="1907704" y="2478037"/>
                <a:ext cx="1728000" cy="332588"/>
              </a:xfrm>
              <a:prstGeom prst="rect">
                <a:avLst/>
              </a:prstGeom>
              <a:noFill/>
              <a:ln w="9525">
                <a:noFill/>
                <a:miter lim="800000"/>
                <a:headEnd/>
                <a:tailEnd/>
              </a:ln>
            </p:spPr>
            <p:txBody>
              <a:bodyPr>
                <a:spAutoFit/>
              </a:bodyPr>
              <a:lstStyle/>
              <a:p>
                <a:pPr algn="ctr">
                  <a:lnSpc>
                    <a:spcPct val="120000"/>
                  </a:lnSpc>
                  <a:defRPr/>
                </a:pPr>
                <a:r>
                  <a:rPr lang="zh-CN" altLang="en-US" sz="900" b="1" kern="0">
                    <a:solidFill>
                      <a:srgbClr val="FFFFFF"/>
                    </a:solidFill>
                    <a:cs typeface="+mn-ea"/>
                    <a:sym typeface="+mn-lt"/>
                  </a:rPr>
                  <a:t>单击此处添加标题</a:t>
                </a:r>
              </a:p>
            </p:txBody>
          </p:sp>
          <p:sp>
            <p:nvSpPr>
              <p:cNvPr id="30" name="矩形 29"/>
              <p:cNvSpPr/>
              <p:nvPr/>
            </p:nvSpPr>
            <p:spPr>
              <a:xfrm>
                <a:off x="1907704" y="2371460"/>
                <a:ext cx="1728000" cy="2641716"/>
              </a:xfrm>
              <a:prstGeom prst="rect">
                <a:avLst/>
              </a:prstGeom>
              <a:solidFill>
                <a:srgbClr val="E2E9E9"/>
              </a:solidFill>
              <a:ln w="25400" cap="flat" cmpd="sng" algn="ctr">
                <a:noFill/>
                <a:prstDash val="solid"/>
              </a:ln>
              <a:effectLst/>
            </p:spPr>
            <p:txBody>
              <a:bodyPr anchor="ctr"/>
              <a:lstStyle/>
              <a:p>
                <a:pPr algn="ctr">
                  <a:lnSpc>
                    <a:spcPct val="120000"/>
                  </a:lnSpc>
                  <a:defRPr/>
                </a:pPr>
                <a:endParaRPr lang="zh-CN" altLang="en-US" sz="1000" b="1" kern="0" dirty="0">
                  <a:solidFill>
                    <a:sysClr val="window" lastClr="FFFFFF"/>
                  </a:solidFill>
                  <a:cs typeface="+mn-ea"/>
                  <a:sym typeface="+mn-lt"/>
                </a:endParaRPr>
              </a:p>
            </p:txBody>
          </p:sp>
          <p:sp>
            <p:nvSpPr>
              <p:cNvPr id="31" name="TextBox 35"/>
              <p:cNvSpPr txBox="1"/>
              <p:nvPr/>
            </p:nvSpPr>
            <p:spPr>
              <a:xfrm>
                <a:off x="1907704" y="2801692"/>
                <a:ext cx="1728000" cy="1130729"/>
              </a:xfrm>
              <a:prstGeom prst="rect">
                <a:avLst/>
              </a:prstGeom>
              <a:noFill/>
            </p:spPr>
            <p:txBody>
              <a:bodyPr>
                <a:spAutoFit/>
              </a:bodyPr>
              <a:lstStyle/>
              <a:p>
                <a:pPr algn="ctr">
                  <a:lnSpc>
                    <a:spcPct val="150000"/>
                  </a:lnSpc>
                  <a:defRPr/>
                </a:pPr>
                <a:r>
                  <a:rPr lang="zh-CN" altLang="en-US" sz="800" kern="0" dirty="0">
                    <a:solidFill>
                      <a:srgbClr val="314865"/>
                    </a:solidFill>
                    <a:cs typeface="+mn-ea"/>
                    <a:sym typeface="+mn-lt"/>
                  </a:rPr>
                  <a:t>单击此处添加段落文本单击此处添加段落文本单击此处添加段落文本单击此处添加段落文本</a:t>
                </a:r>
              </a:p>
            </p:txBody>
          </p:sp>
          <p:sp>
            <p:nvSpPr>
              <p:cNvPr id="32" name="TextBox 18"/>
              <p:cNvSpPr txBox="1">
                <a:spLocks noChangeArrowheads="1"/>
              </p:cNvSpPr>
              <p:nvPr/>
            </p:nvSpPr>
            <p:spPr bwMode="auto">
              <a:xfrm>
                <a:off x="2438353" y="3977784"/>
                <a:ext cx="666709" cy="376910"/>
              </a:xfrm>
              <a:prstGeom prst="rect">
                <a:avLst/>
              </a:prstGeom>
              <a:noFill/>
              <a:ln w="9525">
                <a:noFill/>
                <a:miter lim="800000"/>
                <a:headEnd/>
                <a:tailEnd/>
              </a:ln>
            </p:spPr>
            <p:txBody>
              <a:bodyPr wrap="none">
                <a:spAutoFit/>
              </a:bodyPr>
              <a:lstStyle/>
              <a:p>
                <a:pPr algn="ctr">
                  <a:defRPr/>
                </a:pPr>
                <a:r>
                  <a:rPr lang="zh-CN" altLang="en-US" sz="1200" b="1" kern="0" dirty="0">
                    <a:solidFill>
                      <a:srgbClr val="314865"/>
                    </a:solidFill>
                    <a:cs typeface="+mn-ea"/>
                    <a:sym typeface="+mn-lt"/>
                  </a:rPr>
                  <a:t>文字</a:t>
                </a:r>
              </a:p>
            </p:txBody>
          </p:sp>
          <p:sp>
            <p:nvSpPr>
              <p:cNvPr id="33" name="椭圆 32"/>
              <p:cNvSpPr/>
              <p:nvPr/>
            </p:nvSpPr>
            <p:spPr>
              <a:xfrm>
                <a:off x="2525241" y="4437112"/>
                <a:ext cx="492927" cy="492927"/>
              </a:xfrm>
              <a:prstGeom prst="ellipse">
                <a:avLst/>
              </a:prstGeom>
              <a:solidFill>
                <a:srgbClr val="E2E9E9"/>
              </a:solidFill>
              <a:ln w="3175" cap="flat" cmpd="sng" algn="ctr">
                <a:solidFill>
                  <a:srgbClr val="314865"/>
                </a:solidFill>
                <a:prstDash val="solid"/>
              </a:ln>
              <a:effectLst/>
            </p:spPr>
            <p:txBody>
              <a:bodyPr anchor="ctr"/>
              <a:lstStyle/>
              <a:p>
                <a:pPr algn="ctr">
                  <a:lnSpc>
                    <a:spcPct val="120000"/>
                  </a:lnSpc>
                  <a:defRPr/>
                </a:pPr>
                <a:endParaRPr lang="zh-CN" altLang="en-US" sz="1800" kern="0">
                  <a:solidFill>
                    <a:srgbClr val="4D4D4D"/>
                  </a:solidFill>
                  <a:cs typeface="+mn-ea"/>
                  <a:sym typeface="+mn-lt"/>
                </a:endParaRPr>
              </a:p>
            </p:txBody>
          </p:sp>
        </p:grpSp>
        <p:sp>
          <p:nvSpPr>
            <p:cNvPr id="28" name="任意多边形 27"/>
            <p:cNvSpPr/>
            <p:nvPr/>
          </p:nvSpPr>
          <p:spPr>
            <a:xfrm>
              <a:off x="6146544" y="4557544"/>
              <a:ext cx="306248" cy="252423"/>
            </a:xfrm>
            <a:custGeom>
              <a:avLst/>
              <a:gdLst>
                <a:gd name="connsiteX0" fmla="*/ 0 w 514350"/>
                <a:gd name="connsiteY0" fmla="*/ 219075 h 342900"/>
                <a:gd name="connsiteX1" fmla="*/ 57150 w 514350"/>
                <a:gd name="connsiteY1" fmla="*/ 209550 h 342900"/>
                <a:gd name="connsiteX2" fmla="*/ 228600 w 514350"/>
                <a:gd name="connsiteY2" fmla="*/ 342900 h 342900"/>
                <a:gd name="connsiteX3" fmla="*/ 514350 w 514350"/>
                <a:gd name="connsiteY3" fmla="*/ 9525 h 342900"/>
                <a:gd name="connsiteX4" fmla="*/ 466725 w 514350"/>
                <a:gd name="connsiteY4" fmla="*/ 0 h 342900"/>
                <a:gd name="connsiteX5" fmla="*/ 247650 w 514350"/>
                <a:gd name="connsiteY5" fmla="*/ 285750 h 342900"/>
                <a:gd name="connsiteX6" fmla="*/ 66675 w 514350"/>
                <a:gd name="connsiteY6" fmla="*/ 171450 h 342900"/>
                <a:gd name="connsiteX7" fmla="*/ 0 w 514350"/>
                <a:gd name="connsiteY7" fmla="*/ 219075 h 342900"/>
                <a:gd name="connsiteX0" fmla="*/ 0 w 514350"/>
                <a:gd name="connsiteY0" fmla="*/ 219075 h 342900"/>
                <a:gd name="connsiteX1" fmla="*/ 57150 w 514350"/>
                <a:gd name="connsiteY1" fmla="*/ 209550 h 342900"/>
                <a:gd name="connsiteX2" fmla="*/ 228600 w 514350"/>
                <a:gd name="connsiteY2" fmla="*/ 342900 h 342900"/>
                <a:gd name="connsiteX3" fmla="*/ 514350 w 514350"/>
                <a:gd name="connsiteY3" fmla="*/ 9525 h 342900"/>
                <a:gd name="connsiteX4" fmla="*/ 466725 w 514350"/>
                <a:gd name="connsiteY4" fmla="*/ 0 h 342900"/>
                <a:gd name="connsiteX5" fmla="*/ 223837 w 514350"/>
                <a:gd name="connsiteY5" fmla="*/ 302418 h 342900"/>
                <a:gd name="connsiteX6" fmla="*/ 66675 w 514350"/>
                <a:gd name="connsiteY6" fmla="*/ 171450 h 342900"/>
                <a:gd name="connsiteX7" fmla="*/ 0 w 514350"/>
                <a:gd name="connsiteY7" fmla="*/ 219075 h 342900"/>
                <a:gd name="connsiteX0" fmla="*/ 0 w 514350"/>
                <a:gd name="connsiteY0" fmla="*/ 228600 h 352425"/>
                <a:gd name="connsiteX1" fmla="*/ 57150 w 514350"/>
                <a:gd name="connsiteY1" fmla="*/ 219075 h 352425"/>
                <a:gd name="connsiteX2" fmla="*/ 228600 w 514350"/>
                <a:gd name="connsiteY2" fmla="*/ 352425 h 352425"/>
                <a:gd name="connsiteX3" fmla="*/ 514350 w 514350"/>
                <a:gd name="connsiteY3" fmla="*/ 19050 h 352425"/>
                <a:gd name="connsiteX4" fmla="*/ 483394 w 514350"/>
                <a:gd name="connsiteY4" fmla="*/ 0 h 352425"/>
                <a:gd name="connsiteX5" fmla="*/ 223837 w 514350"/>
                <a:gd name="connsiteY5" fmla="*/ 311943 h 352425"/>
                <a:gd name="connsiteX6" fmla="*/ 66675 w 514350"/>
                <a:gd name="connsiteY6" fmla="*/ 180975 h 352425"/>
                <a:gd name="connsiteX7" fmla="*/ 0 w 514350"/>
                <a:gd name="connsiteY7" fmla="*/ 228600 h 352425"/>
                <a:gd name="connsiteX0" fmla="*/ 0 w 514350"/>
                <a:gd name="connsiteY0" fmla="*/ 230981 h 354806"/>
                <a:gd name="connsiteX1" fmla="*/ 57150 w 514350"/>
                <a:gd name="connsiteY1" fmla="*/ 221456 h 354806"/>
                <a:gd name="connsiteX2" fmla="*/ 228600 w 514350"/>
                <a:gd name="connsiteY2" fmla="*/ 354806 h 354806"/>
                <a:gd name="connsiteX3" fmla="*/ 514350 w 514350"/>
                <a:gd name="connsiteY3" fmla="*/ 21431 h 354806"/>
                <a:gd name="connsiteX4" fmla="*/ 495300 w 514350"/>
                <a:gd name="connsiteY4" fmla="*/ 0 h 354806"/>
                <a:gd name="connsiteX5" fmla="*/ 223837 w 514350"/>
                <a:gd name="connsiteY5" fmla="*/ 314324 h 354806"/>
                <a:gd name="connsiteX6" fmla="*/ 66675 w 514350"/>
                <a:gd name="connsiteY6" fmla="*/ 183356 h 354806"/>
                <a:gd name="connsiteX7" fmla="*/ 0 w 514350"/>
                <a:gd name="connsiteY7" fmla="*/ 230981 h 354806"/>
                <a:gd name="connsiteX0" fmla="*/ 9525 w 457200"/>
                <a:gd name="connsiteY0" fmla="*/ 183356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9525 w 457200"/>
                <a:gd name="connsiteY6" fmla="*/ 183356 h 354806"/>
                <a:gd name="connsiteX0" fmla="*/ 14288 w 457200"/>
                <a:gd name="connsiteY0" fmla="*/ 190500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14288 w 457200"/>
                <a:gd name="connsiteY6" fmla="*/ 190500 h 354806"/>
                <a:gd name="connsiteX0" fmla="*/ 66675 w 457200"/>
                <a:gd name="connsiteY0" fmla="*/ 233363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66675 w 457200"/>
                <a:gd name="connsiteY6" fmla="*/ 233363 h 354806"/>
                <a:gd name="connsiteX0" fmla="*/ 26193 w 416718"/>
                <a:gd name="connsiteY0" fmla="*/ 233363 h 354806"/>
                <a:gd name="connsiteX1" fmla="*/ 0 w 416718"/>
                <a:gd name="connsiteY1" fmla="*/ 245269 h 354806"/>
                <a:gd name="connsiteX2" fmla="*/ 130968 w 416718"/>
                <a:gd name="connsiteY2" fmla="*/ 354806 h 354806"/>
                <a:gd name="connsiteX3" fmla="*/ 416718 w 416718"/>
                <a:gd name="connsiteY3" fmla="*/ 21431 h 354806"/>
                <a:gd name="connsiteX4" fmla="*/ 397668 w 416718"/>
                <a:gd name="connsiteY4" fmla="*/ 0 h 354806"/>
                <a:gd name="connsiteX5" fmla="*/ 126205 w 416718"/>
                <a:gd name="connsiteY5" fmla="*/ 314324 h 354806"/>
                <a:gd name="connsiteX6" fmla="*/ 26193 w 416718"/>
                <a:gd name="connsiteY6" fmla="*/ 233363 h 354806"/>
                <a:gd name="connsiteX0" fmla="*/ 19050 w 409575"/>
                <a:gd name="connsiteY0" fmla="*/ 233363 h 354806"/>
                <a:gd name="connsiteX1" fmla="*/ 0 w 409575"/>
                <a:gd name="connsiteY1" fmla="*/ 250031 h 354806"/>
                <a:gd name="connsiteX2" fmla="*/ 123825 w 409575"/>
                <a:gd name="connsiteY2" fmla="*/ 354806 h 354806"/>
                <a:gd name="connsiteX3" fmla="*/ 409575 w 409575"/>
                <a:gd name="connsiteY3" fmla="*/ 21431 h 354806"/>
                <a:gd name="connsiteX4" fmla="*/ 390525 w 409575"/>
                <a:gd name="connsiteY4" fmla="*/ 0 h 354806"/>
                <a:gd name="connsiteX5" fmla="*/ 119062 w 409575"/>
                <a:gd name="connsiteY5" fmla="*/ 314324 h 354806"/>
                <a:gd name="connsiteX6" fmla="*/ 19050 w 409575"/>
                <a:gd name="connsiteY6" fmla="*/ 233363 h 354806"/>
                <a:gd name="connsiteX0" fmla="*/ 19050 w 409575"/>
                <a:gd name="connsiteY0" fmla="*/ 211932 h 333375"/>
                <a:gd name="connsiteX1" fmla="*/ 0 w 409575"/>
                <a:gd name="connsiteY1" fmla="*/ 228600 h 333375"/>
                <a:gd name="connsiteX2" fmla="*/ 123825 w 409575"/>
                <a:gd name="connsiteY2" fmla="*/ 333375 h 333375"/>
                <a:gd name="connsiteX3" fmla="*/ 409575 w 409575"/>
                <a:gd name="connsiteY3" fmla="*/ 0 h 333375"/>
                <a:gd name="connsiteX4" fmla="*/ 314325 w 409575"/>
                <a:gd name="connsiteY4" fmla="*/ 64294 h 333375"/>
                <a:gd name="connsiteX5" fmla="*/ 119062 w 409575"/>
                <a:gd name="connsiteY5" fmla="*/ 292893 h 333375"/>
                <a:gd name="connsiteX6" fmla="*/ 19050 w 409575"/>
                <a:gd name="connsiteY6" fmla="*/ 211932 h 333375"/>
                <a:gd name="connsiteX0" fmla="*/ 19050 w 338138"/>
                <a:gd name="connsiteY0" fmla="*/ 147638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19050 w 338138"/>
                <a:gd name="connsiteY6" fmla="*/ 147638 h 269081"/>
                <a:gd name="connsiteX0" fmla="*/ 18317 w 338138"/>
                <a:gd name="connsiteY0" fmla="*/ 144704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18317 w 338138"/>
                <a:gd name="connsiteY6" fmla="*/ 144704 h 269081"/>
                <a:gd name="connsiteX0" fmla="*/ 27181 w 338138"/>
                <a:gd name="connsiteY0" fmla="*/ 135840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27181 w 338138"/>
                <a:gd name="connsiteY6" fmla="*/ 135840 h 269081"/>
                <a:gd name="connsiteX0" fmla="*/ 27181 w 338138"/>
                <a:gd name="connsiteY0" fmla="*/ 135840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7092 w 338138"/>
                <a:gd name="connsiteY5" fmla="*/ 206931 h 269081"/>
                <a:gd name="connsiteX6" fmla="*/ 27181 w 338138"/>
                <a:gd name="connsiteY6" fmla="*/ 135840 h 269081"/>
                <a:gd name="connsiteX0" fmla="*/ 27181 w 338138"/>
                <a:gd name="connsiteY0" fmla="*/ 139780 h 273021"/>
                <a:gd name="connsiteX1" fmla="*/ 0 w 338138"/>
                <a:gd name="connsiteY1" fmla="*/ 168246 h 273021"/>
                <a:gd name="connsiteX2" fmla="*/ 123825 w 338138"/>
                <a:gd name="connsiteY2" fmla="*/ 273021 h 273021"/>
                <a:gd name="connsiteX3" fmla="*/ 338138 w 338138"/>
                <a:gd name="connsiteY3" fmla="*/ 22990 h 273021"/>
                <a:gd name="connsiteX4" fmla="*/ 307431 w 338138"/>
                <a:gd name="connsiteY4" fmla="*/ 0 h 273021"/>
                <a:gd name="connsiteX5" fmla="*/ 117092 w 338138"/>
                <a:gd name="connsiteY5" fmla="*/ 210871 h 273021"/>
                <a:gd name="connsiteX6" fmla="*/ 27181 w 338138"/>
                <a:gd name="connsiteY6" fmla="*/ 139780 h 273021"/>
                <a:gd name="connsiteX0" fmla="*/ 27181 w 338138"/>
                <a:gd name="connsiteY0" fmla="*/ 140765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27181 w 338138"/>
                <a:gd name="connsiteY6" fmla="*/ 140765 h 274006"/>
                <a:gd name="connsiteX0" fmla="*/ 29151 w 338138"/>
                <a:gd name="connsiteY0" fmla="*/ 139780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29151 w 338138"/>
                <a:gd name="connsiteY6" fmla="*/ 139780 h 274006"/>
                <a:gd name="connsiteX0" fmla="*/ 32106 w 338138"/>
                <a:gd name="connsiteY0" fmla="*/ 137811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32106 w 338138"/>
                <a:gd name="connsiteY6" fmla="*/ 137811 h 274006"/>
                <a:gd name="connsiteX0" fmla="*/ 32106 w 338138"/>
                <a:gd name="connsiteY0" fmla="*/ 140766 h 276961"/>
                <a:gd name="connsiteX1" fmla="*/ 0 w 338138"/>
                <a:gd name="connsiteY1" fmla="*/ 172186 h 276961"/>
                <a:gd name="connsiteX2" fmla="*/ 123825 w 338138"/>
                <a:gd name="connsiteY2" fmla="*/ 276961 h 276961"/>
                <a:gd name="connsiteX3" fmla="*/ 338138 w 338138"/>
                <a:gd name="connsiteY3" fmla="*/ 26930 h 276961"/>
                <a:gd name="connsiteX4" fmla="*/ 302506 w 338138"/>
                <a:gd name="connsiteY4" fmla="*/ 0 h 276961"/>
                <a:gd name="connsiteX5" fmla="*/ 117092 w 338138"/>
                <a:gd name="connsiteY5" fmla="*/ 214811 h 276961"/>
                <a:gd name="connsiteX6" fmla="*/ 32106 w 338138"/>
                <a:gd name="connsiteY6" fmla="*/ 140766 h 27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138" h="276961">
                  <a:moveTo>
                    <a:pt x="32106" y="140766"/>
                  </a:moveTo>
                  <a:lnTo>
                    <a:pt x="0" y="172186"/>
                  </a:lnTo>
                  <a:lnTo>
                    <a:pt x="123825" y="276961"/>
                  </a:lnTo>
                  <a:lnTo>
                    <a:pt x="338138" y="26930"/>
                  </a:lnTo>
                  <a:lnTo>
                    <a:pt x="302506" y="0"/>
                  </a:lnTo>
                  <a:lnTo>
                    <a:pt x="117092" y="214811"/>
                  </a:lnTo>
                  <a:lnTo>
                    <a:pt x="32106" y="140766"/>
                  </a:lnTo>
                  <a:close/>
                </a:path>
              </a:pathLst>
            </a:custGeom>
            <a:solidFill>
              <a:srgbClr val="314865"/>
            </a:solidFill>
            <a:ln w="3175" cap="flat" cmpd="sng" algn="ctr">
              <a:noFill/>
              <a:prstDash val="solid"/>
            </a:ln>
            <a:effectLst/>
          </p:spPr>
          <p:txBody>
            <a:bodyPr anchor="ctr"/>
            <a:lstStyle/>
            <a:p>
              <a:pPr algn="ctr">
                <a:lnSpc>
                  <a:spcPct val="120000"/>
                </a:lnSpc>
                <a:defRPr/>
              </a:pPr>
              <a:endParaRPr lang="zh-CN" altLang="en-US" sz="900" kern="0">
                <a:solidFill>
                  <a:srgbClr val="4D4D4D"/>
                </a:solidFill>
                <a:cs typeface="+mn-ea"/>
                <a:sym typeface="+mn-lt"/>
              </a:endParaRPr>
            </a:p>
          </p:txBody>
        </p:sp>
      </p:grpSp>
      <p:grpSp>
        <p:nvGrpSpPr>
          <p:cNvPr id="34" name="组合 33"/>
          <p:cNvGrpSpPr/>
          <p:nvPr/>
        </p:nvGrpSpPr>
        <p:grpSpPr>
          <a:xfrm>
            <a:off x="6513202" y="1440036"/>
            <a:ext cx="1286879" cy="1941454"/>
            <a:chOff x="6548439" y="1778794"/>
            <a:chExt cx="1307306" cy="1981200"/>
          </a:xfrm>
        </p:grpSpPr>
        <p:grpSp>
          <p:nvGrpSpPr>
            <p:cNvPr id="35" name="组合 26"/>
            <p:cNvGrpSpPr>
              <a:grpSpLocks/>
            </p:cNvGrpSpPr>
            <p:nvPr/>
          </p:nvGrpSpPr>
          <p:grpSpPr bwMode="auto">
            <a:xfrm>
              <a:off x="6548439" y="1778794"/>
              <a:ext cx="1307306" cy="1981200"/>
              <a:chOff x="91992" y="2371460"/>
              <a:chExt cx="1743512" cy="2641716"/>
            </a:xfrm>
          </p:grpSpPr>
          <p:sp>
            <p:nvSpPr>
              <p:cNvPr id="37" name="矩形 36"/>
              <p:cNvSpPr/>
              <p:nvPr/>
            </p:nvSpPr>
            <p:spPr>
              <a:xfrm>
                <a:off x="107871" y="2371460"/>
                <a:ext cx="1727633" cy="2641716"/>
              </a:xfrm>
              <a:prstGeom prst="rect">
                <a:avLst/>
              </a:prstGeom>
              <a:solidFill>
                <a:srgbClr val="2E97BC"/>
              </a:solidFill>
              <a:ln w="3175" cap="flat" cmpd="sng" algn="ctr">
                <a:solidFill>
                  <a:srgbClr val="EAEAEA"/>
                </a:solidFill>
                <a:prstDash val="solid"/>
              </a:ln>
              <a:effectLst/>
            </p:spPr>
            <p:txBody>
              <a:bodyPr anchor="ctr"/>
              <a:lstStyle/>
              <a:p>
                <a:pPr algn="ctr">
                  <a:lnSpc>
                    <a:spcPct val="120000"/>
                  </a:lnSpc>
                  <a:defRPr/>
                </a:pPr>
                <a:endParaRPr lang="en-US" altLang="zh-CN" sz="900" kern="0" dirty="0">
                  <a:solidFill>
                    <a:srgbClr val="4D4D4D"/>
                  </a:solidFill>
                  <a:cs typeface="+mn-ea"/>
                  <a:sym typeface="+mn-lt"/>
                </a:endParaRPr>
              </a:p>
            </p:txBody>
          </p:sp>
          <p:sp>
            <p:nvSpPr>
              <p:cNvPr id="38" name="椭圆 37"/>
              <p:cNvSpPr/>
              <p:nvPr/>
            </p:nvSpPr>
            <p:spPr>
              <a:xfrm>
                <a:off x="725041" y="4437112"/>
                <a:ext cx="492927" cy="492927"/>
              </a:xfrm>
              <a:prstGeom prst="ellipse">
                <a:avLst/>
              </a:prstGeom>
              <a:solidFill>
                <a:schemeClr val="bg1"/>
              </a:solidFill>
              <a:ln w="3175" cap="flat" cmpd="sng" algn="ctr">
                <a:solidFill>
                  <a:srgbClr val="D7D7D7"/>
                </a:solidFill>
                <a:prstDash val="solid"/>
              </a:ln>
              <a:effectLst/>
            </p:spPr>
            <p:txBody>
              <a:bodyPr anchor="ctr"/>
              <a:lstStyle/>
              <a:p>
                <a:pPr algn="ctr">
                  <a:lnSpc>
                    <a:spcPct val="120000"/>
                  </a:lnSpc>
                  <a:defRPr/>
                </a:pPr>
                <a:endParaRPr lang="zh-CN" altLang="en-US" sz="1800" kern="0">
                  <a:solidFill>
                    <a:srgbClr val="4D4D4D"/>
                  </a:solidFill>
                  <a:cs typeface="+mn-ea"/>
                  <a:sym typeface="+mn-lt"/>
                </a:endParaRPr>
              </a:p>
            </p:txBody>
          </p:sp>
          <p:sp>
            <p:nvSpPr>
              <p:cNvPr id="39" name="TextBox 29"/>
              <p:cNvSpPr txBox="1">
                <a:spLocks noChangeArrowheads="1"/>
              </p:cNvSpPr>
              <p:nvPr/>
            </p:nvSpPr>
            <p:spPr bwMode="auto">
              <a:xfrm>
                <a:off x="91993" y="2478037"/>
                <a:ext cx="1728000" cy="332588"/>
              </a:xfrm>
              <a:prstGeom prst="rect">
                <a:avLst/>
              </a:prstGeom>
              <a:noFill/>
              <a:ln w="9525">
                <a:noFill/>
                <a:miter lim="800000"/>
                <a:headEnd/>
                <a:tailEnd/>
              </a:ln>
            </p:spPr>
            <p:txBody>
              <a:bodyPr>
                <a:spAutoFit/>
              </a:bodyPr>
              <a:lstStyle/>
              <a:p>
                <a:pPr algn="ctr">
                  <a:lnSpc>
                    <a:spcPct val="120000"/>
                  </a:lnSpc>
                  <a:defRPr/>
                </a:pPr>
                <a:r>
                  <a:rPr lang="zh-CN" altLang="en-US" sz="900" b="1" kern="0" dirty="0">
                    <a:solidFill>
                      <a:schemeClr val="bg1"/>
                    </a:solidFill>
                    <a:cs typeface="+mn-ea"/>
                    <a:sym typeface="+mn-lt"/>
                  </a:rPr>
                  <a:t>单击此处添加标题</a:t>
                </a:r>
              </a:p>
            </p:txBody>
          </p:sp>
          <p:sp>
            <p:nvSpPr>
              <p:cNvPr id="40" name="TextBox 11"/>
              <p:cNvSpPr txBox="1"/>
              <p:nvPr/>
            </p:nvSpPr>
            <p:spPr>
              <a:xfrm>
                <a:off x="91992" y="2801692"/>
                <a:ext cx="1727633" cy="1130729"/>
              </a:xfrm>
              <a:prstGeom prst="rect">
                <a:avLst/>
              </a:prstGeom>
              <a:noFill/>
            </p:spPr>
            <p:txBody>
              <a:bodyPr>
                <a:spAutoFit/>
              </a:bodyPr>
              <a:lstStyle/>
              <a:p>
                <a:pPr algn="ctr">
                  <a:lnSpc>
                    <a:spcPct val="150000"/>
                  </a:lnSpc>
                  <a:defRPr/>
                </a:pPr>
                <a:r>
                  <a:rPr lang="zh-CN" altLang="en-US" sz="800" kern="0" dirty="0">
                    <a:solidFill>
                      <a:schemeClr val="bg1"/>
                    </a:solidFill>
                    <a:cs typeface="+mn-ea"/>
                    <a:sym typeface="+mn-lt"/>
                  </a:rPr>
                  <a:t>单击此处添加段落文本单击此处添加段落文本单击此处添加段落文本单击此处添加段落文本</a:t>
                </a:r>
              </a:p>
            </p:txBody>
          </p:sp>
          <p:sp>
            <p:nvSpPr>
              <p:cNvPr id="41" name="TextBox 31"/>
              <p:cNvSpPr txBox="1">
                <a:spLocks noChangeArrowheads="1"/>
              </p:cNvSpPr>
              <p:nvPr/>
            </p:nvSpPr>
            <p:spPr bwMode="auto">
              <a:xfrm>
                <a:off x="637918" y="3977784"/>
                <a:ext cx="667180" cy="376910"/>
              </a:xfrm>
              <a:prstGeom prst="rect">
                <a:avLst/>
              </a:prstGeom>
              <a:noFill/>
              <a:ln w="9525">
                <a:noFill/>
                <a:miter lim="800000"/>
                <a:headEnd/>
                <a:tailEnd/>
              </a:ln>
            </p:spPr>
            <p:txBody>
              <a:bodyPr wrap="none">
                <a:spAutoFit/>
              </a:bodyPr>
              <a:lstStyle/>
              <a:p>
                <a:pPr algn="ctr">
                  <a:defRPr/>
                </a:pPr>
                <a:r>
                  <a:rPr lang="zh-CN" altLang="en-US" sz="1200" b="1" kern="0" dirty="0">
                    <a:solidFill>
                      <a:schemeClr val="bg1"/>
                    </a:solidFill>
                    <a:cs typeface="+mn-ea"/>
                    <a:sym typeface="+mn-lt"/>
                  </a:rPr>
                  <a:t>文字</a:t>
                </a:r>
              </a:p>
            </p:txBody>
          </p:sp>
        </p:grpSp>
        <p:sp>
          <p:nvSpPr>
            <p:cNvPr id="36" name="乘号 35"/>
            <p:cNvSpPr/>
            <p:nvPr/>
          </p:nvSpPr>
          <p:spPr bwMode="auto">
            <a:xfrm>
              <a:off x="7045983" y="3346847"/>
              <a:ext cx="323850" cy="323850"/>
            </a:xfrm>
            <a:prstGeom prst="mathMultiply">
              <a:avLst>
                <a:gd name="adj1" fmla="val 11712"/>
              </a:avLst>
            </a:prstGeom>
            <a:solidFill>
              <a:srgbClr val="2B2E30"/>
            </a:solidFill>
            <a:ln w="25400" cap="flat" cmpd="sng" algn="ctr">
              <a:noFill/>
              <a:prstDash val="solid"/>
            </a:ln>
            <a:effectLst/>
          </p:spPr>
          <p:txBody>
            <a:bodyPr anchor="ctr"/>
            <a:lstStyle/>
            <a:p>
              <a:pPr algn="ctr">
                <a:lnSpc>
                  <a:spcPct val="120000"/>
                </a:lnSpc>
                <a:defRPr/>
              </a:pPr>
              <a:endParaRPr lang="zh-CN" altLang="en-US" sz="1000" b="1" kern="0">
                <a:solidFill>
                  <a:schemeClr val="bg1"/>
                </a:solidFill>
                <a:cs typeface="+mn-ea"/>
                <a:sym typeface="+mn-lt"/>
              </a:endParaRPr>
            </a:p>
          </p:txBody>
        </p:sp>
      </p:grpSp>
      <p:sp>
        <p:nvSpPr>
          <p:cNvPr id="44" name="矩形 43"/>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p>
        </p:txBody>
      </p:sp>
    </p:spTree>
    <p:extLst>
      <p:ext uri="{BB962C8B-B14F-4D97-AF65-F5344CB8AC3E}">
        <p14:creationId xmlns:p14="http://schemas.microsoft.com/office/powerpoint/2010/main" val="322685579"/>
      </p:ext>
    </p:extLst>
  </p:cSld>
  <p:clrMapOvr>
    <a:masterClrMapping/>
  </p:clrMapOvr>
  <mc:AlternateContent xmlns:mc="http://schemas.openxmlformats.org/markup-compatibility/2006" xmlns:p14="http://schemas.microsoft.com/office/powerpoint/2010/main">
    <mc:Choice Requires="p14">
      <p:transition spd="slow" p14:dur="2000" advTm="3047"/>
    </mc:Choice>
    <mc:Fallback xmlns="">
      <p:transition spd="slow" advTm="304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4934778" y="2366770"/>
            <a:ext cx="1009886" cy="987589"/>
            <a:chOff x="4925095" y="2135348"/>
            <a:chExt cx="1364456" cy="1364456"/>
          </a:xfrm>
        </p:grpSpPr>
        <p:sp>
          <p:nvSpPr>
            <p:cNvPr id="3" name="矩形 2"/>
            <p:cNvSpPr/>
            <p:nvPr/>
          </p:nvSpPr>
          <p:spPr>
            <a:xfrm rot="2703315">
              <a:off x="4925095" y="2135348"/>
              <a:ext cx="1364456" cy="1364456"/>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cs typeface="+mn-ea"/>
                <a:sym typeface="+mn-lt"/>
              </a:endParaRPr>
            </a:p>
          </p:txBody>
        </p:sp>
        <p:sp>
          <p:nvSpPr>
            <p:cNvPr id="4" name="Freeform 15"/>
            <p:cNvSpPr>
              <a:spLocks noEditPoints="1"/>
            </p:cNvSpPr>
            <p:nvPr/>
          </p:nvSpPr>
          <p:spPr bwMode="black">
            <a:xfrm>
              <a:off x="5220354" y="2431840"/>
              <a:ext cx="722861" cy="713313"/>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rgbClr val="FFFFFF"/>
            </a:solidFill>
            <a:ln>
              <a:noFill/>
            </a:ln>
          </p:spPr>
          <p:txBody>
            <a:bodyPr vert="horz" wrap="square" lIns="0" tIns="41146" rIns="82291" bIns="41146" numCol="1" anchor="t" anchorCtr="0" compatLnSpc="1">
              <a:prstTxWarp prst="textNoShape">
                <a:avLst/>
              </a:prstTxWarp>
            </a:bodyPr>
            <a:lstStyle/>
            <a:p>
              <a:pPr algn="ctr"/>
              <a:endParaRPr lang="en-US" sz="1200">
                <a:solidFill>
                  <a:schemeClr val="bg1"/>
                </a:solidFill>
                <a:cs typeface="+mn-ea"/>
                <a:sym typeface="+mn-lt"/>
              </a:endParaRPr>
            </a:p>
          </p:txBody>
        </p:sp>
      </p:grpSp>
      <p:grpSp>
        <p:nvGrpSpPr>
          <p:cNvPr id="5" name="组合 4"/>
          <p:cNvGrpSpPr/>
          <p:nvPr/>
        </p:nvGrpSpPr>
        <p:grpSpPr>
          <a:xfrm>
            <a:off x="1404218" y="2618391"/>
            <a:ext cx="1854473" cy="440612"/>
            <a:chOff x="644258" y="2650851"/>
            <a:chExt cx="2505576" cy="608751"/>
          </a:xfrm>
        </p:grpSpPr>
        <p:grpSp>
          <p:nvGrpSpPr>
            <p:cNvPr id="6" name="组合 5"/>
            <p:cNvGrpSpPr/>
            <p:nvPr/>
          </p:nvGrpSpPr>
          <p:grpSpPr>
            <a:xfrm>
              <a:off x="644258" y="3001093"/>
              <a:ext cx="2505576" cy="258509"/>
              <a:chOff x="859010" y="4001457"/>
              <a:chExt cx="3340768" cy="344678"/>
            </a:xfrm>
          </p:grpSpPr>
          <p:cxnSp>
            <p:nvCxnSpPr>
              <p:cNvPr id="9" name="直接连接符 8"/>
              <p:cNvCxnSpPr/>
              <p:nvPr/>
            </p:nvCxnSpPr>
            <p:spPr>
              <a:xfrm flipV="1">
                <a:off x="3675903" y="4001457"/>
                <a:ext cx="523875" cy="344678"/>
              </a:xfrm>
              <a:prstGeom prst="line">
                <a:avLst/>
              </a:prstGeom>
              <a:ln>
                <a:solidFill>
                  <a:srgbClr val="0071C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59010" y="4346135"/>
                <a:ext cx="2828925" cy="0"/>
              </a:xfrm>
              <a:prstGeom prst="line">
                <a:avLst/>
              </a:prstGeom>
              <a:ln>
                <a:solidFill>
                  <a:srgbClr val="0071C1"/>
                </a:solidFill>
              </a:ln>
            </p:spPr>
            <p:style>
              <a:lnRef idx="1">
                <a:schemeClr val="accent1"/>
              </a:lnRef>
              <a:fillRef idx="0">
                <a:schemeClr val="accent1"/>
              </a:fillRef>
              <a:effectRef idx="0">
                <a:schemeClr val="accent1"/>
              </a:effectRef>
              <a:fontRef idx="minor">
                <a:schemeClr val="tx1"/>
              </a:fontRef>
            </p:style>
          </p:cxnSp>
        </p:grpSp>
        <p:sp>
          <p:nvSpPr>
            <p:cNvPr id="7" name="椭圆 6"/>
            <p:cNvSpPr/>
            <p:nvPr/>
          </p:nvSpPr>
          <p:spPr>
            <a:xfrm>
              <a:off x="725784" y="2833567"/>
              <a:ext cx="114300" cy="11430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cs typeface="+mn-ea"/>
                <a:sym typeface="+mn-lt"/>
              </a:endParaRPr>
            </a:p>
          </p:txBody>
        </p:sp>
        <p:sp>
          <p:nvSpPr>
            <p:cNvPr id="8" name="文本框 114"/>
            <p:cNvSpPr txBox="1"/>
            <p:nvPr/>
          </p:nvSpPr>
          <p:spPr>
            <a:xfrm>
              <a:off x="865790" y="2650851"/>
              <a:ext cx="1679131" cy="552793"/>
            </a:xfrm>
            <a:prstGeom prst="rect">
              <a:avLst/>
            </a:prstGeom>
            <a:noFill/>
          </p:spPr>
          <p:txBody>
            <a:bodyPr wrap="square" rtlCol="0">
              <a:spAutoFit/>
            </a:bodyPr>
            <a:lstStyle/>
            <a:p>
              <a:pPr lvl="0"/>
              <a:r>
                <a:rPr lang="zh-CN" altLang="en-US" sz="1000" dirty="0">
                  <a:solidFill>
                    <a:sysClr val="windowText" lastClr="000000">
                      <a:lumMod val="85000"/>
                      <a:lumOff val="15000"/>
                    </a:sysClr>
                  </a:solidFill>
                  <a:cs typeface="+mn-ea"/>
                  <a:sym typeface="+mn-lt"/>
                </a:rPr>
                <a:t>单击此处添加文本，单击此处添加文本</a:t>
              </a:r>
              <a:endParaRPr lang="en-JM" altLang="zh-CN" sz="1000" dirty="0">
                <a:solidFill>
                  <a:sysClr val="windowText" lastClr="000000">
                    <a:lumMod val="85000"/>
                    <a:lumOff val="15000"/>
                  </a:sysClr>
                </a:solidFill>
                <a:cs typeface="+mn-ea"/>
                <a:sym typeface="+mn-lt"/>
              </a:endParaRPr>
            </a:p>
          </p:txBody>
        </p:sp>
      </p:grpSp>
      <p:grpSp>
        <p:nvGrpSpPr>
          <p:cNvPr id="11" name="组合 10"/>
          <p:cNvGrpSpPr/>
          <p:nvPr/>
        </p:nvGrpSpPr>
        <p:grpSpPr>
          <a:xfrm>
            <a:off x="2810970" y="4117122"/>
            <a:ext cx="1861152" cy="553998"/>
            <a:chOff x="1813390" y="4087654"/>
            <a:chExt cx="2514600" cy="765406"/>
          </a:xfrm>
        </p:grpSpPr>
        <p:grpSp>
          <p:nvGrpSpPr>
            <p:cNvPr id="12" name="组合 11"/>
            <p:cNvGrpSpPr/>
            <p:nvPr/>
          </p:nvGrpSpPr>
          <p:grpSpPr>
            <a:xfrm>
              <a:off x="1813390" y="4368518"/>
              <a:ext cx="2514600" cy="258509"/>
              <a:chOff x="2417853" y="5824691"/>
              <a:chExt cx="3352800" cy="344678"/>
            </a:xfrm>
          </p:grpSpPr>
          <p:cxnSp>
            <p:nvCxnSpPr>
              <p:cNvPr id="15" name="直接连接符 14"/>
              <p:cNvCxnSpPr/>
              <p:nvPr/>
            </p:nvCxnSpPr>
            <p:spPr>
              <a:xfrm flipV="1">
                <a:off x="5246778" y="5824691"/>
                <a:ext cx="523875" cy="344678"/>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417853" y="6169369"/>
                <a:ext cx="2828925"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grpSp>
        <p:sp>
          <p:nvSpPr>
            <p:cNvPr id="13" name="椭圆 12"/>
            <p:cNvSpPr/>
            <p:nvPr/>
          </p:nvSpPr>
          <p:spPr>
            <a:xfrm>
              <a:off x="1931624" y="4182974"/>
              <a:ext cx="114300" cy="114300"/>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cs typeface="+mn-ea"/>
                <a:sym typeface="+mn-lt"/>
              </a:endParaRPr>
            </a:p>
          </p:txBody>
        </p:sp>
        <p:sp>
          <p:nvSpPr>
            <p:cNvPr id="14" name="文本框 116"/>
            <p:cNvSpPr txBox="1"/>
            <p:nvPr/>
          </p:nvSpPr>
          <p:spPr>
            <a:xfrm>
              <a:off x="2045925" y="4087654"/>
              <a:ext cx="1679131" cy="765406"/>
            </a:xfrm>
            <a:prstGeom prst="rect">
              <a:avLst/>
            </a:prstGeom>
            <a:noFill/>
          </p:spPr>
          <p:txBody>
            <a:bodyPr wrap="square" rtlCol="0">
              <a:spAutoFit/>
            </a:bodyPr>
            <a:lstStyle/>
            <a:p>
              <a:pPr lvl="0"/>
              <a:r>
                <a:rPr lang="zh-CN" altLang="en-US" sz="1000" dirty="0">
                  <a:solidFill>
                    <a:sysClr val="windowText" lastClr="000000">
                      <a:lumMod val="85000"/>
                      <a:lumOff val="15000"/>
                    </a:sysClr>
                  </a:solidFill>
                  <a:cs typeface="+mn-ea"/>
                  <a:sym typeface="+mn-lt"/>
                </a:rPr>
                <a:t>单击此处添加文本，单击此处添加文本</a:t>
              </a:r>
              <a:endParaRPr lang="en-JM" altLang="zh-CN" sz="1000" dirty="0">
                <a:solidFill>
                  <a:sysClr val="windowText" lastClr="000000">
                    <a:lumMod val="85000"/>
                    <a:lumOff val="15000"/>
                  </a:sysClr>
                </a:solidFill>
                <a:cs typeface="+mn-ea"/>
                <a:sym typeface="+mn-lt"/>
              </a:endParaRPr>
            </a:p>
          </p:txBody>
        </p:sp>
      </p:grpSp>
      <p:grpSp>
        <p:nvGrpSpPr>
          <p:cNvPr id="17" name="组合 16"/>
          <p:cNvGrpSpPr/>
          <p:nvPr/>
        </p:nvGrpSpPr>
        <p:grpSpPr>
          <a:xfrm>
            <a:off x="4692753" y="863972"/>
            <a:ext cx="1861152" cy="571382"/>
            <a:chOff x="4819402" y="594367"/>
            <a:chExt cx="2514600" cy="789424"/>
          </a:xfrm>
        </p:grpSpPr>
        <p:grpSp>
          <p:nvGrpSpPr>
            <p:cNvPr id="18" name="组合 17"/>
            <p:cNvGrpSpPr/>
            <p:nvPr/>
          </p:nvGrpSpPr>
          <p:grpSpPr>
            <a:xfrm>
              <a:off x="4819402" y="1125282"/>
              <a:ext cx="2514600" cy="258509"/>
              <a:chOff x="6425869" y="1500376"/>
              <a:chExt cx="3352800" cy="344678"/>
            </a:xfrm>
          </p:grpSpPr>
          <p:cxnSp>
            <p:nvCxnSpPr>
              <p:cNvPr id="21" name="直接连接符 20"/>
              <p:cNvCxnSpPr/>
              <p:nvPr/>
            </p:nvCxnSpPr>
            <p:spPr>
              <a:xfrm flipV="1">
                <a:off x="6425869" y="1500376"/>
                <a:ext cx="523875" cy="344678"/>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949744" y="1500376"/>
                <a:ext cx="2828925"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grpSp>
        <p:sp>
          <p:nvSpPr>
            <p:cNvPr id="19" name="椭圆 18"/>
            <p:cNvSpPr/>
            <p:nvPr/>
          </p:nvSpPr>
          <p:spPr>
            <a:xfrm>
              <a:off x="5282043" y="689687"/>
              <a:ext cx="114300" cy="114300"/>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cs typeface="+mn-ea"/>
                <a:sym typeface="+mn-lt"/>
              </a:endParaRPr>
            </a:p>
          </p:txBody>
        </p:sp>
        <p:sp>
          <p:nvSpPr>
            <p:cNvPr id="20" name="文本框 118"/>
            <p:cNvSpPr txBox="1"/>
            <p:nvPr/>
          </p:nvSpPr>
          <p:spPr>
            <a:xfrm>
              <a:off x="5396343" y="594367"/>
              <a:ext cx="1679131" cy="765406"/>
            </a:xfrm>
            <a:prstGeom prst="rect">
              <a:avLst/>
            </a:prstGeom>
            <a:noFill/>
          </p:spPr>
          <p:txBody>
            <a:bodyPr wrap="square" rtlCol="0">
              <a:spAutoFit/>
            </a:bodyPr>
            <a:lstStyle/>
            <a:p>
              <a:pPr lvl="0"/>
              <a:r>
                <a:rPr lang="zh-CN" altLang="en-US" sz="1000" dirty="0">
                  <a:solidFill>
                    <a:sysClr val="windowText" lastClr="000000">
                      <a:lumMod val="85000"/>
                      <a:lumOff val="15000"/>
                    </a:sysClr>
                  </a:solidFill>
                  <a:cs typeface="+mn-ea"/>
                  <a:sym typeface="+mn-lt"/>
                </a:rPr>
                <a:t>单击此处添加文本，单击此处添加文本</a:t>
              </a:r>
              <a:endParaRPr lang="en-JM" altLang="zh-CN" sz="1000" dirty="0">
                <a:solidFill>
                  <a:sysClr val="windowText" lastClr="000000">
                    <a:lumMod val="85000"/>
                    <a:lumOff val="15000"/>
                  </a:sysClr>
                </a:solidFill>
                <a:cs typeface="+mn-ea"/>
                <a:sym typeface="+mn-lt"/>
              </a:endParaRPr>
            </a:p>
          </p:txBody>
        </p:sp>
      </p:grpSp>
      <p:grpSp>
        <p:nvGrpSpPr>
          <p:cNvPr id="23" name="组合 22"/>
          <p:cNvGrpSpPr/>
          <p:nvPr/>
        </p:nvGrpSpPr>
        <p:grpSpPr>
          <a:xfrm>
            <a:off x="6139607" y="2273507"/>
            <a:ext cx="1861152" cy="570872"/>
            <a:chOff x="6118061" y="1871174"/>
            <a:chExt cx="2514600" cy="788718"/>
          </a:xfrm>
        </p:grpSpPr>
        <p:grpSp>
          <p:nvGrpSpPr>
            <p:cNvPr id="24" name="组合 23"/>
            <p:cNvGrpSpPr/>
            <p:nvPr/>
          </p:nvGrpSpPr>
          <p:grpSpPr>
            <a:xfrm>
              <a:off x="6118061" y="2401383"/>
              <a:ext cx="2514600" cy="258509"/>
              <a:chOff x="8157414" y="3201844"/>
              <a:chExt cx="3352800" cy="344678"/>
            </a:xfrm>
          </p:grpSpPr>
          <p:cxnSp>
            <p:nvCxnSpPr>
              <p:cNvPr id="27" name="直接连接符 26"/>
              <p:cNvCxnSpPr/>
              <p:nvPr/>
            </p:nvCxnSpPr>
            <p:spPr>
              <a:xfrm flipV="1">
                <a:off x="8157414" y="3201844"/>
                <a:ext cx="523875" cy="344678"/>
              </a:xfrm>
              <a:prstGeom prst="line">
                <a:avLst/>
              </a:prstGeom>
              <a:ln>
                <a:solidFill>
                  <a:srgbClr val="0071C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81289" y="3201844"/>
                <a:ext cx="2828925" cy="0"/>
              </a:xfrm>
              <a:prstGeom prst="line">
                <a:avLst/>
              </a:prstGeom>
              <a:ln>
                <a:solidFill>
                  <a:srgbClr val="0071C1"/>
                </a:solidFill>
              </a:ln>
            </p:spPr>
            <p:style>
              <a:lnRef idx="1">
                <a:schemeClr val="accent1"/>
              </a:lnRef>
              <a:fillRef idx="0">
                <a:schemeClr val="accent1"/>
              </a:fillRef>
              <a:effectRef idx="0">
                <a:schemeClr val="accent1"/>
              </a:effectRef>
              <a:fontRef idx="minor">
                <a:schemeClr val="tx1"/>
              </a:fontRef>
            </p:style>
          </p:cxnSp>
        </p:grpSp>
        <p:sp>
          <p:nvSpPr>
            <p:cNvPr id="25" name="椭圆 24"/>
            <p:cNvSpPr/>
            <p:nvPr/>
          </p:nvSpPr>
          <p:spPr>
            <a:xfrm>
              <a:off x="6572549" y="1966494"/>
              <a:ext cx="114300" cy="11430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cs typeface="+mn-ea"/>
                <a:sym typeface="+mn-lt"/>
              </a:endParaRPr>
            </a:p>
          </p:txBody>
        </p:sp>
        <p:sp>
          <p:nvSpPr>
            <p:cNvPr id="26" name="文本框 120"/>
            <p:cNvSpPr txBox="1"/>
            <p:nvPr/>
          </p:nvSpPr>
          <p:spPr>
            <a:xfrm>
              <a:off x="6686851" y="1871174"/>
              <a:ext cx="1679131" cy="765405"/>
            </a:xfrm>
            <a:prstGeom prst="rect">
              <a:avLst/>
            </a:prstGeom>
            <a:noFill/>
          </p:spPr>
          <p:txBody>
            <a:bodyPr wrap="square" rtlCol="0">
              <a:spAutoFit/>
            </a:bodyPr>
            <a:lstStyle/>
            <a:p>
              <a:pPr lvl="0"/>
              <a:r>
                <a:rPr lang="zh-CN" altLang="en-US" sz="1000" dirty="0">
                  <a:solidFill>
                    <a:sysClr val="windowText" lastClr="000000">
                      <a:lumMod val="85000"/>
                      <a:lumOff val="15000"/>
                    </a:sysClr>
                  </a:solidFill>
                  <a:cs typeface="+mn-ea"/>
                  <a:sym typeface="+mn-lt"/>
                </a:rPr>
                <a:t>单击此处添加文本，单击此处添加文本</a:t>
              </a:r>
              <a:endParaRPr lang="en-JM" altLang="zh-CN" sz="1000" dirty="0">
                <a:solidFill>
                  <a:sysClr val="windowText" lastClr="000000">
                    <a:lumMod val="85000"/>
                    <a:lumOff val="15000"/>
                  </a:sysClr>
                </a:solidFill>
                <a:cs typeface="+mn-ea"/>
                <a:sym typeface="+mn-lt"/>
              </a:endParaRPr>
            </a:p>
          </p:txBody>
        </p:sp>
      </p:grpSp>
      <p:grpSp>
        <p:nvGrpSpPr>
          <p:cNvPr id="30" name="组合 29"/>
          <p:cNvGrpSpPr/>
          <p:nvPr/>
        </p:nvGrpSpPr>
        <p:grpSpPr>
          <a:xfrm>
            <a:off x="3437422" y="2384635"/>
            <a:ext cx="1009886" cy="987589"/>
            <a:chOff x="2904458" y="2135347"/>
            <a:chExt cx="1364456" cy="1364456"/>
          </a:xfrm>
        </p:grpSpPr>
        <p:sp>
          <p:nvSpPr>
            <p:cNvPr id="31" name="矩形 30"/>
            <p:cNvSpPr/>
            <p:nvPr/>
          </p:nvSpPr>
          <p:spPr>
            <a:xfrm rot="2703315">
              <a:off x="2904458" y="2135347"/>
              <a:ext cx="1364456" cy="1364456"/>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cs typeface="+mn-ea"/>
                <a:sym typeface="+mn-lt"/>
              </a:endParaRPr>
            </a:p>
          </p:txBody>
        </p:sp>
        <p:sp>
          <p:nvSpPr>
            <p:cNvPr id="32" name="Freeform 34"/>
            <p:cNvSpPr>
              <a:spLocks noEditPoints="1"/>
            </p:cNvSpPr>
            <p:nvPr/>
          </p:nvSpPr>
          <p:spPr bwMode="auto">
            <a:xfrm>
              <a:off x="3265255" y="2440108"/>
              <a:ext cx="651790" cy="765192"/>
            </a:xfrm>
            <a:custGeom>
              <a:avLst/>
              <a:gdLst>
                <a:gd name="T0" fmla="*/ 379 w 498"/>
                <a:gd name="T1" fmla="*/ 0 h 586"/>
                <a:gd name="T2" fmla="*/ 444 w 498"/>
                <a:gd name="T3" fmla="*/ 65 h 586"/>
                <a:gd name="T4" fmla="*/ 416 w 498"/>
                <a:gd name="T5" fmla="*/ 231 h 586"/>
                <a:gd name="T6" fmla="*/ 405 w 498"/>
                <a:gd name="T7" fmla="*/ 38 h 586"/>
                <a:gd name="T8" fmla="*/ 125 w 498"/>
                <a:gd name="T9" fmla="*/ 27 h 586"/>
                <a:gd name="T10" fmla="*/ 167 w 498"/>
                <a:gd name="T11" fmla="*/ 81 h 586"/>
                <a:gd name="T12" fmla="*/ 27 w 498"/>
                <a:gd name="T13" fmla="*/ 249 h 586"/>
                <a:gd name="T14" fmla="*/ 39 w 498"/>
                <a:gd name="T15" fmla="*/ 531 h 586"/>
                <a:gd name="T16" fmla="*/ 148 w 498"/>
                <a:gd name="T17" fmla="*/ 542 h 586"/>
                <a:gd name="T18" fmla="*/ 65 w 498"/>
                <a:gd name="T19" fmla="*/ 570 h 586"/>
                <a:gd name="T20" fmla="*/ 0 w 498"/>
                <a:gd name="T21" fmla="*/ 505 h 586"/>
                <a:gd name="T22" fmla="*/ 1 w 498"/>
                <a:gd name="T23" fmla="*/ 238 h 586"/>
                <a:gd name="T24" fmla="*/ 76 w 498"/>
                <a:gd name="T25" fmla="*/ 7 h 586"/>
                <a:gd name="T26" fmla="*/ 76 w 498"/>
                <a:gd name="T27" fmla="*/ 7 h 586"/>
                <a:gd name="T28" fmla="*/ 76 w 498"/>
                <a:gd name="T29" fmla="*/ 6 h 586"/>
                <a:gd name="T30" fmla="*/ 79 w 498"/>
                <a:gd name="T31" fmla="*/ 3 h 586"/>
                <a:gd name="T32" fmla="*/ 79 w 498"/>
                <a:gd name="T33" fmla="*/ 3 h 586"/>
                <a:gd name="T34" fmla="*/ 79 w 498"/>
                <a:gd name="T35" fmla="*/ 3 h 586"/>
                <a:gd name="T36" fmla="*/ 80 w 498"/>
                <a:gd name="T37" fmla="*/ 3 h 586"/>
                <a:gd name="T38" fmla="*/ 84 w 498"/>
                <a:gd name="T39" fmla="*/ 0 h 586"/>
                <a:gd name="T40" fmla="*/ 84 w 498"/>
                <a:gd name="T41" fmla="*/ 0 h 586"/>
                <a:gd name="T42" fmla="*/ 85 w 498"/>
                <a:gd name="T43" fmla="*/ 0 h 586"/>
                <a:gd name="T44" fmla="*/ 85 w 498"/>
                <a:gd name="T45" fmla="*/ 0 h 586"/>
                <a:gd name="T46" fmla="*/ 85 w 498"/>
                <a:gd name="T47" fmla="*/ 0 h 586"/>
                <a:gd name="T48" fmla="*/ 86 w 498"/>
                <a:gd name="T49" fmla="*/ 0 h 586"/>
                <a:gd name="T50" fmla="*/ 88 w 498"/>
                <a:gd name="T51" fmla="*/ 0 h 586"/>
                <a:gd name="T52" fmla="*/ 82 w 498"/>
                <a:gd name="T53" fmla="*/ 398 h 586"/>
                <a:gd name="T54" fmla="*/ 225 w 498"/>
                <a:gd name="T55" fmla="*/ 376 h 586"/>
                <a:gd name="T56" fmla="*/ 82 w 498"/>
                <a:gd name="T57" fmla="*/ 316 h 586"/>
                <a:gd name="T58" fmla="*/ 225 w 498"/>
                <a:gd name="T59" fmla="*/ 338 h 586"/>
                <a:gd name="T60" fmla="*/ 82 w 498"/>
                <a:gd name="T61" fmla="*/ 316 h 586"/>
                <a:gd name="T62" fmla="*/ 82 w 498"/>
                <a:gd name="T63" fmla="*/ 282 h 586"/>
                <a:gd name="T64" fmla="*/ 369 w 498"/>
                <a:gd name="T65" fmla="*/ 260 h 586"/>
                <a:gd name="T66" fmla="*/ 230 w 498"/>
                <a:gd name="T67" fmla="*/ 191 h 586"/>
                <a:gd name="T68" fmla="*/ 369 w 498"/>
                <a:gd name="T69" fmla="*/ 213 h 586"/>
                <a:gd name="T70" fmla="*/ 230 w 498"/>
                <a:gd name="T71" fmla="*/ 191 h 586"/>
                <a:gd name="T72" fmla="*/ 230 w 498"/>
                <a:gd name="T73" fmla="*/ 152 h 586"/>
                <a:gd name="T74" fmla="*/ 369 w 498"/>
                <a:gd name="T75" fmla="*/ 130 h 586"/>
                <a:gd name="T76" fmla="*/ 230 w 498"/>
                <a:gd name="T77" fmla="*/ 75 h 586"/>
                <a:gd name="T78" fmla="*/ 369 w 498"/>
                <a:gd name="T79" fmla="*/ 97 h 586"/>
                <a:gd name="T80" fmla="*/ 230 w 498"/>
                <a:gd name="T81" fmla="*/ 75 h 586"/>
                <a:gd name="T82" fmla="*/ 208 w 498"/>
                <a:gd name="T83" fmla="*/ 482 h 586"/>
                <a:gd name="T84" fmla="*/ 498 w 498"/>
                <a:gd name="T85" fmla="*/ 326 h 586"/>
                <a:gd name="T86" fmla="*/ 200 w 498"/>
                <a:gd name="T87" fmla="*/ 492 h 586"/>
                <a:gd name="T88" fmla="*/ 196 w 498"/>
                <a:gd name="T89" fmla="*/ 586 h 586"/>
                <a:gd name="T90" fmla="*/ 200 w 498"/>
                <a:gd name="T91" fmla="*/ 492 h 586"/>
                <a:gd name="T92" fmla="*/ 416 w 498"/>
                <a:gd name="T93" fmla="*/ 453 h 586"/>
                <a:gd name="T94" fmla="*/ 405 w 498"/>
                <a:gd name="T95" fmla="*/ 531 h 586"/>
                <a:gd name="T96" fmla="*/ 326 w 498"/>
                <a:gd name="T97" fmla="*/ 542 h 586"/>
                <a:gd name="T98" fmla="*/ 322 w 498"/>
                <a:gd name="T99" fmla="*/ 570 h 586"/>
                <a:gd name="T100" fmla="*/ 425 w 498"/>
                <a:gd name="T101" fmla="*/ 551 h 586"/>
                <a:gd name="T102" fmla="*/ 444 w 498"/>
                <a:gd name="T103" fmla="*/ 426 h 586"/>
                <a:gd name="T104" fmla="*/ 137 w 498"/>
                <a:gd name="T105" fmla="*/ 74 h 586"/>
                <a:gd name="T106" fmla="*/ 49 w 498"/>
                <a:gd name="T107" fmla="*/ 18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98" h="586">
                  <a:moveTo>
                    <a:pt x="88" y="0"/>
                  </a:moveTo>
                  <a:cubicBezTo>
                    <a:pt x="379" y="0"/>
                    <a:pt x="379" y="0"/>
                    <a:pt x="379" y="0"/>
                  </a:cubicBezTo>
                  <a:cubicBezTo>
                    <a:pt x="397" y="0"/>
                    <a:pt x="413" y="7"/>
                    <a:pt x="425" y="19"/>
                  </a:cubicBezTo>
                  <a:cubicBezTo>
                    <a:pt x="437" y="31"/>
                    <a:pt x="444" y="47"/>
                    <a:pt x="444" y="65"/>
                  </a:cubicBezTo>
                  <a:cubicBezTo>
                    <a:pt x="444" y="204"/>
                    <a:pt x="444" y="204"/>
                    <a:pt x="444" y="204"/>
                  </a:cubicBezTo>
                  <a:cubicBezTo>
                    <a:pt x="416" y="231"/>
                    <a:pt x="416" y="231"/>
                    <a:pt x="416" y="231"/>
                  </a:cubicBezTo>
                  <a:cubicBezTo>
                    <a:pt x="416" y="65"/>
                    <a:pt x="416" y="65"/>
                    <a:pt x="416" y="65"/>
                  </a:cubicBezTo>
                  <a:cubicBezTo>
                    <a:pt x="416" y="55"/>
                    <a:pt x="412" y="45"/>
                    <a:pt x="405" y="38"/>
                  </a:cubicBezTo>
                  <a:cubicBezTo>
                    <a:pt x="398" y="31"/>
                    <a:pt x="389" y="27"/>
                    <a:pt x="379" y="27"/>
                  </a:cubicBezTo>
                  <a:cubicBezTo>
                    <a:pt x="125" y="27"/>
                    <a:pt x="125" y="27"/>
                    <a:pt x="125" y="27"/>
                  </a:cubicBezTo>
                  <a:cubicBezTo>
                    <a:pt x="166" y="62"/>
                    <a:pt x="166" y="62"/>
                    <a:pt x="166" y="62"/>
                  </a:cubicBezTo>
                  <a:cubicBezTo>
                    <a:pt x="171" y="67"/>
                    <a:pt x="172" y="75"/>
                    <a:pt x="167" y="81"/>
                  </a:cubicBezTo>
                  <a:cubicBezTo>
                    <a:pt x="167" y="81"/>
                    <a:pt x="167" y="81"/>
                    <a:pt x="167" y="81"/>
                  </a:cubicBezTo>
                  <a:cubicBezTo>
                    <a:pt x="27" y="249"/>
                    <a:pt x="27" y="249"/>
                    <a:pt x="27" y="249"/>
                  </a:cubicBezTo>
                  <a:cubicBezTo>
                    <a:pt x="27" y="505"/>
                    <a:pt x="27" y="505"/>
                    <a:pt x="27" y="505"/>
                  </a:cubicBezTo>
                  <a:cubicBezTo>
                    <a:pt x="27" y="515"/>
                    <a:pt x="32" y="524"/>
                    <a:pt x="39" y="531"/>
                  </a:cubicBezTo>
                  <a:cubicBezTo>
                    <a:pt x="45" y="538"/>
                    <a:pt x="55" y="542"/>
                    <a:pt x="65" y="542"/>
                  </a:cubicBezTo>
                  <a:cubicBezTo>
                    <a:pt x="148" y="542"/>
                    <a:pt x="148" y="542"/>
                    <a:pt x="148" y="542"/>
                  </a:cubicBezTo>
                  <a:cubicBezTo>
                    <a:pt x="139" y="570"/>
                    <a:pt x="139" y="570"/>
                    <a:pt x="139" y="570"/>
                  </a:cubicBezTo>
                  <a:cubicBezTo>
                    <a:pt x="65" y="570"/>
                    <a:pt x="65" y="570"/>
                    <a:pt x="65" y="570"/>
                  </a:cubicBezTo>
                  <a:cubicBezTo>
                    <a:pt x="47" y="570"/>
                    <a:pt x="31" y="563"/>
                    <a:pt x="19" y="551"/>
                  </a:cubicBezTo>
                  <a:cubicBezTo>
                    <a:pt x="7" y="539"/>
                    <a:pt x="0" y="522"/>
                    <a:pt x="0" y="505"/>
                  </a:cubicBezTo>
                  <a:cubicBezTo>
                    <a:pt x="0" y="244"/>
                    <a:pt x="0" y="244"/>
                    <a:pt x="0" y="244"/>
                  </a:cubicBezTo>
                  <a:cubicBezTo>
                    <a:pt x="0" y="242"/>
                    <a:pt x="0" y="240"/>
                    <a:pt x="1" y="238"/>
                  </a:cubicBezTo>
                  <a:cubicBezTo>
                    <a:pt x="75" y="9"/>
                    <a:pt x="75" y="9"/>
                    <a:pt x="75" y="9"/>
                  </a:cubicBezTo>
                  <a:cubicBezTo>
                    <a:pt x="75" y="8"/>
                    <a:pt x="76" y="8"/>
                    <a:pt x="76" y="7"/>
                  </a:cubicBezTo>
                  <a:cubicBezTo>
                    <a:pt x="76" y="7"/>
                    <a:pt x="76" y="7"/>
                    <a:pt x="76" y="7"/>
                  </a:cubicBezTo>
                  <a:cubicBezTo>
                    <a:pt x="76" y="7"/>
                    <a:pt x="76" y="7"/>
                    <a:pt x="76" y="7"/>
                  </a:cubicBezTo>
                  <a:cubicBezTo>
                    <a:pt x="76" y="7"/>
                    <a:pt x="76" y="7"/>
                    <a:pt x="76" y="7"/>
                  </a:cubicBezTo>
                  <a:cubicBezTo>
                    <a:pt x="76" y="6"/>
                    <a:pt x="76" y="6"/>
                    <a:pt x="76" y="6"/>
                  </a:cubicBezTo>
                  <a:cubicBezTo>
                    <a:pt x="76" y="6"/>
                    <a:pt x="76" y="6"/>
                    <a:pt x="76" y="6"/>
                  </a:cubicBezTo>
                  <a:cubicBezTo>
                    <a:pt x="77" y="5"/>
                    <a:pt x="78" y="4"/>
                    <a:pt x="79" y="3"/>
                  </a:cubicBezTo>
                  <a:cubicBezTo>
                    <a:pt x="79" y="3"/>
                    <a:pt x="79" y="3"/>
                    <a:pt x="79" y="3"/>
                  </a:cubicBezTo>
                  <a:cubicBezTo>
                    <a:pt x="79" y="3"/>
                    <a:pt x="79" y="3"/>
                    <a:pt x="79" y="3"/>
                  </a:cubicBezTo>
                  <a:cubicBezTo>
                    <a:pt x="79" y="3"/>
                    <a:pt x="79" y="3"/>
                    <a:pt x="79" y="3"/>
                  </a:cubicBezTo>
                  <a:cubicBezTo>
                    <a:pt x="79" y="3"/>
                    <a:pt x="79" y="3"/>
                    <a:pt x="79" y="3"/>
                  </a:cubicBezTo>
                  <a:cubicBezTo>
                    <a:pt x="80" y="3"/>
                    <a:pt x="80" y="3"/>
                    <a:pt x="80" y="3"/>
                  </a:cubicBezTo>
                  <a:cubicBezTo>
                    <a:pt x="80" y="3"/>
                    <a:pt x="80" y="3"/>
                    <a:pt x="80" y="3"/>
                  </a:cubicBezTo>
                  <a:cubicBezTo>
                    <a:pt x="80" y="2"/>
                    <a:pt x="80" y="2"/>
                    <a:pt x="80" y="2"/>
                  </a:cubicBezTo>
                  <a:cubicBezTo>
                    <a:pt x="81" y="2"/>
                    <a:pt x="82" y="1"/>
                    <a:pt x="84" y="0"/>
                  </a:cubicBezTo>
                  <a:cubicBezTo>
                    <a:pt x="84" y="0"/>
                    <a:pt x="84" y="0"/>
                    <a:pt x="84" y="0"/>
                  </a:cubicBezTo>
                  <a:cubicBezTo>
                    <a:pt x="84" y="0"/>
                    <a:pt x="84" y="0"/>
                    <a:pt x="84" y="0"/>
                  </a:cubicBezTo>
                  <a:cubicBezTo>
                    <a:pt x="84" y="0"/>
                    <a:pt x="84" y="0"/>
                    <a:pt x="84" y="0"/>
                  </a:cubicBezTo>
                  <a:cubicBezTo>
                    <a:pt x="85" y="0"/>
                    <a:pt x="85" y="0"/>
                    <a:pt x="85" y="0"/>
                  </a:cubicBezTo>
                  <a:cubicBezTo>
                    <a:pt x="85" y="0"/>
                    <a:pt x="85" y="0"/>
                    <a:pt x="85" y="0"/>
                  </a:cubicBezTo>
                  <a:cubicBezTo>
                    <a:pt x="85" y="0"/>
                    <a:pt x="85" y="0"/>
                    <a:pt x="85" y="0"/>
                  </a:cubicBezTo>
                  <a:cubicBezTo>
                    <a:pt x="85" y="0"/>
                    <a:pt x="85" y="0"/>
                    <a:pt x="85" y="0"/>
                  </a:cubicBezTo>
                  <a:cubicBezTo>
                    <a:pt x="85" y="0"/>
                    <a:pt x="85" y="0"/>
                    <a:pt x="85" y="0"/>
                  </a:cubicBezTo>
                  <a:cubicBezTo>
                    <a:pt x="86" y="0"/>
                    <a:pt x="86" y="0"/>
                    <a:pt x="86" y="0"/>
                  </a:cubicBezTo>
                  <a:cubicBezTo>
                    <a:pt x="86" y="0"/>
                    <a:pt x="86" y="0"/>
                    <a:pt x="86" y="0"/>
                  </a:cubicBezTo>
                  <a:cubicBezTo>
                    <a:pt x="87" y="0"/>
                    <a:pt x="87" y="0"/>
                    <a:pt x="88" y="0"/>
                  </a:cubicBezTo>
                  <a:cubicBezTo>
                    <a:pt x="88" y="0"/>
                    <a:pt x="88" y="0"/>
                    <a:pt x="88" y="0"/>
                  </a:cubicBezTo>
                  <a:close/>
                  <a:moveTo>
                    <a:pt x="82" y="376"/>
                  </a:moveTo>
                  <a:cubicBezTo>
                    <a:pt x="82" y="398"/>
                    <a:pt x="82" y="398"/>
                    <a:pt x="82" y="398"/>
                  </a:cubicBezTo>
                  <a:cubicBezTo>
                    <a:pt x="225" y="398"/>
                    <a:pt x="225" y="398"/>
                    <a:pt x="225" y="398"/>
                  </a:cubicBezTo>
                  <a:cubicBezTo>
                    <a:pt x="225" y="376"/>
                    <a:pt x="225" y="376"/>
                    <a:pt x="225" y="376"/>
                  </a:cubicBezTo>
                  <a:cubicBezTo>
                    <a:pt x="82" y="376"/>
                    <a:pt x="82" y="376"/>
                    <a:pt x="82" y="376"/>
                  </a:cubicBezTo>
                  <a:close/>
                  <a:moveTo>
                    <a:pt x="82" y="316"/>
                  </a:moveTo>
                  <a:cubicBezTo>
                    <a:pt x="82" y="338"/>
                    <a:pt x="82" y="338"/>
                    <a:pt x="82" y="338"/>
                  </a:cubicBezTo>
                  <a:cubicBezTo>
                    <a:pt x="225" y="338"/>
                    <a:pt x="225" y="338"/>
                    <a:pt x="225" y="338"/>
                  </a:cubicBezTo>
                  <a:cubicBezTo>
                    <a:pt x="225" y="316"/>
                    <a:pt x="225" y="316"/>
                    <a:pt x="225" y="316"/>
                  </a:cubicBezTo>
                  <a:cubicBezTo>
                    <a:pt x="82" y="316"/>
                    <a:pt x="82" y="316"/>
                    <a:pt x="82" y="316"/>
                  </a:cubicBezTo>
                  <a:close/>
                  <a:moveTo>
                    <a:pt x="82" y="260"/>
                  </a:moveTo>
                  <a:cubicBezTo>
                    <a:pt x="82" y="282"/>
                    <a:pt x="82" y="282"/>
                    <a:pt x="82" y="282"/>
                  </a:cubicBezTo>
                  <a:cubicBezTo>
                    <a:pt x="369" y="282"/>
                    <a:pt x="369" y="282"/>
                    <a:pt x="369" y="282"/>
                  </a:cubicBezTo>
                  <a:cubicBezTo>
                    <a:pt x="369" y="260"/>
                    <a:pt x="369" y="260"/>
                    <a:pt x="369" y="260"/>
                  </a:cubicBezTo>
                  <a:cubicBezTo>
                    <a:pt x="82" y="260"/>
                    <a:pt x="82" y="260"/>
                    <a:pt x="82" y="260"/>
                  </a:cubicBezTo>
                  <a:close/>
                  <a:moveTo>
                    <a:pt x="230" y="191"/>
                  </a:moveTo>
                  <a:cubicBezTo>
                    <a:pt x="230" y="213"/>
                    <a:pt x="230" y="213"/>
                    <a:pt x="230" y="213"/>
                  </a:cubicBezTo>
                  <a:cubicBezTo>
                    <a:pt x="369" y="213"/>
                    <a:pt x="369" y="213"/>
                    <a:pt x="369" y="213"/>
                  </a:cubicBezTo>
                  <a:cubicBezTo>
                    <a:pt x="369" y="191"/>
                    <a:pt x="369" y="191"/>
                    <a:pt x="369" y="191"/>
                  </a:cubicBezTo>
                  <a:cubicBezTo>
                    <a:pt x="230" y="191"/>
                    <a:pt x="230" y="191"/>
                    <a:pt x="230" y="191"/>
                  </a:cubicBezTo>
                  <a:close/>
                  <a:moveTo>
                    <a:pt x="230" y="130"/>
                  </a:moveTo>
                  <a:cubicBezTo>
                    <a:pt x="230" y="152"/>
                    <a:pt x="230" y="152"/>
                    <a:pt x="230" y="152"/>
                  </a:cubicBezTo>
                  <a:cubicBezTo>
                    <a:pt x="369" y="152"/>
                    <a:pt x="369" y="152"/>
                    <a:pt x="369" y="152"/>
                  </a:cubicBezTo>
                  <a:cubicBezTo>
                    <a:pt x="369" y="130"/>
                    <a:pt x="369" y="130"/>
                    <a:pt x="369" y="130"/>
                  </a:cubicBezTo>
                  <a:cubicBezTo>
                    <a:pt x="230" y="130"/>
                    <a:pt x="230" y="130"/>
                    <a:pt x="230" y="130"/>
                  </a:cubicBezTo>
                  <a:close/>
                  <a:moveTo>
                    <a:pt x="230" y="75"/>
                  </a:moveTo>
                  <a:cubicBezTo>
                    <a:pt x="230" y="97"/>
                    <a:pt x="230" y="97"/>
                    <a:pt x="230" y="97"/>
                  </a:cubicBezTo>
                  <a:cubicBezTo>
                    <a:pt x="369" y="97"/>
                    <a:pt x="369" y="97"/>
                    <a:pt x="369" y="97"/>
                  </a:cubicBezTo>
                  <a:cubicBezTo>
                    <a:pt x="369" y="75"/>
                    <a:pt x="369" y="75"/>
                    <a:pt x="369" y="75"/>
                  </a:cubicBezTo>
                  <a:cubicBezTo>
                    <a:pt x="230" y="75"/>
                    <a:pt x="230" y="75"/>
                    <a:pt x="230" y="75"/>
                  </a:cubicBezTo>
                  <a:close/>
                  <a:moveTo>
                    <a:pt x="431" y="259"/>
                  </a:moveTo>
                  <a:cubicBezTo>
                    <a:pt x="208" y="482"/>
                    <a:pt x="208" y="482"/>
                    <a:pt x="208" y="482"/>
                  </a:cubicBezTo>
                  <a:cubicBezTo>
                    <a:pt x="275" y="549"/>
                    <a:pt x="275" y="549"/>
                    <a:pt x="275" y="549"/>
                  </a:cubicBezTo>
                  <a:cubicBezTo>
                    <a:pt x="498" y="326"/>
                    <a:pt x="498" y="326"/>
                    <a:pt x="498" y="326"/>
                  </a:cubicBezTo>
                  <a:cubicBezTo>
                    <a:pt x="431" y="259"/>
                    <a:pt x="431" y="259"/>
                    <a:pt x="431" y="259"/>
                  </a:cubicBezTo>
                  <a:close/>
                  <a:moveTo>
                    <a:pt x="200" y="492"/>
                  </a:moveTo>
                  <a:cubicBezTo>
                    <a:pt x="174" y="565"/>
                    <a:pt x="174" y="565"/>
                    <a:pt x="174" y="565"/>
                  </a:cubicBezTo>
                  <a:cubicBezTo>
                    <a:pt x="196" y="586"/>
                    <a:pt x="196" y="586"/>
                    <a:pt x="196" y="586"/>
                  </a:cubicBezTo>
                  <a:cubicBezTo>
                    <a:pt x="266" y="558"/>
                    <a:pt x="266" y="558"/>
                    <a:pt x="266" y="558"/>
                  </a:cubicBezTo>
                  <a:cubicBezTo>
                    <a:pt x="200" y="492"/>
                    <a:pt x="200" y="492"/>
                    <a:pt x="200" y="492"/>
                  </a:cubicBezTo>
                  <a:close/>
                  <a:moveTo>
                    <a:pt x="444" y="426"/>
                  </a:moveTo>
                  <a:cubicBezTo>
                    <a:pt x="416" y="453"/>
                    <a:pt x="416" y="453"/>
                    <a:pt x="416" y="453"/>
                  </a:cubicBezTo>
                  <a:cubicBezTo>
                    <a:pt x="416" y="505"/>
                    <a:pt x="416" y="505"/>
                    <a:pt x="416" y="505"/>
                  </a:cubicBezTo>
                  <a:cubicBezTo>
                    <a:pt x="416" y="515"/>
                    <a:pt x="412" y="524"/>
                    <a:pt x="405" y="531"/>
                  </a:cubicBezTo>
                  <a:cubicBezTo>
                    <a:pt x="398" y="538"/>
                    <a:pt x="389" y="542"/>
                    <a:pt x="379" y="542"/>
                  </a:cubicBezTo>
                  <a:cubicBezTo>
                    <a:pt x="326" y="542"/>
                    <a:pt x="326" y="542"/>
                    <a:pt x="326" y="542"/>
                  </a:cubicBezTo>
                  <a:cubicBezTo>
                    <a:pt x="310" y="558"/>
                    <a:pt x="310" y="558"/>
                    <a:pt x="310" y="558"/>
                  </a:cubicBezTo>
                  <a:cubicBezTo>
                    <a:pt x="322" y="570"/>
                    <a:pt x="322" y="570"/>
                    <a:pt x="322" y="570"/>
                  </a:cubicBezTo>
                  <a:cubicBezTo>
                    <a:pt x="379" y="570"/>
                    <a:pt x="379" y="570"/>
                    <a:pt x="379" y="570"/>
                  </a:cubicBezTo>
                  <a:cubicBezTo>
                    <a:pt x="397" y="570"/>
                    <a:pt x="413" y="563"/>
                    <a:pt x="425" y="551"/>
                  </a:cubicBezTo>
                  <a:cubicBezTo>
                    <a:pt x="437" y="539"/>
                    <a:pt x="444" y="522"/>
                    <a:pt x="444" y="505"/>
                  </a:cubicBezTo>
                  <a:cubicBezTo>
                    <a:pt x="444" y="426"/>
                    <a:pt x="444" y="426"/>
                    <a:pt x="444" y="426"/>
                  </a:cubicBezTo>
                  <a:close/>
                  <a:moveTo>
                    <a:pt x="49" y="180"/>
                  </a:moveTo>
                  <a:cubicBezTo>
                    <a:pt x="137" y="74"/>
                    <a:pt x="137" y="74"/>
                    <a:pt x="137" y="74"/>
                  </a:cubicBezTo>
                  <a:cubicBezTo>
                    <a:pt x="95" y="37"/>
                    <a:pt x="95" y="37"/>
                    <a:pt x="95" y="37"/>
                  </a:cubicBezTo>
                  <a:lnTo>
                    <a:pt x="49" y="18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grpSp>
        <p:nvGrpSpPr>
          <p:cNvPr id="33" name="组合 32"/>
          <p:cNvGrpSpPr/>
          <p:nvPr/>
        </p:nvGrpSpPr>
        <p:grpSpPr>
          <a:xfrm>
            <a:off x="4196585" y="1629261"/>
            <a:ext cx="1009886" cy="987589"/>
            <a:chOff x="3914779" y="1158654"/>
            <a:chExt cx="1364456" cy="1364456"/>
          </a:xfrm>
        </p:grpSpPr>
        <p:sp>
          <p:nvSpPr>
            <p:cNvPr id="34" name="矩形 33"/>
            <p:cNvSpPr/>
            <p:nvPr/>
          </p:nvSpPr>
          <p:spPr>
            <a:xfrm rot="2703315">
              <a:off x="3914779" y="1158654"/>
              <a:ext cx="1364456" cy="1364456"/>
            </a:xfrm>
            <a:prstGeom prst="rect">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cs typeface="+mn-ea"/>
                <a:sym typeface="+mn-lt"/>
              </a:endParaRPr>
            </a:p>
          </p:txBody>
        </p:sp>
        <p:sp>
          <p:nvSpPr>
            <p:cNvPr id="35" name="Freeform 18"/>
            <p:cNvSpPr>
              <a:spLocks noEditPoints="1"/>
            </p:cNvSpPr>
            <p:nvPr/>
          </p:nvSpPr>
          <p:spPr bwMode="black">
            <a:xfrm>
              <a:off x="4261546" y="1525281"/>
              <a:ext cx="647212" cy="632534"/>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61735" tIns="30867" rIns="61735" bIns="30867" numCol="1" anchor="t" anchorCtr="0" compatLnSpc="1">
              <a:prstTxWarp prst="textNoShape">
                <a:avLst/>
              </a:prstTxWarp>
            </a:bodyPr>
            <a:lstStyle/>
            <a:p>
              <a:endParaRPr lang="en-US" sz="1200">
                <a:cs typeface="+mn-ea"/>
                <a:sym typeface="+mn-lt"/>
              </a:endParaRPr>
            </a:p>
          </p:txBody>
        </p:sp>
      </p:grpSp>
      <p:grpSp>
        <p:nvGrpSpPr>
          <p:cNvPr id="36" name="组合 35"/>
          <p:cNvGrpSpPr/>
          <p:nvPr/>
        </p:nvGrpSpPr>
        <p:grpSpPr>
          <a:xfrm>
            <a:off x="4182852" y="3128726"/>
            <a:ext cx="1009886" cy="987589"/>
            <a:chOff x="3914775" y="3151316"/>
            <a:chExt cx="1364456" cy="1364456"/>
          </a:xfrm>
        </p:grpSpPr>
        <p:sp>
          <p:nvSpPr>
            <p:cNvPr id="37" name="矩形 36"/>
            <p:cNvSpPr/>
            <p:nvPr/>
          </p:nvSpPr>
          <p:spPr>
            <a:xfrm rot="2703315">
              <a:off x="3914775" y="3151316"/>
              <a:ext cx="1364456" cy="1364456"/>
            </a:xfrm>
            <a:prstGeom prst="rect">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cs typeface="+mn-ea"/>
                <a:sym typeface="+mn-lt"/>
              </a:endParaRPr>
            </a:p>
          </p:txBody>
        </p:sp>
        <p:grpSp>
          <p:nvGrpSpPr>
            <p:cNvPr id="38" name="Group 416"/>
            <p:cNvGrpSpPr>
              <a:grpSpLocks noChangeAspect="1"/>
            </p:cNvGrpSpPr>
            <p:nvPr/>
          </p:nvGrpSpPr>
          <p:grpSpPr>
            <a:xfrm>
              <a:off x="4259125" y="3360951"/>
              <a:ext cx="638659" cy="822023"/>
              <a:chOff x="-2773363" y="1651000"/>
              <a:chExt cx="2692401" cy="3448051"/>
            </a:xfrm>
            <a:solidFill>
              <a:schemeClr val="bg1"/>
            </a:solidFill>
          </p:grpSpPr>
          <p:sp>
            <p:nvSpPr>
              <p:cNvPr id="39" name="Freeform 19"/>
              <p:cNvSpPr>
                <a:spLocks noEditPoints="1"/>
              </p:cNvSpPr>
              <p:nvPr/>
            </p:nvSpPr>
            <p:spPr bwMode="auto">
              <a:xfrm>
                <a:off x="-1908175" y="1798638"/>
                <a:ext cx="641350" cy="641350"/>
              </a:xfrm>
              <a:custGeom>
                <a:avLst/>
                <a:gdLst>
                  <a:gd name="T0" fmla="*/ 171 w 171"/>
                  <a:gd name="T1" fmla="*/ 79 h 171"/>
                  <a:gd name="T2" fmla="*/ 168 w 171"/>
                  <a:gd name="T3" fmla="*/ 77 h 171"/>
                  <a:gd name="T4" fmla="*/ 152 w 171"/>
                  <a:gd name="T5" fmla="*/ 65 h 171"/>
                  <a:gd name="T6" fmla="*/ 165 w 171"/>
                  <a:gd name="T7" fmla="*/ 54 h 171"/>
                  <a:gd name="T8" fmla="*/ 161 w 171"/>
                  <a:gd name="T9" fmla="*/ 52 h 171"/>
                  <a:gd name="T10" fmla="*/ 142 w 171"/>
                  <a:gd name="T11" fmla="*/ 45 h 171"/>
                  <a:gd name="T12" fmla="*/ 152 w 171"/>
                  <a:gd name="T13" fmla="*/ 32 h 171"/>
                  <a:gd name="T14" fmla="*/ 147 w 171"/>
                  <a:gd name="T15" fmla="*/ 30 h 171"/>
                  <a:gd name="T16" fmla="*/ 127 w 171"/>
                  <a:gd name="T17" fmla="*/ 30 h 171"/>
                  <a:gd name="T18" fmla="*/ 132 w 171"/>
                  <a:gd name="T19" fmla="*/ 15 h 171"/>
                  <a:gd name="T20" fmla="*/ 127 w 171"/>
                  <a:gd name="T21" fmla="*/ 14 h 171"/>
                  <a:gd name="T22" fmla="*/ 108 w 171"/>
                  <a:gd name="T23" fmla="*/ 20 h 171"/>
                  <a:gd name="T24" fmla="*/ 108 w 171"/>
                  <a:gd name="T25" fmla="*/ 5 h 171"/>
                  <a:gd name="T26" fmla="*/ 103 w 171"/>
                  <a:gd name="T27" fmla="*/ 4 h 171"/>
                  <a:gd name="T28" fmla="*/ 86 w 171"/>
                  <a:gd name="T29" fmla="*/ 16 h 171"/>
                  <a:gd name="T30" fmla="*/ 79 w 171"/>
                  <a:gd name="T31" fmla="*/ 0 h 171"/>
                  <a:gd name="T32" fmla="*/ 77 w 171"/>
                  <a:gd name="T33" fmla="*/ 3 h 171"/>
                  <a:gd name="T34" fmla="*/ 65 w 171"/>
                  <a:gd name="T35" fmla="*/ 19 h 171"/>
                  <a:gd name="T36" fmla="*/ 53 w 171"/>
                  <a:gd name="T37" fmla="*/ 6 h 171"/>
                  <a:gd name="T38" fmla="*/ 52 w 171"/>
                  <a:gd name="T39" fmla="*/ 10 h 171"/>
                  <a:gd name="T40" fmla="*/ 45 w 171"/>
                  <a:gd name="T41" fmla="*/ 29 h 171"/>
                  <a:gd name="T42" fmla="*/ 30 w 171"/>
                  <a:gd name="T43" fmla="*/ 20 h 171"/>
                  <a:gd name="T44" fmla="*/ 30 w 171"/>
                  <a:gd name="T45" fmla="*/ 24 h 171"/>
                  <a:gd name="T46" fmla="*/ 30 w 171"/>
                  <a:gd name="T47" fmla="*/ 44 h 171"/>
                  <a:gd name="T48" fmla="*/ 13 w 171"/>
                  <a:gd name="T49" fmla="*/ 40 h 171"/>
                  <a:gd name="T50" fmla="*/ 14 w 171"/>
                  <a:gd name="T51" fmla="*/ 44 h 171"/>
                  <a:gd name="T52" fmla="*/ 20 w 171"/>
                  <a:gd name="T53" fmla="*/ 63 h 171"/>
                  <a:gd name="T54" fmla="*/ 2 w 171"/>
                  <a:gd name="T55" fmla="*/ 65 h 171"/>
                  <a:gd name="T56" fmla="*/ 4 w 171"/>
                  <a:gd name="T57" fmla="*/ 68 h 171"/>
                  <a:gd name="T58" fmla="*/ 16 w 171"/>
                  <a:gd name="T59" fmla="*/ 84 h 171"/>
                  <a:gd name="T60" fmla="*/ 0 w 171"/>
                  <a:gd name="T61" fmla="*/ 91 h 171"/>
                  <a:gd name="T62" fmla="*/ 3 w 171"/>
                  <a:gd name="T63" fmla="*/ 94 h 171"/>
                  <a:gd name="T64" fmla="*/ 19 w 171"/>
                  <a:gd name="T65" fmla="*/ 106 h 171"/>
                  <a:gd name="T66" fmla="*/ 6 w 171"/>
                  <a:gd name="T67" fmla="*/ 116 h 171"/>
                  <a:gd name="T68" fmla="*/ 10 w 171"/>
                  <a:gd name="T69" fmla="*/ 119 h 171"/>
                  <a:gd name="T70" fmla="*/ 29 w 171"/>
                  <a:gd name="T71" fmla="*/ 125 h 171"/>
                  <a:gd name="T72" fmla="*/ 19 w 171"/>
                  <a:gd name="T73" fmla="*/ 139 h 171"/>
                  <a:gd name="T74" fmla="*/ 24 w 171"/>
                  <a:gd name="T75" fmla="*/ 141 h 171"/>
                  <a:gd name="T76" fmla="*/ 44 w 171"/>
                  <a:gd name="T77" fmla="*/ 141 h 171"/>
                  <a:gd name="T78" fmla="*/ 39 w 171"/>
                  <a:gd name="T79" fmla="*/ 156 h 171"/>
                  <a:gd name="T80" fmla="*/ 44 w 171"/>
                  <a:gd name="T81" fmla="*/ 157 h 171"/>
                  <a:gd name="T82" fmla="*/ 63 w 171"/>
                  <a:gd name="T83" fmla="*/ 151 h 171"/>
                  <a:gd name="T84" fmla="*/ 63 w 171"/>
                  <a:gd name="T85" fmla="*/ 166 h 171"/>
                  <a:gd name="T86" fmla="*/ 68 w 171"/>
                  <a:gd name="T87" fmla="*/ 166 h 171"/>
                  <a:gd name="T88" fmla="*/ 85 w 171"/>
                  <a:gd name="T89" fmla="*/ 155 h 171"/>
                  <a:gd name="T90" fmla="*/ 91 w 171"/>
                  <a:gd name="T91" fmla="*/ 171 h 171"/>
                  <a:gd name="T92" fmla="*/ 94 w 171"/>
                  <a:gd name="T93" fmla="*/ 168 h 171"/>
                  <a:gd name="T94" fmla="*/ 96 w 171"/>
                  <a:gd name="T95" fmla="*/ 154 h 171"/>
                  <a:gd name="T96" fmla="*/ 114 w 171"/>
                  <a:gd name="T97" fmla="*/ 163 h 171"/>
                  <a:gd name="T98" fmla="*/ 119 w 171"/>
                  <a:gd name="T99" fmla="*/ 162 h 171"/>
                  <a:gd name="T100" fmla="*/ 117 w 171"/>
                  <a:gd name="T101" fmla="*/ 147 h 171"/>
                  <a:gd name="T102" fmla="*/ 137 w 171"/>
                  <a:gd name="T103" fmla="*/ 150 h 171"/>
                  <a:gd name="T104" fmla="*/ 142 w 171"/>
                  <a:gd name="T105" fmla="*/ 149 h 171"/>
                  <a:gd name="T106" fmla="*/ 135 w 171"/>
                  <a:gd name="T107" fmla="*/ 134 h 171"/>
                  <a:gd name="T108" fmla="*/ 154 w 171"/>
                  <a:gd name="T109" fmla="*/ 131 h 171"/>
                  <a:gd name="T110" fmla="*/ 159 w 171"/>
                  <a:gd name="T111" fmla="*/ 129 h 171"/>
                  <a:gd name="T112" fmla="*/ 147 w 171"/>
                  <a:gd name="T113" fmla="*/ 117 h 171"/>
                  <a:gd name="T114" fmla="*/ 165 w 171"/>
                  <a:gd name="T115" fmla="*/ 108 h 171"/>
                  <a:gd name="T116" fmla="*/ 169 w 171"/>
                  <a:gd name="T117" fmla="*/ 105 h 171"/>
                  <a:gd name="T118" fmla="*/ 154 w 171"/>
                  <a:gd name="T119" fmla="*/ 96 h 171"/>
                  <a:gd name="T120" fmla="*/ 168 w 171"/>
                  <a:gd name="T121" fmla="*/ 82 h 171"/>
                  <a:gd name="T122" fmla="*/ 70 w 171"/>
                  <a:gd name="T123" fmla="*/ 85 h 171"/>
                  <a:gd name="T124" fmla="*/ 101 w 171"/>
                  <a:gd name="T125" fmla="*/ 8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1" h="171">
                    <a:moveTo>
                      <a:pt x="168" y="82"/>
                    </a:moveTo>
                    <a:cubicBezTo>
                      <a:pt x="170" y="82"/>
                      <a:pt x="171" y="81"/>
                      <a:pt x="171" y="79"/>
                    </a:cubicBezTo>
                    <a:cubicBezTo>
                      <a:pt x="171" y="79"/>
                      <a:pt x="171" y="79"/>
                      <a:pt x="171" y="79"/>
                    </a:cubicBezTo>
                    <a:cubicBezTo>
                      <a:pt x="171" y="78"/>
                      <a:pt x="169" y="77"/>
                      <a:pt x="168" y="77"/>
                    </a:cubicBezTo>
                    <a:cubicBezTo>
                      <a:pt x="154" y="75"/>
                      <a:pt x="154" y="75"/>
                      <a:pt x="154" y="75"/>
                    </a:cubicBezTo>
                    <a:cubicBezTo>
                      <a:pt x="154" y="71"/>
                      <a:pt x="153" y="68"/>
                      <a:pt x="152" y="65"/>
                    </a:cubicBezTo>
                    <a:cubicBezTo>
                      <a:pt x="163" y="57"/>
                      <a:pt x="163" y="57"/>
                      <a:pt x="163" y="57"/>
                    </a:cubicBezTo>
                    <a:cubicBezTo>
                      <a:pt x="164" y="56"/>
                      <a:pt x="165" y="55"/>
                      <a:pt x="165" y="54"/>
                    </a:cubicBezTo>
                    <a:cubicBezTo>
                      <a:pt x="165" y="54"/>
                      <a:pt x="165" y="53"/>
                      <a:pt x="165" y="53"/>
                    </a:cubicBezTo>
                    <a:cubicBezTo>
                      <a:pt x="164" y="52"/>
                      <a:pt x="163" y="51"/>
                      <a:pt x="161" y="52"/>
                    </a:cubicBezTo>
                    <a:cubicBezTo>
                      <a:pt x="147" y="54"/>
                      <a:pt x="147" y="54"/>
                      <a:pt x="147" y="54"/>
                    </a:cubicBezTo>
                    <a:cubicBezTo>
                      <a:pt x="146" y="51"/>
                      <a:pt x="144" y="48"/>
                      <a:pt x="142" y="45"/>
                    </a:cubicBezTo>
                    <a:cubicBezTo>
                      <a:pt x="151" y="34"/>
                      <a:pt x="151" y="34"/>
                      <a:pt x="151" y="34"/>
                    </a:cubicBezTo>
                    <a:cubicBezTo>
                      <a:pt x="151" y="34"/>
                      <a:pt x="152" y="33"/>
                      <a:pt x="152" y="32"/>
                    </a:cubicBezTo>
                    <a:cubicBezTo>
                      <a:pt x="152" y="31"/>
                      <a:pt x="151" y="31"/>
                      <a:pt x="151" y="30"/>
                    </a:cubicBezTo>
                    <a:cubicBezTo>
                      <a:pt x="150" y="29"/>
                      <a:pt x="148" y="29"/>
                      <a:pt x="147" y="30"/>
                    </a:cubicBezTo>
                    <a:cubicBezTo>
                      <a:pt x="135" y="36"/>
                      <a:pt x="135" y="36"/>
                      <a:pt x="135" y="36"/>
                    </a:cubicBezTo>
                    <a:cubicBezTo>
                      <a:pt x="132" y="34"/>
                      <a:pt x="130" y="32"/>
                      <a:pt x="127" y="30"/>
                    </a:cubicBezTo>
                    <a:cubicBezTo>
                      <a:pt x="132" y="16"/>
                      <a:pt x="132" y="16"/>
                      <a:pt x="132" y="16"/>
                    </a:cubicBezTo>
                    <a:cubicBezTo>
                      <a:pt x="132" y="16"/>
                      <a:pt x="132" y="16"/>
                      <a:pt x="132" y="15"/>
                    </a:cubicBezTo>
                    <a:cubicBezTo>
                      <a:pt x="132" y="14"/>
                      <a:pt x="132" y="13"/>
                      <a:pt x="131" y="13"/>
                    </a:cubicBezTo>
                    <a:cubicBezTo>
                      <a:pt x="129" y="12"/>
                      <a:pt x="128" y="12"/>
                      <a:pt x="127" y="14"/>
                    </a:cubicBezTo>
                    <a:cubicBezTo>
                      <a:pt x="117" y="23"/>
                      <a:pt x="117" y="23"/>
                      <a:pt x="117" y="23"/>
                    </a:cubicBezTo>
                    <a:cubicBezTo>
                      <a:pt x="114" y="22"/>
                      <a:pt x="111" y="21"/>
                      <a:pt x="108" y="20"/>
                    </a:cubicBezTo>
                    <a:cubicBezTo>
                      <a:pt x="108" y="6"/>
                      <a:pt x="108" y="6"/>
                      <a:pt x="108" y="6"/>
                    </a:cubicBezTo>
                    <a:cubicBezTo>
                      <a:pt x="108" y="5"/>
                      <a:pt x="108" y="5"/>
                      <a:pt x="108" y="5"/>
                    </a:cubicBezTo>
                    <a:cubicBezTo>
                      <a:pt x="108" y="4"/>
                      <a:pt x="107" y="3"/>
                      <a:pt x="106" y="2"/>
                    </a:cubicBezTo>
                    <a:cubicBezTo>
                      <a:pt x="105" y="2"/>
                      <a:pt x="103" y="3"/>
                      <a:pt x="103" y="4"/>
                    </a:cubicBezTo>
                    <a:cubicBezTo>
                      <a:pt x="96" y="17"/>
                      <a:pt x="96" y="17"/>
                      <a:pt x="96" y="17"/>
                    </a:cubicBezTo>
                    <a:cubicBezTo>
                      <a:pt x="93" y="16"/>
                      <a:pt x="90" y="16"/>
                      <a:pt x="86" y="16"/>
                    </a:cubicBezTo>
                    <a:cubicBezTo>
                      <a:pt x="82" y="3"/>
                      <a:pt x="82" y="3"/>
                      <a:pt x="82" y="3"/>
                    </a:cubicBezTo>
                    <a:cubicBezTo>
                      <a:pt x="82" y="1"/>
                      <a:pt x="81" y="0"/>
                      <a:pt x="79" y="0"/>
                    </a:cubicBezTo>
                    <a:cubicBezTo>
                      <a:pt x="78" y="0"/>
                      <a:pt x="77" y="1"/>
                      <a:pt x="77" y="3"/>
                    </a:cubicBezTo>
                    <a:cubicBezTo>
                      <a:pt x="77" y="3"/>
                      <a:pt x="77" y="3"/>
                      <a:pt x="77" y="3"/>
                    </a:cubicBezTo>
                    <a:cubicBezTo>
                      <a:pt x="75" y="17"/>
                      <a:pt x="75" y="17"/>
                      <a:pt x="75" y="17"/>
                    </a:cubicBezTo>
                    <a:cubicBezTo>
                      <a:pt x="71" y="17"/>
                      <a:pt x="68" y="18"/>
                      <a:pt x="65" y="19"/>
                    </a:cubicBezTo>
                    <a:cubicBezTo>
                      <a:pt x="57" y="8"/>
                      <a:pt x="57" y="8"/>
                      <a:pt x="57" y="8"/>
                    </a:cubicBezTo>
                    <a:cubicBezTo>
                      <a:pt x="56" y="6"/>
                      <a:pt x="55" y="5"/>
                      <a:pt x="53" y="6"/>
                    </a:cubicBezTo>
                    <a:cubicBezTo>
                      <a:pt x="52" y="6"/>
                      <a:pt x="52" y="7"/>
                      <a:pt x="52" y="9"/>
                    </a:cubicBezTo>
                    <a:cubicBezTo>
                      <a:pt x="52" y="9"/>
                      <a:pt x="52" y="9"/>
                      <a:pt x="52" y="10"/>
                    </a:cubicBezTo>
                    <a:cubicBezTo>
                      <a:pt x="54" y="23"/>
                      <a:pt x="54" y="23"/>
                      <a:pt x="54" y="23"/>
                    </a:cubicBezTo>
                    <a:cubicBezTo>
                      <a:pt x="51" y="25"/>
                      <a:pt x="48" y="27"/>
                      <a:pt x="45" y="29"/>
                    </a:cubicBezTo>
                    <a:cubicBezTo>
                      <a:pt x="34" y="20"/>
                      <a:pt x="34" y="20"/>
                      <a:pt x="34" y="20"/>
                    </a:cubicBezTo>
                    <a:cubicBezTo>
                      <a:pt x="33" y="19"/>
                      <a:pt x="32" y="19"/>
                      <a:pt x="30" y="20"/>
                    </a:cubicBezTo>
                    <a:cubicBezTo>
                      <a:pt x="30" y="20"/>
                      <a:pt x="29" y="21"/>
                      <a:pt x="29" y="22"/>
                    </a:cubicBezTo>
                    <a:cubicBezTo>
                      <a:pt x="29" y="23"/>
                      <a:pt x="30" y="23"/>
                      <a:pt x="30" y="24"/>
                    </a:cubicBezTo>
                    <a:cubicBezTo>
                      <a:pt x="36" y="36"/>
                      <a:pt x="36" y="36"/>
                      <a:pt x="36" y="36"/>
                    </a:cubicBezTo>
                    <a:cubicBezTo>
                      <a:pt x="34" y="39"/>
                      <a:pt x="32" y="41"/>
                      <a:pt x="30" y="44"/>
                    </a:cubicBezTo>
                    <a:cubicBezTo>
                      <a:pt x="17" y="39"/>
                      <a:pt x="17" y="39"/>
                      <a:pt x="17" y="39"/>
                    </a:cubicBezTo>
                    <a:cubicBezTo>
                      <a:pt x="15" y="38"/>
                      <a:pt x="14" y="39"/>
                      <a:pt x="13" y="40"/>
                    </a:cubicBezTo>
                    <a:cubicBezTo>
                      <a:pt x="13" y="41"/>
                      <a:pt x="12" y="41"/>
                      <a:pt x="12" y="42"/>
                    </a:cubicBezTo>
                    <a:cubicBezTo>
                      <a:pt x="12" y="42"/>
                      <a:pt x="13" y="43"/>
                      <a:pt x="14" y="44"/>
                    </a:cubicBezTo>
                    <a:cubicBezTo>
                      <a:pt x="24" y="54"/>
                      <a:pt x="24" y="54"/>
                      <a:pt x="24" y="54"/>
                    </a:cubicBezTo>
                    <a:cubicBezTo>
                      <a:pt x="22" y="57"/>
                      <a:pt x="21" y="60"/>
                      <a:pt x="20" y="63"/>
                    </a:cubicBezTo>
                    <a:cubicBezTo>
                      <a:pt x="6" y="63"/>
                      <a:pt x="6" y="63"/>
                      <a:pt x="6" y="63"/>
                    </a:cubicBezTo>
                    <a:cubicBezTo>
                      <a:pt x="4" y="62"/>
                      <a:pt x="3" y="63"/>
                      <a:pt x="2" y="65"/>
                    </a:cubicBezTo>
                    <a:cubicBezTo>
                      <a:pt x="2" y="65"/>
                      <a:pt x="2" y="65"/>
                      <a:pt x="2" y="65"/>
                    </a:cubicBezTo>
                    <a:cubicBezTo>
                      <a:pt x="2" y="67"/>
                      <a:pt x="3" y="68"/>
                      <a:pt x="4" y="68"/>
                    </a:cubicBezTo>
                    <a:cubicBezTo>
                      <a:pt x="17" y="74"/>
                      <a:pt x="17" y="74"/>
                      <a:pt x="17" y="74"/>
                    </a:cubicBezTo>
                    <a:cubicBezTo>
                      <a:pt x="16" y="78"/>
                      <a:pt x="16" y="81"/>
                      <a:pt x="16" y="84"/>
                    </a:cubicBezTo>
                    <a:cubicBezTo>
                      <a:pt x="3" y="89"/>
                      <a:pt x="3" y="89"/>
                      <a:pt x="3" y="89"/>
                    </a:cubicBezTo>
                    <a:cubicBezTo>
                      <a:pt x="1" y="89"/>
                      <a:pt x="0" y="90"/>
                      <a:pt x="0" y="91"/>
                    </a:cubicBezTo>
                    <a:cubicBezTo>
                      <a:pt x="0" y="91"/>
                      <a:pt x="0" y="91"/>
                      <a:pt x="0" y="91"/>
                    </a:cubicBezTo>
                    <a:cubicBezTo>
                      <a:pt x="0" y="93"/>
                      <a:pt x="2" y="94"/>
                      <a:pt x="3" y="94"/>
                    </a:cubicBezTo>
                    <a:cubicBezTo>
                      <a:pt x="17" y="96"/>
                      <a:pt x="17" y="96"/>
                      <a:pt x="17" y="96"/>
                    </a:cubicBezTo>
                    <a:cubicBezTo>
                      <a:pt x="17" y="99"/>
                      <a:pt x="18" y="103"/>
                      <a:pt x="19" y="106"/>
                    </a:cubicBezTo>
                    <a:cubicBezTo>
                      <a:pt x="8" y="114"/>
                      <a:pt x="8" y="114"/>
                      <a:pt x="8" y="114"/>
                    </a:cubicBezTo>
                    <a:cubicBezTo>
                      <a:pt x="7" y="114"/>
                      <a:pt x="6" y="115"/>
                      <a:pt x="6" y="116"/>
                    </a:cubicBezTo>
                    <a:cubicBezTo>
                      <a:pt x="6" y="117"/>
                      <a:pt x="6" y="117"/>
                      <a:pt x="6" y="118"/>
                    </a:cubicBezTo>
                    <a:cubicBezTo>
                      <a:pt x="7" y="119"/>
                      <a:pt x="8" y="120"/>
                      <a:pt x="10" y="119"/>
                    </a:cubicBezTo>
                    <a:cubicBezTo>
                      <a:pt x="24" y="117"/>
                      <a:pt x="24" y="117"/>
                      <a:pt x="24" y="117"/>
                    </a:cubicBezTo>
                    <a:cubicBezTo>
                      <a:pt x="25" y="120"/>
                      <a:pt x="27" y="123"/>
                      <a:pt x="29" y="125"/>
                    </a:cubicBezTo>
                    <a:cubicBezTo>
                      <a:pt x="20" y="137"/>
                      <a:pt x="20" y="137"/>
                      <a:pt x="20" y="137"/>
                    </a:cubicBezTo>
                    <a:cubicBezTo>
                      <a:pt x="20" y="137"/>
                      <a:pt x="19" y="138"/>
                      <a:pt x="19" y="139"/>
                    </a:cubicBezTo>
                    <a:cubicBezTo>
                      <a:pt x="19" y="139"/>
                      <a:pt x="20" y="140"/>
                      <a:pt x="20" y="140"/>
                    </a:cubicBezTo>
                    <a:cubicBezTo>
                      <a:pt x="21" y="142"/>
                      <a:pt x="23" y="142"/>
                      <a:pt x="24" y="141"/>
                    </a:cubicBezTo>
                    <a:cubicBezTo>
                      <a:pt x="36" y="134"/>
                      <a:pt x="36" y="134"/>
                      <a:pt x="36" y="134"/>
                    </a:cubicBezTo>
                    <a:cubicBezTo>
                      <a:pt x="39" y="137"/>
                      <a:pt x="41" y="139"/>
                      <a:pt x="44" y="141"/>
                    </a:cubicBezTo>
                    <a:cubicBezTo>
                      <a:pt x="39" y="154"/>
                      <a:pt x="39" y="154"/>
                      <a:pt x="39" y="154"/>
                    </a:cubicBezTo>
                    <a:cubicBezTo>
                      <a:pt x="39" y="155"/>
                      <a:pt x="39" y="155"/>
                      <a:pt x="39" y="156"/>
                    </a:cubicBezTo>
                    <a:cubicBezTo>
                      <a:pt x="39" y="157"/>
                      <a:pt x="39" y="157"/>
                      <a:pt x="40" y="158"/>
                    </a:cubicBezTo>
                    <a:cubicBezTo>
                      <a:pt x="42" y="159"/>
                      <a:pt x="43" y="158"/>
                      <a:pt x="44" y="157"/>
                    </a:cubicBezTo>
                    <a:cubicBezTo>
                      <a:pt x="54" y="147"/>
                      <a:pt x="54" y="147"/>
                      <a:pt x="54" y="147"/>
                    </a:cubicBezTo>
                    <a:cubicBezTo>
                      <a:pt x="57" y="149"/>
                      <a:pt x="60" y="150"/>
                      <a:pt x="63" y="151"/>
                    </a:cubicBezTo>
                    <a:cubicBezTo>
                      <a:pt x="63" y="165"/>
                      <a:pt x="63" y="165"/>
                      <a:pt x="63" y="165"/>
                    </a:cubicBezTo>
                    <a:cubicBezTo>
                      <a:pt x="63" y="165"/>
                      <a:pt x="63" y="166"/>
                      <a:pt x="63" y="166"/>
                    </a:cubicBezTo>
                    <a:cubicBezTo>
                      <a:pt x="63" y="167"/>
                      <a:pt x="64" y="168"/>
                      <a:pt x="65" y="168"/>
                    </a:cubicBezTo>
                    <a:cubicBezTo>
                      <a:pt x="66" y="169"/>
                      <a:pt x="68" y="168"/>
                      <a:pt x="68" y="166"/>
                    </a:cubicBezTo>
                    <a:cubicBezTo>
                      <a:pt x="75" y="154"/>
                      <a:pt x="75" y="154"/>
                      <a:pt x="75" y="154"/>
                    </a:cubicBezTo>
                    <a:cubicBezTo>
                      <a:pt x="78" y="154"/>
                      <a:pt x="81" y="155"/>
                      <a:pt x="85" y="155"/>
                    </a:cubicBezTo>
                    <a:cubicBezTo>
                      <a:pt x="89" y="168"/>
                      <a:pt x="89" y="168"/>
                      <a:pt x="89" y="168"/>
                    </a:cubicBezTo>
                    <a:cubicBezTo>
                      <a:pt x="89" y="170"/>
                      <a:pt x="90" y="171"/>
                      <a:pt x="91" y="171"/>
                    </a:cubicBezTo>
                    <a:cubicBezTo>
                      <a:pt x="91" y="171"/>
                      <a:pt x="92" y="171"/>
                      <a:pt x="92" y="171"/>
                    </a:cubicBezTo>
                    <a:cubicBezTo>
                      <a:pt x="93" y="171"/>
                      <a:pt x="94" y="169"/>
                      <a:pt x="94" y="168"/>
                    </a:cubicBezTo>
                    <a:cubicBezTo>
                      <a:pt x="94" y="168"/>
                      <a:pt x="94" y="168"/>
                      <a:pt x="94" y="168"/>
                    </a:cubicBezTo>
                    <a:cubicBezTo>
                      <a:pt x="96" y="154"/>
                      <a:pt x="96" y="154"/>
                      <a:pt x="96" y="154"/>
                    </a:cubicBezTo>
                    <a:cubicBezTo>
                      <a:pt x="100" y="153"/>
                      <a:pt x="103" y="153"/>
                      <a:pt x="106" y="152"/>
                    </a:cubicBezTo>
                    <a:cubicBezTo>
                      <a:pt x="114" y="163"/>
                      <a:pt x="114" y="163"/>
                      <a:pt x="114" y="163"/>
                    </a:cubicBezTo>
                    <a:cubicBezTo>
                      <a:pt x="115" y="165"/>
                      <a:pt x="116" y="165"/>
                      <a:pt x="118" y="165"/>
                    </a:cubicBezTo>
                    <a:cubicBezTo>
                      <a:pt x="119" y="164"/>
                      <a:pt x="119" y="163"/>
                      <a:pt x="119" y="162"/>
                    </a:cubicBezTo>
                    <a:cubicBezTo>
                      <a:pt x="119" y="162"/>
                      <a:pt x="119" y="161"/>
                      <a:pt x="119" y="161"/>
                    </a:cubicBezTo>
                    <a:cubicBezTo>
                      <a:pt x="117" y="147"/>
                      <a:pt x="117" y="147"/>
                      <a:pt x="117" y="147"/>
                    </a:cubicBezTo>
                    <a:cubicBezTo>
                      <a:pt x="120" y="146"/>
                      <a:pt x="123" y="144"/>
                      <a:pt x="126" y="142"/>
                    </a:cubicBezTo>
                    <a:cubicBezTo>
                      <a:pt x="137" y="150"/>
                      <a:pt x="137" y="150"/>
                      <a:pt x="137" y="150"/>
                    </a:cubicBezTo>
                    <a:cubicBezTo>
                      <a:pt x="138" y="152"/>
                      <a:pt x="139" y="152"/>
                      <a:pt x="141" y="151"/>
                    </a:cubicBezTo>
                    <a:cubicBezTo>
                      <a:pt x="141" y="150"/>
                      <a:pt x="142" y="149"/>
                      <a:pt x="142" y="149"/>
                    </a:cubicBezTo>
                    <a:cubicBezTo>
                      <a:pt x="142" y="148"/>
                      <a:pt x="141" y="147"/>
                      <a:pt x="141" y="147"/>
                    </a:cubicBezTo>
                    <a:cubicBezTo>
                      <a:pt x="135" y="134"/>
                      <a:pt x="135" y="134"/>
                      <a:pt x="135" y="134"/>
                    </a:cubicBezTo>
                    <a:cubicBezTo>
                      <a:pt x="137" y="132"/>
                      <a:pt x="139" y="130"/>
                      <a:pt x="141" y="127"/>
                    </a:cubicBezTo>
                    <a:cubicBezTo>
                      <a:pt x="154" y="131"/>
                      <a:pt x="154" y="131"/>
                      <a:pt x="154" y="131"/>
                    </a:cubicBezTo>
                    <a:cubicBezTo>
                      <a:pt x="156" y="132"/>
                      <a:pt x="157" y="132"/>
                      <a:pt x="158" y="131"/>
                    </a:cubicBezTo>
                    <a:cubicBezTo>
                      <a:pt x="158" y="130"/>
                      <a:pt x="159" y="130"/>
                      <a:pt x="159" y="129"/>
                    </a:cubicBezTo>
                    <a:cubicBezTo>
                      <a:pt x="159" y="128"/>
                      <a:pt x="158" y="127"/>
                      <a:pt x="157" y="127"/>
                    </a:cubicBezTo>
                    <a:cubicBezTo>
                      <a:pt x="147" y="117"/>
                      <a:pt x="147" y="117"/>
                      <a:pt x="147" y="117"/>
                    </a:cubicBezTo>
                    <a:cubicBezTo>
                      <a:pt x="149" y="114"/>
                      <a:pt x="150" y="111"/>
                      <a:pt x="151" y="108"/>
                    </a:cubicBezTo>
                    <a:cubicBezTo>
                      <a:pt x="165" y="108"/>
                      <a:pt x="165" y="108"/>
                      <a:pt x="165" y="108"/>
                    </a:cubicBezTo>
                    <a:cubicBezTo>
                      <a:pt x="167" y="108"/>
                      <a:pt x="168" y="107"/>
                      <a:pt x="169" y="106"/>
                    </a:cubicBezTo>
                    <a:cubicBezTo>
                      <a:pt x="169" y="106"/>
                      <a:pt x="169" y="105"/>
                      <a:pt x="169" y="105"/>
                    </a:cubicBezTo>
                    <a:cubicBezTo>
                      <a:pt x="169" y="104"/>
                      <a:pt x="168" y="103"/>
                      <a:pt x="167" y="103"/>
                    </a:cubicBezTo>
                    <a:cubicBezTo>
                      <a:pt x="154" y="96"/>
                      <a:pt x="154" y="96"/>
                      <a:pt x="154" y="96"/>
                    </a:cubicBezTo>
                    <a:cubicBezTo>
                      <a:pt x="155" y="93"/>
                      <a:pt x="155" y="90"/>
                      <a:pt x="155" y="86"/>
                    </a:cubicBezTo>
                    <a:lnTo>
                      <a:pt x="168" y="82"/>
                    </a:lnTo>
                    <a:close/>
                    <a:moveTo>
                      <a:pt x="86" y="101"/>
                    </a:moveTo>
                    <a:cubicBezTo>
                      <a:pt x="77" y="101"/>
                      <a:pt x="70" y="94"/>
                      <a:pt x="70" y="85"/>
                    </a:cubicBezTo>
                    <a:cubicBezTo>
                      <a:pt x="70" y="77"/>
                      <a:pt x="77" y="70"/>
                      <a:pt x="86" y="70"/>
                    </a:cubicBezTo>
                    <a:cubicBezTo>
                      <a:pt x="94" y="70"/>
                      <a:pt x="101" y="77"/>
                      <a:pt x="101" y="85"/>
                    </a:cubicBezTo>
                    <a:cubicBezTo>
                      <a:pt x="101" y="94"/>
                      <a:pt x="94" y="101"/>
                      <a:pt x="8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00">
                  <a:cs typeface="+mn-ea"/>
                  <a:sym typeface="+mn-lt"/>
                </a:endParaRPr>
              </a:p>
            </p:txBody>
          </p:sp>
          <p:sp>
            <p:nvSpPr>
              <p:cNvPr id="40" name="Freeform 20"/>
              <p:cNvSpPr>
                <a:spLocks noEditPoints="1"/>
              </p:cNvSpPr>
              <p:nvPr/>
            </p:nvSpPr>
            <p:spPr bwMode="auto">
              <a:xfrm>
                <a:off x="-1333500" y="1651000"/>
                <a:ext cx="454025" cy="454025"/>
              </a:xfrm>
              <a:custGeom>
                <a:avLst/>
                <a:gdLst>
                  <a:gd name="T0" fmla="*/ 121 w 121"/>
                  <a:gd name="T1" fmla="*/ 56 h 121"/>
                  <a:gd name="T2" fmla="*/ 119 w 121"/>
                  <a:gd name="T3" fmla="*/ 54 h 121"/>
                  <a:gd name="T4" fmla="*/ 108 w 121"/>
                  <a:gd name="T5" fmla="*/ 46 h 121"/>
                  <a:gd name="T6" fmla="*/ 117 w 121"/>
                  <a:gd name="T7" fmla="*/ 38 h 121"/>
                  <a:gd name="T8" fmla="*/ 115 w 121"/>
                  <a:gd name="T9" fmla="*/ 37 h 121"/>
                  <a:gd name="T10" fmla="*/ 101 w 121"/>
                  <a:gd name="T11" fmla="*/ 32 h 121"/>
                  <a:gd name="T12" fmla="*/ 108 w 121"/>
                  <a:gd name="T13" fmla="*/ 23 h 121"/>
                  <a:gd name="T14" fmla="*/ 105 w 121"/>
                  <a:gd name="T15" fmla="*/ 21 h 121"/>
                  <a:gd name="T16" fmla="*/ 90 w 121"/>
                  <a:gd name="T17" fmla="*/ 21 h 121"/>
                  <a:gd name="T18" fmla="*/ 94 w 121"/>
                  <a:gd name="T19" fmla="*/ 11 h 121"/>
                  <a:gd name="T20" fmla="*/ 90 w 121"/>
                  <a:gd name="T21" fmla="*/ 10 h 121"/>
                  <a:gd name="T22" fmla="*/ 77 w 121"/>
                  <a:gd name="T23" fmla="*/ 14 h 121"/>
                  <a:gd name="T24" fmla="*/ 77 w 121"/>
                  <a:gd name="T25" fmla="*/ 3 h 121"/>
                  <a:gd name="T26" fmla="*/ 73 w 121"/>
                  <a:gd name="T27" fmla="*/ 3 h 121"/>
                  <a:gd name="T28" fmla="*/ 61 w 121"/>
                  <a:gd name="T29" fmla="*/ 11 h 121"/>
                  <a:gd name="T30" fmla="*/ 56 w 121"/>
                  <a:gd name="T31" fmla="*/ 0 h 121"/>
                  <a:gd name="T32" fmla="*/ 55 w 121"/>
                  <a:gd name="T33" fmla="*/ 2 h 121"/>
                  <a:gd name="T34" fmla="*/ 46 w 121"/>
                  <a:gd name="T35" fmla="*/ 13 h 121"/>
                  <a:gd name="T36" fmla="*/ 38 w 121"/>
                  <a:gd name="T37" fmla="*/ 4 h 121"/>
                  <a:gd name="T38" fmla="*/ 37 w 121"/>
                  <a:gd name="T39" fmla="*/ 7 h 121"/>
                  <a:gd name="T40" fmla="*/ 32 w 121"/>
                  <a:gd name="T41" fmla="*/ 20 h 121"/>
                  <a:gd name="T42" fmla="*/ 22 w 121"/>
                  <a:gd name="T43" fmla="*/ 14 h 121"/>
                  <a:gd name="T44" fmla="*/ 21 w 121"/>
                  <a:gd name="T45" fmla="*/ 17 h 121"/>
                  <a:gd name="T46" fmla="*/ 21 w 121"/>
                  <a:gd name="T47" fmla="*/ 31 h 121"/>
                  <a:gd name="T48" fmla="*/ 9 w 121"/>
                  <a:gd name="T49" fmla="*/ 28 h 121"/>
                  <a:gd name="T50" fmla="*/ 10 w 121"/>
                  <a:gd name="T51" fmla="*/ 31 h 121"/>
                  <a:gd name="T52" fmla="*/ 14 w 121"/>
                  <a:gd name="T53" fmla="*/ 45 h 121"/>
                  <a:gd name="T54" fmla="*/ 2 w 121"/>
                  <a:gd name="T55" fmla="*/ 46 h 121"/>
                  <a:gd name="T56" fmla="*/ 3 w 121"/>
                  <a:gd name="T57" fmla="*/ 48 h 121"/>
                  <a:gd name="T58" fmla="*/ 11 w 121"/>
                  <a:gd name="T59" fmla="*/ 60 h 121"/>
                  <a:gd name="T60" fmla="*/ 0 w 121"/>
                  <a:gd name="T61" fmla="*/ 65 h 121"/>
                  <a:gd name="T62" fmla="*/ 2 w 121"/>
                  <a:gd name="T63" fmla="*/ 67 h 121"/>
                  <a:gd name="T64" fmla="*/ 14 w 121"/>
                  <a:gd name="T65" fmla="*/ 75 h 121"/>
                  <a:gd name="T66" fmla="*/ 4 w 121"/>
                  <a:gd name="T67" fmla="*/ 83 h 121"/>
                  <a:gd name="T68" fmla="*/ 7 w 121"/>
                  <a:gd name="T69" fmla="*/ 84 h 121"/>
                  <a:gd name="T70" fmla="*/ 20 w 121"/>
                  <a:gd name="T71" fmla="*/ 89 h 121"/>
                  <a:gd name="T72" fmla="*/ 14 w 121"/>
                  <a:gd name="T73" fmla="*/ 98 h 121"/>
                  <a:gd name="T74" fmla="*/ 17 w 121"/>
                  <a:gd name="T75" fmla="*/ 100 h 121"/>
                  <a:gd name="T76" fmla="*/ 31 w 121"/>
                  <a:gd name="T77" fmla="*/ 100 h 121"/>
                  <a:gd name="T78" fmla="*/ 28 w 121"/>
                  <a:gd name="T79" fmla="*/ 110 h 121"/>
                  <a:gd name="T80" fmla="*/ 31 w 121"/>
                  <a:gd name="T81" fmla="*/ 112 h 121"/>
                  <a:gd name="T82" fmla="*/ 45 w 121"/>
                  <a:gd name="T83" fmla="*/ 107 h 121"/>
                  <a:gd name="T84" fmla="*/ 45 w 121"/>
                  <a:gd name="T85" fmla="*/ 118 h 121"/>
                  <a:gd name="T86" fmla="*/ 49 w 121"/>
                  <a:gd name="T87" fmla="*/ 118 h 121"/>
                  <a:gd name="T88" fmla="*/ 60 w 121"/>
                  <a:gd name="T89" fmla="*/ 110 h 121"/>
                  <a:gd name="T90" fmla="*/ 65 w 121"/>
                  <a:gd name="T91" fmla="*/ 121 h 121"/>
                  <a:gd name="T92" fmla="*/ 67 w 121"/>
                  <a:gd name="T93" fmla="*/ 119 h 121"/>
                  <a:gd name="T94" fmla="*/ 68 w 121"/>
                  <a:gd name="T95" fmla="*/ 109 h 121"/>
                  <a:gd name="T96" fmla="*/ 81 w 121"/>
                  <a:gd name="T97" fmla="*/ 116 h 121"/>
                  <a:gd name="T98" fmla="*/ 85 w 121"/>
                  <a:gd name="T99" fmla="*/ 115 h 121"/>
                  <a:gd name="T100" fmla="*/ 83 w 121"/>
                  <a:gd name="T101" fmla="*/ 104 h 121"/>
                  <a:gd name="T102" fmla="*/ 97 w 121"/>
                  <a:gd name="T103" fmla="*/ 107 h 121"/>
                  <a:gd name="T104" fmla="*/ 101 w 121"/>
                  <a:gd name="T105" fmla="*/ 106 h 121"/>
                  <a:gd name="T106" fmla="*/ 96 w 121"/>
                  <a:gd name="T107" fmla="*/ 95 h 121"/>
                  <a:gd name="T108" fmla="*/ 110 w 121"/>
                  <a:gd name="T109" fmla="*/ 93 h 121"/>
                  <a:gd name="T110" fmla="*/ 113 w 121"/>
                  <a:gd name="T111" fmla="*/ 92 h 121"/>
                  <a:gd name="T112" fmla="*/ 105 w 121"/>
                  <a:gd name="T113" fmla="*/ 83 h 121"/>
                  <a:gd name="T114" fmla="*/ 117 w 121"/>
                  <a:gd name="T115" fmla="*/ 77 h 121"/>
                  <a:gd name="T116" fmla="*/ 120 w 121"/>
                  <a:gd name="T117" fmla="*/ 75 h 121"/>
                  <a:gd name="T118" fmla="*/ 109 w 121"/>
                  <a:gd name="T119" fmla="*/ 68 h 121"/>
                  <a:gd name="T120" fmla="*/ 120 w 121"/>
                  <a:gd name="T121" fmla="*/ 58 h 121"/>
                  <a:gd name="T122" fmla="*/ 50 w 121"/>
                  <a:gd name="T123" fmla="*/ 61 h 121"/>
                  <a:gd name="T124" fmla="*/ 72 w 121"/>
                  <a:gd name="T125"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 h="121">
                    <a:moveTo>
                      <a:pt x="120" y="58"/>
                    </a:moveTo>
                    <a:cubicBezTo>
                      <a:pt x="121" y="58"/>
                      <a:pt x="121" y="57"/>
                      <a:pt x="121" y="56"/>
                    </a:cubicBezTo>
                    <a:cubicBezTo>
                      <a:pt x="121" y="56"/>
                      <a:pt x="121" y="56"/>
                      <a:pt x="121" y="56"/>
                    </a:cubicBezTo>
                    <a:cubicBezTo>
                      <a:pt x="121" y="55"/>
                      <a:pt x="120" y="54"/>
                      <a:pt x="119" y="54"/>
                    </a:cubicBezTo>
                    <a:cubicBezTo>
                      <a:pt x="110" y="53"/>
                      <a:pt x="110" y="53"/>
                      <a:pt x="110" y="53"/>
                    </a:cubicBezTo>
                    <a:cubicBezTo>
                      <a:pt x="109" y="50"/>
                      <a:pt x="109" y="48"/>
                      <a:pt x="108" y="46"/>
                    </a:cubicBezTo>
                    <a:cubicBezTo>
                      <a:pt x="116" y="40"/>
                      <a:pt x="116" y="40"/>
                      <a:pt x="116" y="40"/>
                    </a:cubicBezTo>
                    <a:cubicBezTo>
                      <a:pt x="117" y="40"/>
                      <a:pt x="117" y="39"/>
                      <a:pt x="117" y="38"/>
                    </a:cubicBezTo>
                    <a:cubicBezTo>
                      <a:pt x="117" y="38"/>
                      <a:pt x="117" y="38"/>
                      <a:pt x="117" y="38"/>
                    </a:cubicBezTo>
                    <a:cubicBezTo>
                      <a:pt x="117" y="37"/>
                      <a:pt x="116" y="36"/>
                      <a:pt x="115" y="37"/>
                    </a:cubicBezTo>
                    <a:cubicBezTo>
                      <a:pt x="105" y="38"/>
                      <a:pt x="105" y="38"/>
                      <a:pt x="105" y="38"/>
                    </a:cubicBezTo>
                    <a:cubicBezTo>
                      <a:pt x="104" y="36"/>
                      <a:pt x="102" y="34"/>
                      <a:pt x="101" y="32"/>
                    </a:cubicBezTo>
                    <a:cubicBezTo>
                      <a:pt x="107" y="24"/>
                      <a:pt x="107" y="24"/>
                      <a:pt x="107" y="24"/>
                    </a:cubicBezTo>
                    <a:cubicBezTo>
                      <a:pt x="108" y="24"/>
                      <a:pt x="108" y="23"/>
                      <a:pt x="108" y="23"/>
                    </a:cubicBezTo>
                    <a:cubicBezTo>
                      <a:pt x="108" y="22"/>
                      <a:pt x="108" y="22"/>
                      <a:pt x="107" y="21"/>
                    </a:cubicBezTo>
                    <a:cubicBezTo>
                      <a:pt x="107" y="21"/>
                      <a:pt x="105" y="20"/>
                      <a:pt x="105" y="21"/>
                    </a:cubicBezTo>
                    <a:cubicBezTo>
                      <a:pt x="96" y="26"/>
                      <a:pt x="96" y="26"/>
                      <a:pt x="96" y="26"/>
                    </a:cubicBezTo>
                    <a:cubicBezTo>
                      <a:pt x="94" y="24"/>
                      <a:pt x="92" y="22"/>
                      <a:pt x="90" y="21"/>
                    </a:cubicBezTo>
                    <a:cubicBezTo>
                      <a:pt x="94" y="12"/>
                      <a:pt x="94" y="12"/>
                      <a:pt x="94" y="12"/>
                    </a:cubicBezTo>
                    <a:cubicBezTo>
                      <a:pt x="94" y="11"/>
                      <a:pt x="94" y="11"/>
                      <a:pt x="94" y="11"/>
                    </a:cubicBezTo>
                    <a:cubicBezTo>
                      <a:pt x="94" y="10"/>
                      <a:pt x="94" y="9"/>
                      <a:pt x="93" y="9"/>
                    </a:cubicBezTo>
                    <a:cubicBezTo>
                      <a:pt x="92" y="8"/>
                      <a:pt x="91" y="9"/>
                      <a:pt x="90" y="10"/>
                    </a:cubicBezTo>
                    <a:cubicBezTo>
                      <a:pt x="83" y="17"/>
                      <a:pt x="83" y="17"/>
                      <a:pt x="83" y="17"/>
                    </a:cubicBezTo>
                    <a:cubicBezTo>
                      <a:pt x="81" y="15"/>
                      <a:pt x="79" y="15"/>
                      <a:pt x="77" y="14"/>
                    </a:cubicBezTo>
                    <a:cubicBezTo>
                      <a:pt x="77" y="4"/>
                      <a:pt x="77" y="4"/>
                      <a:pt x="77" y="4"/>
                    </a:cubicBezTo>
                    <a:cubicBezTo>
                      <a:pt x="77" y="4"/>
                      <a:pt x="77" y="4"/>
                      <a:pt x="77" y="3"/>
                    </a:cubicBezTo>
                    <a:cubicBezTo>
                      <a:pt x="77" y="2"/>
                      <a:pt x="76" y="2"/>
                      <a:pt x="75" y="1"/>
                    </a:cubicBezTo>
                    <a:cubicBezTo>
                      <a:pt x="74" y="1"/>
                      <a:pt x="73" y="2"/>
                      <a:pt x="73" y="3"/>
                    </a:cubicBezTo>
                    <a:cubicBezTo>
                      <a:pt x="69" y="12"/>
                      <a:pt x="69" y="12"/>
                      <a:pt x="69" y="12"/>
                    </a:cubicBezTo>
                    <a:cubicBezTo>
                      <a:pt x="66" y="11"/>
                      <a:pt x="64" y="11"/>
                      <a:pt x="61" y="11"/>
                    </a:cubicBezTo>
                    <a:cubicBezTo>
                      <a:pt x="59" y="2"/>
                      <a:pt x="59" y="2"/>
                      <a:pt x="59" y="2"/>
                    </a:cubicBezTo>
                    <a:cubicBezTo>
                      <a:pt x="58" y="1"/>
                      <a:pt x="58" y="0"/>
                      <a:pt x="56" y="0"/>
                    </a:cubicBezTo>
                    <a:cubicBezTo>
                      <a:pt x="55" y="0"/>
                      <a:pt x="55" y="1"/>
                      <a:pt x="55" y="2"/>
                    </a:cubicBezTo>
                    <a:cubicBezTo>
                      <a:pt x="55" y="2"/>
                      <a:pt x="55" y="2"/>
                      <a:pt x="55" y="2"/>
                    </a:cubicBezTo>
                    <a:cubicBezTo>
                      <a:pt x="53" y="12"/>
                      <a:pt x="53" y="12"/>
                      <a:pt x="53" y="12"/>
                    </a:cubicBezTo>
                    <a:cubicBezTo>
                      <a:pt x="51" y="12"/>
                      <a:pt x="48" y="13"/>
                      <a:pt x="46" y="13"/>
                    </a:cubicBezTo>
                    <a:cubicBezTo>
                      <a:pt x="40" y="5"/>
                      <a:pt x="40" y="5"/>
                      <a:pt x="40" y="5"/>
                    </a:cubicBezTo>
                    <a:cubicBezTo>
                      <a:pt x="40" y="4"/>
                      <a:pt x="39" y="4"/>
                      <a:pt x="38" y="4"/>
                    </a:cubicBezTo>
                    <a:cubicBezTo>
                      <a:pt x="37" y="4"/>
                      <a:pt x="37" y="5"/>
                      <a:pt x="37" y="6"/>
                    </a:cubicBezTo>
                    <a:cubicBezTo>
                      <a:pt x="37" y="6"/>
                      <a:pt x="37" y="6"/>
                      <a:pt x="37" y="7"/>
                    </a:cubicBezTo>
                    <a:cubicBezTo>
                      <a:pt x="38" y="17"/>
                      <a:pt x="38" y="17"/>
                      <a:pt x="38" y="17"/>
                    </a:cubicBezTo>
                    <a:cubicBezTo>
                      <a:pt x="36" y="18"/>
                      <a:pt x="34" y="19"/>
                      <a:pt x="32" y="20"/>
                    </a:cubicBezTo>
                    <a:cubicBezTo>
                      <a:pt x="24" y="14"/>
                      <a:pt x="24" y="14"/>
                      <a:pt x="24" y="14"/>
                    </a:cubicBezTo>
                    <a:cubicBezTo>
                      <a:pt x="24" y="13"/>
                      <a:pt x="22" y="13"/>
                      <a:pt x="22" y="14"/>
                    </a:cubicBezTo>
                    <a:cubicBezTo>
                      <a:pt x="21" y="14"/>
                      <a:pt x="21" y="15"/>
                      <a:pt x="21" y="15"/>
                    </a:cubicBezTo>
                    <a:cubicBezTo>
                      <a:pt x="21" y="16"/>
                      <a:pt x="21" y="16"/>
                      <a:pt x="21" y="17"/>
                    </a:cubicBezTo>
                    <a:cubicBezTo>
                      <a:pt x="26" y="26"/>
                      <a:pt x="26" y="26"/>
                      <a:pt x="26" y="26"/>
                    </a:cubicBezTo>
                    <a:cubicBezTo>
                      <a:pt x="24" y="27"/>
                      <a:pt x="23" y="29"/>
                      <a:pt x="21" y="31"/>
                    </a:cubicBezTo>
                    <a:cubicBezTo>
                      <a:pt x="12" y="28"/>
                      <a:pt x="12" y="28"/>
                      <a:pt x="12" y="28"/>
                    </a:cubicBezTo>
                    <a:cubicBezTo>
                      <a:pt x="11" y="27"/>
                      <a:pt x="10" y="27"/>
                      <a:pt x="9" y="28"/>
                    </a:cubicBezTo>
                    <a:cubicBezTo>
                      <a:pt x="9" y="29"/>
                      <a:pt x="9" y="29"/>
                      <a:pt x="9" y="29"/>
                    </a:cubicBezTo>
                    <a:cubicBezTo>
                      <a:pt x="9" y="30"/>
                      <a:pt x="9" y="31"/>
                      <a:pt x="10" y="31"/>
                    </a:cubicBezTo>
                    <a:cubicBezTo>
                      <a:pt x="17" y="38"/>
                      <a:pt x="17" y="38"/>
                      <a:pt x="17" y="38"/>
                    </a:cubicBezTo>
                    <a:cubicBezTo>
                      <a:pt x="16" y="40"/>
                      <a:pt x="15" y="42"/>
                      <a:pt x="14" y="45"/>
                    </a:cubicBezTo>
                    <a:cubicBezTo>
                      <a:pt x="4" y="44"/>
                      <a:pt x="4" y="44"/>
                      <a:pt x="4" y="44"/>
                    </a:cubicBezTo>
                    <a:cubicBezTo>
                      <a:pt x="3" y="44"/>
                      <a:pt x="2" y="45"/>
                      <a:pt x="2" y="46"/>
                    </a:cubicBezTo>
                    <a:cubicBezTo>
                      <a:pt x="2" y="46"/>
                      <a:pt x="2" y="46"/>
                      <a:pt x="2" y="46"/>
                    </a:cubicBezTo>
                    <a:cubicBezTo>
                      <a:pt x="2" y="47"/>
                      <a:pt x="2" y="48"/>
                      <a:pt x="3" y="48"/>
                    </a:cubicBezTo>
                    <a:cubicBezTo>
                      <a:pt x="12" y="53"/>
                      <a:pt x="12" y="53"/>
                      <a:pt x="12" y="53"/>
                    </a:cubicBezTo>
                    <a:cubicBezTo>
                      <a:pt x="12" y="55"/>
                      <a:pt x="11" y="57"/>
                      <a:pt x="11" y="60"/>
                    </a:cubicBezTo>
                    <a:cubicBezTo>
                      <a:pt x="2" y="63"/>
                      <a:pt x="2" y="63"/>
                      <a:pt x="2" y="63"/>
                    </a:cubicBezTo>
                    <a:cubicBezTo>
                      <a:pt x="1" y="63"/>
                      <a:pt x="0" y="64"/>
                      <a:pt x="0" y="65"/>
                    </a:cubicBezTo>
                    <a:cubicBezTo>
                      <a:pt x="0" y="65"/>
                      <a:pt x="0" y="65"/>
                      <a:pt x="0" y="65"/>
                    </a:cubicBezTo>
                    <a:cubicBezTo>
                      <a:pt x="0" y="66"/>
                      <a:pt x="1" y="67"/>
                      <a:pt x="2" y="67"/>
                    </a:cubicBezTo>
                    <a:cubicBezTo>
                      <a:pt x="12" y="68"/>
                      <a:pt x="12" y="68"/>
                      <a:pt x="12" y="68"/>
                    </a:cubicBezTo>
                    <a:cubicBezTo>
                      <a:pt x="12" y="71"/>
                      <a:pt x="13" y="73"/>
                      <a:pt x="14" y="75"/>
                    </a:cubicBezTo>
                    <a:cubicBezTo>
                      <a:pt x="5" y="81"/>
                      <a:pt x="5" y="81"/>
                      <a:pt x="5" y="81"/>
                    </a:cubicBezTo>
                    <a:cubicBezTo>
                      <a:pt x="5" y="81"/>
                      <a:pt x="4" y="82"/>
                      <a:pt x="4" y="83"/>
                    </a:cubicBezTo>
                    <a:cubicBezTo>
                      <a:pt x="4" y="83"/>
                      <a:pt x="4" y="83"/>
                      <a:pt x="4" y="83"/>
                    </a:cubicBezTo>
                    <a:cubicBezTo>
                      <a:pt x="5" y="84"/>
                      <a:pt x="6" y="85"/>
                      <a:pt x="7" y="84"/>
                    </a:cubicBezTo>
                    <a:cubicBezTo>
                      <a:pt x="17" y="83"/>
                      <a:pt x="17" y="83"/>
                      <a:pt x="17" y="83"/>
                    </a:cubicBezTo>
                    <a:cubicBezTo>
                      <a:pt x="18" y="85"/>
                      <a:pt x="19" y="87"/>
                      <a:pt x="20" y="89"/>
                    </a:cubicBezTo>
                    <a:cubicBezTo>
                      <a:pt x="14" y="97"/>
                      <a:pt x="14" y="97"/>
                      <a:pt x="14" y="97"/>
                    </a:cubicBezTo>
                    <a:cubicBezTo>
                      <a:pt x="14" y="97"/>
                      <a:pt x="14" y="98"/>
                      <a:pt x="14" y="98"/>
                    </a:cubicBezTo>
                    <a:cubicBezTo>
                      <a:pt x="14" y="99"/>
                      <a:pt x="14" y="99"/>
                      <a:pt x="14" y="100"/>
                    </a:cubicBezTo>
                    <a:cubicBezTo>
                      <a:pt x="15" y="100"/>
                      <a:pt x="16" y="101"/>
                      <a:pt x="17" y="100"/>
                    </a:cubicBezTo>
                    <a:cubicBezTo>
                      <a:pt x="26" y="95"/>
                      <a:pt x="26" y="95"/>
                      <a:pt x="26" y="95"/>
                    </a:cubicBezTo>
                    <a:cubicBezTo>
                      <a:pt x="28" y="97"/>
                      <a:pt x="29" y="99"/>
                      <a:pt x="31" y="100"/>
                    </a:cubicBezTo>
                    <a:cubicBezTo>
                      <a:pt x="28" y="109"/>
                      <a:pt x="28" y="109"/>
                      <a:pt x="28" y="109"/>
                    </a:cubicBezTo>
                    <a:cubicBezTo>
                      <a:pt x="28" y="110"/>
                      <a:pt x="28" y="110"/>
                      <a:pt x="28" y="110"/>
                    </a:cubicBezTo>
                    <a:cubicBezTo>
                      <a:pt x="28" y="111"/>
                      <a:pt x="28" y="112"/>
                      <a:pt x="29" y="112"/>
                    </a:cubicBezTo>
                    <a:cubicBezTo>
                      <a:pt x="30" y="113"/>
                      <a:pt x="31" y="112"/>
                      <a:pt x="31" y="112"/>
                    </a:cubicBezTo>
                    <a:cubicBezTo>
                      <a:pt x="38" y="104"/>
                      <a:pt x="38" y="104"/>
                      <a:pt x="38" y="104"/>
                    </a:cubicBezTo>
                    <a:cubicBezTo>
                      <a:pt x="40" y="106"/>
                      <a:pt x="43" y="106"/>
                      <a:pt x="45" y="107"/>
                    </a:cubicBezTo>
                    <a:cubicBezTo>
                      <a:pt x="45" y="117"/>
                      <a:pt x="45" y="117"/>
                      <a:pt x="45" y="117"/>
                    </a:cubicBezTo>
                    <a:cubicBezTo>
                      <a:pt x="45" y="117"/>
                      <a:pt x="45" y="117"/>
                      <a:pt x="45" y="118"/>
                    </a:cubicBezTo>
                    <a:cubicBezTo>
                      <a:pt x="45" y="119"/>
                      <a:pt x="45" y="119"/>
                      <a:pt x="46" y="120"/>
                    </a:cubicBezTo>
                    <a:cubicBezTo>
                      <a:pt x="47" y="120"/>
                      <a:pt x="48" y="119"/>
                      <a:pt x="49" y="118"/>
                    </a:cubicBezTo>
                    <a:cubicBezTo>
                      <a:pt x="53" y="109"/>
                      <a:pt x="53" y="109"/>
                      <a:pt x="53" y="109"/>
                    </a:cubicBezTo>
                    <a:cubicBezTo>
                      <a:pt x="55" y="110"/>
                      <a:pt x="58" y="110"/>
                      <a:pt x="60" y="110"/>
                    </a:cubicBezTo>
                    <a:cubicBezTo>
                      <a:pt x="63" y="119"/>
                      <a:pt x="63" y="119"/>
                      <a:pt x="63" y="119"/>
                    </a:cubicBezTo>
                    <a:cubicBezTo>
                      <a:pt x="63" y="120"/>
                      <a:pt x="64" y="121"/>
                      <a:pt x="65" y="121"/>
                    </a:cubicBezTo>
                    <a:cubicBezTo>
                      <a:pt x="65" y="121"/>
                      <a:pt x="65" y="121"/>
                      <a:pt x="65" y="121"/>
                    </a:cubicBezTo>
                    <a:cubicBezTo>
                      <a:pt x="66" y="121"/>
                      <a:pt x="67" y="120"/>
                      <a:pt x="67" y="119"/>
                    </a:cubicBezTo>
                    <a:cubicBezTo>
                      <a:pt x="67" y="119"/>
                      <a:pt x="67" y="119"/>
                      <a:pt x="67" y="119"/>
                    </a:cubicBezTo>
                    <a:cubicBezTo>
                      <a:pt x="68" y="109"/>
                      <a:pt x="68" y="109"/>
                      <a:pt x="68" y="109"/>
                    </a:cubicBezTo>
                    <a:cubicBezTo>
                      <a:pt x="71" y="109"/>
                      <a:pt x="73" y="108"/>
                      <a:pt x="75" y="108"/>
                    </a:cubicBezTo>
                    <a:cubicBezTo>
                      <a:pt x="81" y="116"/>
                      <a:pt x="81" y="116"/>
                      <a:pt x="81" y="116"/>
                    </a:cubicBezTo>
                    <a:cubicBezTo>
                      <a:pt x="82" y="117"/>
                      <a:pt x="83" y="117"/>
                      <a:pt x="84" y="117"/>
                    </a:cubicBezTo>
                    <a:cubicBezTo>
                      <a:pt x="84" y="117"/>
                      <a:pt x="85" y="116"/>
                      <a:pt x="85" y="115"/>
                    </a:cubicBezTo>
                    <a:cubicBezTo>
                      <a:pt x="85" y="115"/>
                      <a:pt x="85" y="115"/>
                      <a:pt x="85" y="114"/>
                    </a:cubicBezTo>
                    <a:cubicBezTo>
                      <a:pt x="83" y="104"/>
                      <a:pt x="83" y="104"/>
                      <a:pt x="83" y="104"/>
                    </a:cubicBezTo>
                    <a:cubicBezTo>
                      <a:pt x="85" y="103"/>
                      <a:pt x="87" y="102"/>
                      <a:pt x="89" y="101"/>
                    </a:cubicBezTo>
                    <a:cubicBezTo>
                      <a:pt x="97" y="107"/>
                      <a:pt x="97" y="107"/>
                      <a:pt x="97" y="107"/>
                    </a:cubicBezTo>
                    <a:cubicBezTo>
                      <a:pt x="98" y="108"/>
                      <a:pt x="99" y="108"/>
                      <a:pt x="100" y="107"/>
                    </a:cubicBezTo>
                    <a:cubicBezTo>
                      <a:pt x="100" y="107"/>
                      <a:pt x="101" y="106"/>
                      <a:pt x="101" y="106"/>
                    </a:cubicBezTo>
                    <a:cubicBezTo>
                      <a:pt x="101" y="105"/>
                      <a:pt x="100" y="105"/>
                      <a:pt x="100" y="104"/>
                    </a:cubicBezTo>
                    <a:cubicBezTo>
                      <a:pt x="96" y="95"/>
                      <a:pt x="96" y="95"/>
                      <a:pt x="96" y="95"/>
                    </a:cubicBezTo>
                    <a:cubicBezTo>
                      <a:pt x="97" y="94"/>
                      <a:pt x="99" y="92"/>
                      <a:pt x="100" y="90"/>
                    </a:cubicBezTo>
                    <a:cubicBezTo>
                      <a:pt x="110" y="93"/>
                      <a:pt x="110" y="93"/>
                      <a:pt x="110" y="93"/>
                    </a:cubicBezTo>
                    <a:cubicBezTo>
                      <a:pt x="111" y="94"/>
                      <a:pt x="112" y="94"/>
                      <a:pt x="112" y="93"/>
                    </a:cubicBezTo>
                    <a:cubicBezTo>
                      <a:pt x="113" y="92"/>
                      <a:pt x="113" y="92"/>
                      <a:pt x="113" y="92"/>
                    </a:cubicBezTo>
                    <a:cubicBezTo>
                      <a:pt x="113" y="91"/>
                      <a:pt x="112" y="90"/>
                      <a:pt x="112" y="90"/>
                    </a:cubicBezTo>
                    <a:cubicBezTo>
                      <a:pt x="105" y="83"/>
                      <a:pt x="105" y="83"/>
                      <a:pt x="105" y="83"/>
                    </a:cubicBezTo>
                    <a:cubicBezTo>
                      <a:pt x="106" y="81"/>
                      <a:pt x="107" y="79"/>
                      <a:pt x="107" y="76"/>
                    </a:cubicBezTo>
                    <a:cubicBezTo>
                      <a:pt x="117" y="77"/>
                      <a:pt x="117" y="77"/>
                      <a:pt x="117" y="77"/>
                    </a:cubicBezTo>
                    <a:cubicBezTo>
                      <a:pt x="118" y="77"/>
                      <a:pt x="120" y="76"/>
                      <a:pt x="120" y="75"/>
                    </a:cubicBezTo>
                    <a:cubicBezTo>
                      <a:pt x="120" y="75"/>
                      <a:pt x="120" y="75"/>
                      <a:pt x="120" y="75"/>
                    </a:cubicBezTo>
                    <a:cubicBezTo>
                      <a:pt x="120" y="74"/>
                      <a:pt x="119" y="73"/>
                      <a:pt x="118" y="73"/>
                    </a:cubicBezTo>
                    <a:cubicBezTo>
                      <a:pt x="109" y="68"/>
                      <a:pt x="109" y="68"/>
                      <a:pt x="109" y="68"/>
                    </a:cubicBezTo>
                    <a:cubicBezTo>
                      <a:pt x="110" y="66"/>
                      <a:pt x="110" y="64"/>
                      <a:pt x="110" y="61"/>
                    </a:cubicBezTo>
                    <a:lnTo>
                      <a:pt x="120" y="58"/>
                    </a:lnTo>
                    <a:close/>
                    <a:moveTo>
                      <a:pt x="61" y="72"/>
                    </a:moveTo>
                    <a:cubicBezTo>
                      <a:pt x="55" y="72"/>
                      <a:pt x="50" y="67"/>
                      <a:pt x="50" y="61"/>
                    </a:cubicBezTo>
                    <a:cubicBezTo>
                      <a:pt x="50" y="54"/>
                      <a:pt x="55" y="49"/>
                      <a:pt x="61" y="49"/>
                    </a:cubicBezTo>
                    <a:cubicBezTo>
                      <a:pt x="67" y="49"/>
                      <a:pt x="72" y="54"/>
                      <a:pt x="72" y="61"/>
                    </a:cubicBezTo>
                    <a:cubicBezTo>
                      <a:pt x="72" y="67"/>
                      <a:pt x="67" y="72"/>
                      <a:pt x="61"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00">
                  <a:cs typeface="+mn-ea"/>
                  <a:sym typeface="+mn-lt"/>
                </a:endParaRPr>
              </a:p>
            </p:txBody>
          </p:sp>
          <p:sp>
            <p:nvSpPr>
              <p:cNvPr id="41" name="Oval 21"/>
              <p:cNvSpPr>
                <a:spLocks noChangeArrowheads="1"/>
              </p:cNvSpPr>
              <p:nvPr/>
            </p:nvSpPr>
            <p:spPr bwMode="auto">
              <a:xfrm>
                <a:off x="-1055688" y="2462213"/>
                <a:ext cx="171450" cy="1714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00">
                  <a:cs typeface="+mn-ea"/>
                  <a:sym typeface="+mn-lt"/>
                </a:endParaRPr>
              </a:p>
            </p:txBody>
          </p:sp>
          <p:sp>
            <p:nvSpPr>
              <p:cNvPr id="42" name="Oval 22"/>
              <p:cNvSpPr>
                <a:spLocks noChangeArrowheads="1"/>
              </p:cNvSpPr>
              <p:nvPr/>
            </p:nvSpPr>
            <p:spPr bwMode="auto">
              <a:xfrm>
                <a:off x="-1776413" y="2792413"/>
                <a:ext cx="115888" cy="1190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00">
                  <a:cs typeface="+mn-ea"/>
                  <a:sym typeface="+mn-lt"/>
                </a:endParaRPr>
              </a:p>
            </p:txBody>
          </p:sp>
          <p:sp>
            <p:nvSpPr>
              <p:cNvPr id="43" name="Freeform 23"/>
              <p:cNvSpPr>
                <a:spLocks noEditPoints="1"/>
              </p:cNvSpPr>
              <p:nvPr/>
            </p:nvSpPr>
            <p:spPr bwMode="auto">
              <a:xfrm>
                <a:off x="-2773363" y="2439988"/>
                <a:ext cx="2692401" cy="2659063"/>
              </a:xfrm>
              <a:custGeom>
                <a:avLst/>
                <a:gdLst>
                  <a:gd name="T0" fmla="*/ 605 w 718"/>
                  <a:gd name="T1" fmla="*/ 20 h 709"/>
                  <a:gd name="T2" fmla="*/ 602 w 718"/>
                  <a:gd name="T3" fmla="*/ 58 h 709"/>
                  <a:gd name="T4" fmla="*/ 587 w 718"/>
                  <a:gd name="T5" fmla="*/ 93 h 709"/>
                  <a:gd name="T6" fmla="*/ 563 w 718"/>
                  <a:gd name="T7" fmla="*/ 121 h 709"/>
                  <a:gd name="T8" fmla="*/ 530 w 718"/>
                  <a:gd name="T9" fmla="*/ 141 h 709"/>
                  <a:gd name="T10" fmla="*/ 493 w 718"/>
                  <a:gd name="T11" fmla="*/ 149 h 709"/>
                  <a:gd name="T12" fmla="*/ 456 w 718"/>
                  <a:gd name="T13" fmla="*/ 147 h 709"/>
                  <a:gd name="T14" fmla="*/ 420 w 718"/>
                  <a:gd name="T15" fmla="*/ 134 h 709"/>
                  <a:gd name="T16" fmla="*/ 391 w 718"/>
                  <a:gd name="T17" fmla="*/ 110 h 709"/>
                  <a:gd name="T18" fmla="*/ 371 w 718"/>
                  <a:gd name="T19" fmla="*/ 78 h 709"/>
                  <a:gd name="T20" fmla="*/ 361 w 718"/>
                  <a:gd name="T21" fmla="*/ 42 h 709"/>
                  <a:gd name="T22" fmla="*/ 363 w 718"/>
                  <a:gd name="T23" fmla="*/ 4 h 709"/>
                  <a:gd name="T24" fmla="*/ 68 w 718"/>
                  <a:gd name="T25" fmla="*/ 221 h 709"/>
                  <a:gd name="T26" fmla="*/ 162 w 718"/>
                  <a:gd name="T27" fmla="*/ 514 h 709"/>
                  <a:gd name="T28" fmla="*/ 334 w 718"/>
                  <a:gd name="T29" fmla="*/ 176 h 709"/>
                  <a:gd name="T30" fmla="*/ 311 w 718"/>
                  <a:gd name="T31" fmla="*/ 189 h 709"/>
                  <a:gd name="T32" fmla="*/ 288 w 718"/>
                  <a:gd name="T33" fmla="*/ 197 h 709"/>
                  <a:gd name="T34" fmla="*/ 258 w 718"/>
                  <a:gd name="T35" fmla="*/ 192 h 709"/>
                  <a:gd name="T36" fmla="*/ 234 w 718"/>
                  <a:gd name="T37" fmla="*/ 181 h 709"/>
                  <a:gd name="T38" fmla="*/ 214 w 718"/>
                  <a:gd name="T39" fmla="*/ 164 h 709"/>
                  <a:gd name="T40" fmla="*/ 201 w 718"/>
                  <a:gd name="T41" fmla="*/ 141 h 709"/>
                  <a:gd name="T42" fmla="*/ 195 w 718"/>
                  <a:gd name="T43" fmla="*/ 116 h 709"/>
                  <a:gd name="T44" fmla="*/ 197 w 718"/>
                  <a:gd name="T45" fmla="*/ 89 h 709"/>
                  <a:gd name="T46" fmla="*/ 207 w 718"/>
                  <a:gd name="T47" fmla="*/ 64 h 709"/>
                  <a:gd name="T48" fmla="*/ 225 w 718"/>
                  <a:gd name="T49" fmla="*/ 43 h 709"/>
                  <a:gd name="T50" fmla="*/ 249 w 718"/>
                  <a:gd name="T51" fmla="*/ 29 h 709"/>
                  <a:gd name="T52" fmla="*/ 275 w 718"/>
                  <a:gd name="T53" fmla="*/ 23 h 709"/>
                  <a:gd name="T54" fmla="*/ 305 w 718"/>
                  <a:gd name="T55" fmla="*/ 28 h 709"/>
                  <a:gd name="T56" fmla="*/ 329 w 718"/>
                  <a:gd name="T57" fmla="*/ 38 h 709"/>
                  <a:gd name="T58" fmla="*/ 349 w 718"/>
                  <a:gd name="T59" fmla="*/ 55 h 709"/>
                  <a:gd name="T60" fmla="*/ 362 w 718"/>
                  <a:gd name="T61" fmla="*/ 78 h 709"/>
                  <a:gd name="T62" fmla="*/ 368 w 718"/>
                  <a:gd name="T63" fmla="*/ 104 h 709"/>
                  <a:gd name="T64" fmla="*/ 366 w 718"/>
                  <a:gd name="T65" fmla="*/ 131 h 709"/>
                  <a:gd name="T66" fmla="*/ 356 w 718"/>
                  <a:gd name="T67" fmla="*/ 156 h 709"/>
                  <a:gd name="T68" fmla="*/ 338 w 718"/>
                  <a:gd name="T69" fmla="*/ 176 h 709"/>
                  <a:gd name="T70" fmla="*/ 451 w 718"/>
                  <a:gd name="T71" fmla="*/ 208 h 709"/>
                  <a:gd name="T72" fmla="*/ 444 w 718"/>
                  <a:gd name="T73" fmla="*/ 224 h 709"/>
                  <a:gd name="T74" fmla="*/ 433 w 718"/>
                  <a:gd name="T75" fmla="*/ 237 h 709"/>
                  <a:gd name="T76" fmla="*/ 418 w 718"/>
                  <a:gd name="T77" fmla="*/ 247 h 709"/>
                  <a:gd name="T78" fmla="*/ 401 w 718"/>
                  <a:gd name="T79" fmla="*/ 251 h 709"/>
                  <a:gd name="T80" fmla="*/ 383 w 718"/>
                  <a:gd name="T81" fmla="*/ 250 h 709"/>
                  <a:gd name="T82" fmla="*/ 367 w 718"/>
                  <a:gd name="T83" fmla="*/ 243 h 709"/>
                  <a:gd name="T84" fmla="*/ 353 w 718"/>
                  <a:gd name="T85" fmla="*/ 232 h 709"/>
                  <a:gd name="T86" fmla="*/ 343 w 718"/>
                  <a:gd name="T87" fmla="*/ 217 h 709"/>
                  <a:gd name="T88" fmla="*/ 339 w 718"/>
                  <a:gd name="T89" fmla="*/ 200 h 709"/>
                  <a:gd name="T90" fmla="*/ 340 w 718"/>
                  <a:gd name="T91" fmla="*/ 183 h 709"/>
                  <a:gd name="T92" fmla="*/ 346 w 718"/>
                  <a:gd name="T93" fmla="*/ 166 h 709"/>
                  <a:gd name="T94" fmla="*/ 357 w 718"/>
                  <a:gd name="T95" fmla="*/ 153 h 709"/>
                  <a:gd name="T96" fmla="*/ 372 w 718"/>
                  <a:gd name="T97" fmla="*/ 143 h 709"/>
                  <a:gd name="T98" fmla="*/ 389 w 718"/>
                  <a:gd name="T99" fmla="*/ 138 h 709"/>
                  <a:gd name="T100" fmla="*/ 407 w 718"/>
                  <a:gd name="T101" fmla="*/ 139 h 709"/>
                  <a:gd name="T102" fmla="*/ 423 w 718"/>
                  <a:gd name="T103" fmla="*/ 146 h 709"/>
                  <a:gd name="T104" fmla="*/ 437 w 718"/>
                  <a:gd name="T105" fmla="*/ 157 h 709"/>
                  <a:gd name="T106" fmla="*/ 446 w 718"/>
                  <a:gd name="T107" fmla="*/ 172 h 709"/>
                  <a:gd name="T108" fmla="*/ 451 w 718"/>
                  <a:gd name="T109" fmla="*/ 18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18" h="709">
                    <a:moveTo>
                      <a:pt x="606" y="330"/>
                    </a:moveTo>
                    <a:cubicBezTo>
                      <a:pt x="718" y="140"/>
                      <a:pt x="627" y="0"/>
                      <a:pt x="627" y="0"/>
                    </a:cubicBezTo>
                    <a:cubicBezTo>
                      <a:pt x="578" y="0"/>
                      <a:pt x="578" y="0"/>
                      <a:pt x="578" y="0"/>
                    </a:cubicBezTo>
                    <a:cubicBezTo>
                      <a:pt x="579" y="4"/>
                      <a:pt x="580" y="9"/>
                      <a:pt x="581" y="13"/>
                    </a:cubicBezTo>
                    <a:cubicBezTo>
                      <a:pt x="601" y="16"/>
                      <a:pt x="601" y="16"/>
                      <a:pt x="601" y="16"/>
                    </a:cubicBezTo>
                    <a:cubicBezTo>
                      <a:pt x="603" y="16"/>
                      <a:pt x="605" y="18"/>
                      <a:pt x="605" y="20"/>
                    </a:cubicBezTo>
                    <a:cubicBezTo>
                      <a:pt x="605" y="20"/>
                      <a:pt x="605" y="20"/>
                      <a:pt x="605" y="20"/>
                    </a:cubicBezTo>
                    <a:cubicBezTo>
                      <a:pt x="605" y="23"/>
                      <a:pt x="604" y="24"/>
                      <a:pt x="601" y="24"/>
                    </a:cubicBezTo>
                    <a:cubicBezTo>
                      <a:pt x="582" y="30"/>
                      <a:pt x="582" y="30"/>
                      <a:pt x="582" y="30"/>
                    </a:cubicBezTo>
                    <a:cubicBezTo>
                      <a:pt x="582" y="35"/>
                      <a:pt x="581" y="40"/>
                      <a:pt x="581" y="45"/>
                    </a:cubicBezTo>
                    <a:cubicBezTo>
                      <a:pt x="599" y="54"/>
                      <a:pt x="599" y="54"/>
                      <a:pt x="599" y="54"/>
                    </a:cubicBezTo>
                    <a:cubicBezTo>
                      <a:pt x="601" y="55"/>
                      <a:pt x="602" y="56"/>
                      <a:pt x="602" y="58"/>
                    </a:cubicBezTo>
                    <a:cubicBezTo>
                      <a:pt x="602" y="58"/>
                      <a:pt x="602" y="59"/>
                      <a:pt x="602" y="59"/>
                    </a:cubicBezTo>
                    <a:cubicBezTo>
                      <a:pt x="601" y="61"/>
                      <a:pt x="599" y="62"/>
                      <a:pt x="597" y="62"/>
                    </a:cubicBezTo>
                    <a:cubicBezTo>
                      <a:pt x="577" y="62"/>
                      <a:pt x="577" y="62"/>
                      <a:pt x="577" y="62"/>
                    </a:cubicBezTo>
                    <a:cubicBezTo>
                      <a:pt x="575" y="66"/>
                      <a:pt x="573" y="71"/>
                      <a:pt x="571" y="75"/>
                    </a:cubicBezTo>
                    <a:cubicBezTo>
                      <a:pt x="585" y="89"/>
                      <a:pt x="585" y="89"/>
                      <a:pt x="585" y="89"/>
                    </a:cubicBezTo>
                    <a:cubicBezTo>
                      <a:pt x="587" y="90"/>
                      <a:pt x="587" y="91"/>
                      <a:pt x="587" y="93"/>
                    </a:cubicBezTo>
                    <a:cubicBezTo>
                      <a:pt x="587" y="94"/>
                      <a:pt x="587" y="94"/>
                      <a:pt x="587" y="95"/>
                    </a:cubicBezTo>
                    <a:cubicBezTo>
                      <a:pt x="585" y="97"/>
                      <a:pt x="583" y="97"/>
                      <a:pt x="581" y="96"/>
                    </a:cubicBezTo>
                    <a:cubicBezTo>
                      <a:pt x="562" y="90"/>
                      <a:pt x="562" y="90"/>
                      <a:pt x="562" y="90"/>
                    </a:cubicBezTo>
                    <a:cubicBezTo>
                      <a:pt x="559" y="94"/>
                      <a:pt x="556" y="97"/>
                      <a:pt x="552" y="101"/>
                    </a:cubicBezTo>
                    <a:cubicBezTo>
                      <a:pt x="562" y="119"/>
                      <a:pt x="562" y="119"/>
                      <a:pt x="562" y="119"/>
                    </a:cubicBezTo>
                    <a:cubicBezTo>
                      <a:pt x="562" y="120"/>
                      <a:pt x="563" y="120"/>
                      <a:pt x="563" y="121"/>
                    </a:cubicBezTo>
                    <a:cubicBezTo>
                      <a:pt x="563" y="122"/>
                      <a:pt x="562" y="124"/>
                      <a:pt x="561" y="124"/>
                    </a:cubicBezTo>
                    <a:cubicBezTo>
                      <a:pt x="559" y="126"/>
                      <a:pt x="557" y="126"/>
                      <a:pt x="555" y="124"/>
                    </a:cubicBezTo>
                    <a:cubicBezTo>
                      <a:pt x="539" y="112"/>
                      <a:pt x="539" y="112"/>
                      <a:pt x="539" y="112"/>
                    </a:cubicBezTo>
                    <a:cubicBezTo>
                      <a:pt x="535" y="114"/>
                      <a:pt x="531" y="117"/>
                      <a:pt x="527" y="119"/>
                    </a:cubicBezTo>
                    <a:cubicBezTo>
                      <a:pt x="530" y="139"/>
                      <a:pt x="530" y="139"/>
                      <a:pt x="530" y="139"/>
                    </a:cubicBezTo>
                    <a:cubicBezTo>
                      <a:pt x="530" y="140"/>
                      <a:pt x="530" y="140"/>
                      <a:pt x="530" y="141"/>
                    </a:cubicBezTo>
                    <a:cubicBezTo>
                      <a:pt x="530" y="142"/>
                      <a:pt x="529" y="144"/>
                      <a:pt x="528" y="145"/>
                    </a:cubicBezTo>
                    <a:cubicBezTo>
                      <a:pt x="526" y="145"/>
                      <a:pt x="523" y="144"/>
                      <a:pt x="522" y="142"/>
                    </a:cubicBezTo>
                    <a:cubicBezTo>
                      <a:pt x="511" y="126"/>
                      <a:pt x="511" y="126"/>
                      <a:pt x="511" y="126"/>
                    </a:cubicBezTo>
                    <a:cubicBezTo>
                      <a:pt x="506" y="127"/>
                      <a:pt x="501" y="128"/>
                      <a:pt x="497" y="129"/>
                    </a:cubicBezTo>
                    <a:cubicBezTo>
                      <a:pt x="493" y="149"/>
                      <a:pt x="493" y="149"/>
                      <a:pt x="493" y="149"/>
                    </a:cubicBezTo>
                    <a:cubicBezTo>
                      <a:pt x="493" y="149"/>
                      <a:pt x="493" y="149"/>
                      <a:pt x="493" y="149"/>
                    </a:cubicBezTo>
                    <a:cubicBezTo>
                      <a:pt x="493" y="151"/>
                      <a:pt x="492" y="153"/>
                      <a:pt x="490" y="153"/>
                    </a:cubicBezTo>
                    <a:cubicBezTo>
                      <a:pt x="490" y="153"/>
                      <a:pt x="490" y="153"/>
                      <a:pt x="489" y="153"/>
                    </a:cubicBezTo>
                    <a:cubicBezTo>
                      <a:pt x="487" y="153"/>
                      <a:pt x="486" y="152"/>
                      <a:pt x="485" y="150"/>
                    </a:cubicBezTo>
                    <a:cubicBezTo>
                      <a:pt x="479" y="130"/>
                      <a:pt x="479" y="130"/>
                      <a:pt x="479" y="130"/>
                    </a:cubicBezTo>
                    <a:cubicBezTo>
                      <a:pt x="475" y="130"/>
                      <a:pt x="470" y="130"/>
                      <a:pt x="465" y="129"/>
                    </a:cubicBezTo>
                    <a:cubicBezTo>
                      <a:pt x="456" y="147"/>
                      <a:pt x="456" y="147"/>
                      <a:pt x="456" y="147"/>
                    </a:cubicBezTo>
                    <a:cubicBezTo>
                      <a:pt x="455" y="149"/>
                      <a:pt x="453" y="151"/>
                      <a:pt x="451" y="150"/>
                    </a:cubicBezTo>
                    <a:cubicBezTo>
                      <a:pt x="449" y="150"/>
                      <a:pt x="448" y="148"/>
                      <a:pt x="448" y="146"/>
                    </a:cubicBezTo>
                    <a:cubicBezTo>
                      <a:pt x="448" y="146"/>
                      <a:pt x="448" y="146"/>
                      <a:pt x="448" y="145"/>
                    </a:cubicBezTo>
                    <a:cubicBezTo>
                      <a:pt x="448" y="125"/>
                      <a:pt x="448" y="125"/>
                      <a:pt x="448" y="125"/>
                    </a:cubicBezTo>
                    <a:cubicBezTo>
                      <a:pt x="444" y="123"/>
                      <a:pt x="439" y="121"/>
                      <a:pt x="435" y="119"/>
                    </a:cubicBezTo>
                    <a:cubicBezTo>
                      <a:pt x="420" y="134"/>
                      <a:pt x="420" y="134"/>
                      <a:pt x="420" y="134"/>
                    </a:cubicBezTo>
                    <a:cubicBezTo>
                      <a:pt x="419" y="135"/>
                      <a:pt x="417" y="136"/>
                      <a:pt x="415" y="135"/>
                    </a:cubicBezTo>
                    <a:cubicBezTo>
                      <a:pt x="414" y="134"/>
                      <a:pt x="413" y="133"/>
                      <a:pt x="413" y="131"/>
                    </a:cubicBezTo>
                    <a:cubicBezTo>
                      <a:pt x="413" y="131"/>
                      <a:pt x="413" y="130"/>
                      <a:pt x="414" y="129"/>
                    </a:cubicBezTo>
                    <a:cubicBezTo>
                      <a:pt x="420" y="110"/>
                      <a:pt x="420" y="110"/>
                      <a:pt x="420" y="110"/>
                    </a:cubicBezTo>
                    <a:cubicBezTo>
                      <a:pt x="416" y="107"/>
                      <a:pt x="413" y="104"/>
                      <a:pt x="409" y="101"/>
                    </a:cubicBezTo>
                    <a:cubicBezTo>
                      <a:pt x="391" y="110"/>
                      <a:pt x="391" y="110"/>
                      <a:pt x="391" y="110"/>
                    </a:cubicBezTo>
                    <a:cubicBezTo>
                      <a:pt x="389" y="111"/>
                      <a:pt x="387" y="111"/>
                      <a:pt x="386" y="109"/>
                    </a:cubicBezTo>
                    <a:cubicBezTo>
                      <a:pt x="385" y="109"/>
                      <a:pt x="385" y="108"/>
                      <a:pt x="385" y="107"/>
                    </a:cubicBezTo>
                    <a:cubicBezTo>
                      <a:pt x="385" y="106"/>
                      <a:pt x="385" y="104"/>
                      <a:pt x="386" y="104"/>
                    </a:cubicBezTo>
                    <a:cubicBezTo>
                      <a:pt x="398" y="87"/>
                      <a:pt x="398" y="87"/>
                      <a:pt x="398" y="87"/>
                    </a:cubicBezTo>
                    <a:cubicBezTo>
                      <a:pt x="395" y="83"/>
                      <a:pt x="393" y="79"/>
                      <a:pt x="391" y="75"/>
                    </a:cubicBezTo>
                    <a:cubicBezTo>
                      <a:pt x="371" y="78"/>
                      <a:pt x="371" y="78"/>
                      <a:pt x="371" y="78"/>
                    </a:cubicBezTo>
                    <a:cubicBezTo>
                      <a:pt x="369" y="79"/>
                      <a:pt x="366" y="78"/>
                      <a:pt x="365" y="76"/>
                    </a:cubicBezTo>
                    <a:cubicBezTo>
                      <a:pt x="365" y="75"/>
                      <a:pt x="365" y="75"/>
                      <a:pt x="365" y="74"/>
                    </a:cubicBezTo>
                    <a:cubicBezTo>
                      <a:pt x="365" y="73"/>
                      <a:pt x="366" y="71"/>
                      <a:pt x="368" y="71"/>
                    </a:cubicBezTo>
                    <a:cubicBezTo>
                      <a:pt x="384" y="59"/>
                      <a:pt x="384" y="59"/>
                      <a:pt x="384" y="59"/>
                    </a:cubicBezTo>
                    <a:cubicBezTo>
                      <a:pt x="383" y="54"/>
                      <a:pt x="382" y="50"/>
                      <a:pt x="381" y="45"/>
                    </a:cubicBezTo>
                    <a:cubicBezTo>
                      <a:pt x="361" y="42"/>
                      <a:pt x="361" y="42"/>
                      <a:pt x="361" y="42"/>
                    </a:cubicBezTo>
                    <a:cubicBezTo>
                      <a:pt x="359" y="42"/>
                      <a:pt x="357" y="40"/>
                      <a:pt x="357" y="38"/>
                    </a:cubicBezTo>
                    <a:cubicBezTo>
                      <a:pt x="357" y="38"/>
                      <a:pt x="357" y="38"/>
                      <a:pt x="357" y="38"/>
                    </a:cubicBezTo>
                    <a:cubicBezTo>
                      <a:pt x="357" y="36"/>
                      <a:pt x="358" y="34"/>
                      <a:pt x="360" y="34"/>
                    </a:cubicBezTo>
                    <a:cubicBezTo>
                      <a:pt x="380" y="28"/>
                      <a:pt x="380" y="28"/>
                      <a:pt x="380" y="28"/>
                    </a:cubicBezTo>
                    <a:cubicBezTo>
                      <a:pt x="380" y="23"/>
                      <a:pt x="380" y="18"/>
                      <a:pt x="381" y="13"/>
                    </a:cubicBezTo>
                    <a:cubicBezTo>
                      <a:pt x="363" y="4"/>
                      <a:pt x="363" y="4"/>
                      <a:pt x="363" y="4"/>
                    </a:cubicBezTo>
                    <a:cubicBezTo>
                      <a:pt x="361" y="4"/>
                      <a:pt x="360" y="2"/>
                      <a:pt x="360" y="0"/>
                    </a:cubicBezTo>
                    <a:cubicBezTo>
                      <a:pt x="360" y="0"/>
                      <a:pt x="360" y="0"/>
                      <a:pt x="360" y="0"/>
                    </a:cubicBezTo>
                    <a:cubicBezTo>
                      <a:pt x="110" y="0"/>
                      <a:pt x="110" y="0"/>
                      <a:pt x="110" y="0"/>
                    </a:cubicBezTo>
                    <a:cubicBezTo>
                      <a:pt x="103" y="41"/>
                      <a:pt x="83" y="85"/>
                      <a:pt x="83" y="85"/>
                    </a:cubicBezTo>
                    <a:cubicBezTo>
                      <a:pt x="71" y="115"/>
                      <a:pt x="79" y="137"/>
                      <a:pt x="79" y="137"/>
                    </a:cubicBezTo>
                    <a:cubicBezTo>
                      <a:pt x="103" y="178"/>
                      <a:pt x="84" y="200"/>
                      <a:pt x="68" y="221"/>
                    </a:cubicBezTo>
                    <a:cubicBezTo>
                      <a:pt x="53" y="242"/>
                      <a:pt x="0" y="315"/>
                      <a:pt x="51" y="317"/>
                    </a:cubicBezTo>
                    <a:cubicBezTo>
                      <a:pt x="99" y="318"/>
                      <a:pt x="84" y="334"/>
                      <a:pt x="84" y="334"/>
                    </a:cubicBezTo>
                    <a:cubicBezTo>
                      <a:pt x="63" y="380"/>
                      <a:pt x="96" y="381"/>
                      <a:pt x="96" y="381"/>
                    </a:cubicBezTo>
                    <a:cubicBezTo>
                      <a:pt x="81" y="408"/>
                      <a:pt x="103" y="409"/>
                      <a:pt x="103" y="409"/>
                    </a:cubicBezTo>
                    <a:cubicBezTo>
                      <a:pt x="135" y="409"/>
                      <a:pt x="118" y="438"/>
                      <a:pt x="118" y="438"/>
                    </a:cubicBezTo>
                    <a:cubicBezTo>
                      <a:pt x="79" y="481"/>
                      <a:pt x="113" y="524"/>
                      <a:pt x="162" y="514"/>
                    </a:cubicBezTo>
                    <a:cubicBezTo>
                      <a:pt x="259" y="494"/>
                      <a:pt x="309" y="527"/>
                      <a:pt x="286" y="597"/>
                    </a:cubicBezTo>
                    <a:cubicBezTo>
                      <a:pt x="263" y="666"/>
                      <a:pt x="232" y="709"/>
                      <a:pt x="232" y="709"/>
                    </a:cubicBezTo>
                    <a:cubicBezTo>
                      <a:pt x="659" y="709"/>
                      <a:pt x="659" y="709"/>
                      <a:pt x="659" y="709"/>
                    </a:cubicBezTo>
                    <a:cubicBezTo>
                      <a:pt x="568" y="521"/>
                      <a:pt x="568" y="521"/>
                      <a:pt x="568" y="521"/>
                    </a:cubicBezTo>
                    <a:cubicBezTo>
                      <a:pt x="540" y="458"/>
                      <a:pt x="606" y="330"/>
                      <a:pt x="606" y="330"/>
                    </a:cubicBezTo>
                    <a:close/>
                    <a:moveTo>
                      <a:pt x="334" y="176"/>
                    </a:moveTo>
                    <a:cubicBezTo>
                      <a:pt x="322" y="168"/>
                      <a:pt x="322" y="168"/>
                      <a:pt x="322" y="168"/>
                    </a:cubicBezTo>
                    <a:cubicBezTo>
                      <a:pt x="320" y="169"/>
                      <a:pt x="317" y="171"/>
                      <a:pt x="314" y="173"/>
                    </a:cubicBezTo>
                    <a:cubicBezTo>
                      <a:pt x="316" y="187"/>
                      <a:pt x="316" y="187"/>
                      <a:pt x="316" y="187"/>
                    </a:cubicBezTo>
                    <a:cubicBezTo>
                      <a:pt x="316" y="187"/>
                      <a:pt x="316" y="188"/>
                      <a:pt x="316" y="188"/>
                    </a:cubicBezTo>
                    <a:cubicBezTo>
                      <a:pt x="316" y="189"/>
                      <a:pt x="315" y="190"/>
                      <a:pt x="314" y="191"/>
                    </a:cubicBezTo>
                    <a:cubicBezTo>
                      <a:pt x="313" y="191"/>
                      <a:pt x="311" y="190"/>
                      <a:pt x="311" y="189"/>
                    </a:cubicBezTo>
                    <a:cubicBezTo>
                      <a:pt x="302" y="177"/>
                      <a:pt x="302" y="177"/>
                      <a:pt x="302" y="177"/>
                    </a:cubicBezTo>
                    <a:cubicBezTo>
                      <a:pt x="299" y="178"/>
                      <a:pt x="296" y="179"/>
                      <a:pt x="293" y="180"/>
                    </a:cubicBezTo>
                    <a:cubicBezTo>
                      <a:pt x="290" y="194"/>
                      <a:pt x="290" y="194"/>
                      <a:pt x="290" y="194"/>
                    </a:cubicBezTo>
                    <a:cubicBezTo>
                      <a:pt x="290" y="194"/>
                      <a:pt x="290" y="194"/>
                      <a:pt x="290" y="194"/>
                    </a:cubicBezTo>
                    <a:cubicBezTo>
                      <a:pt x="290" y="195"/>
                      <a:pt x="289" y="197"/>
                      <a:pt x="288" y="197"/>
                    </a:cubicBezTo>
                    <a:cubicBezTo>
                      <a:pt x="288" y="197"/>
                      <a:pt x="288" y="197"/>
                      <a:pt x="288" y="197"/>
                    </a:cubicBezTo>
                    <a:cubicBezTo>
                      <a:pt x="286" y="197"/>
                      <a:pt x="285" y="196"/>
                      <a:pt x="285" y="194"/>
                    </a:cubicBezTo>
                    <a:cubicBezTo>
                      <a:pt x="281" y="180"/>
                      <a:pt x="281" y="180"/>
                      <a:pt x="281" y="180"/>
                    </a:cubicBezTo>
                    <a:cubicBezTo>
                      <a:pt x="277" y="180"/>
                      <a:pt x="274" y="180"/>
                      <a:pt x="270" y="180"/>
                    </a:cubicBezTo>
                    <a:cubicBezTo>
                      <a:pt x="264" y="192"/>
                      <a:pt x="264" y="192"/>
                      <a:pt x="264" y="192"/>
                    </a:cubicBezTo>
                    <a:cubicBezTo>
                      <a:pt x="264" y="194"/>
                      <a:pt x="262" y="195"/>
                      <a:pt x="261" y="194"/>
                    </a:cubicBezTo>
                    <a:cubicBezTo>
                      <a:pt x="259" y="194"/>
                      <a:pt x="258" y="193"/>
                      <a:pt x="258" y="192"/>
                    </a:cubicBezTo>
                    <a:cubicBezTo>
                      <a:pt x="258" y="191"/>
                      <a:pt x="258" y="191"/>
                      <a:pt x="259" y="191"/>
                    </a:cubicBezTo>
                    <a:cubicBezTo>
                      <a:pt x="259" y="177"/>
                      <a:pt x="259" y="177"/>
                      <a:pt x="259" y="177"/>
                    </a:cubicBezTo>
                    <a:cubicBezTo>
                      <a:pt x="255" y="176"/>
                      <a:pt x="252" y="174"/>
                      <a:pt x="249" y="173"/>
                    </a:cubicBezTo>
                    <a:cubicBezTo>
                      <a:pt x="239" y="183"/>
                      <a:pt x="239" y="183"/>
                      <a:pt x="239" y="183"/>
                    </a:cubicBezTo>
                    <a:cubicBezTo>
                      <a:pt x="238" y="184"/>
                      <a:pt x="237" y="185"/>
                      <a:pt x="235" y="184"/>
                    </a:cubicBezTo>
                    <a:cubicBezTo>
                      <a:pt x="235" y="183"/>
                      <a:pt x="234" y="182"/>
                      <a:pt x="234" y="181"/>
                    </a:cubicBezTo>
                    <a:cubicBezTo>
                      <a:pt x="234" y="181"/>
                      <a:pt x="234" y="180"/>
                      <a:pt x="235" y="180"/>
                    </a:cubicBezTo>
                    <a:cubicBezTo>
                      <a:pt x="239" y="166"/>
                      <a:pt x="239" y="166"/>
                      <a:pt x="239" y="166"/>
                    </a:cubicBezTo>
                    <a:cubicBezTo>
                      <a:pt x="236" y="164"/>
                      <a:pt x="234" y="162"/>
                      <a:pt x="231" y="160"/>
                    </a:cubicBezTo>
                    <a:cubicBezTo>
                      <a:pt x="219" y="166"/>
                      <a:pt x="219" y="166"/>
                      <a:pt x="219" y="166"/>
                    </a:cubicBezTo>
                    <a:cubicBezTo>
                      <a:pt x="218" y="167"/>
                      <a:pt x="216" y="167"/>
                      <a:pt x="215" y="166"/>
                    </a:cubicBezTo>
                    <a:cubicBezTo>
                      <a:pt x="214" y="165"/>
                      <a:pt x="214" y="165"/>
                      <a:pt x="214" y="164"/>
                    </a:cubicBezTo>
                    <a:cubicBezTo>
                      <a:pt x="214" y="163"/>
                      <a:pt x="214" y="163"/>
                      <a:pt x="215" y="162"/>
                    </a:cubicBezTo>
                    <a:cubicBezTo>
                      <a:pt x="224" y="151"/>
                      <a:pt x="224" y="151"/>
                      <a:pt x="224" y="151"/>
                    </a:cubicBezTo>
                    <a:cubicBezTo>
                      <a:pt x="222" y="148"/>
                      <a:pt x="220" y="145"/>
                      <a:pt x="218" y="142"/>
                    </a:cubicBezTo>
                    <a:cubicBezTo>
                      <a:pt x="204" y="144"/>
                      <a:pt x="204" y="144"/>
                      <a:pt x="204" y="144"/>
                    </a:cubicBezTo>
                    <a:cubicBezTo>
                      <a:pt x="203" y="145"/>
                      <a:pt x="201" y="144"/>
                      <a:pt x="201" y="143"/>
                    </a:cubicBezTo>
                    <a:cubicBezTo>
                      <a:pt x="201" y="142"/>
                      <a:pt x="201" y="142"/>
                      <a:pt x="201" y="141"/>
                    </a:cubicBezTo>
                    <a:cubicBezTo>
                      <a:pt x="201" y="140"/>
                      <a:pt x="201" y="139"/>
                      <a:pt x="202" y="139"/>
                    </a:cubicBezTo>
                    <a:cubicBezTo>
                      <a:pt x="214" y="131"/>
                      <a:pt x="214" y="131"/>
                      <a:pt x="214" y="131"/>
                    </a:cubicBezTo>
                    <a:cubicBezTo>
                      <a:pt x="213" y="127"/>
                      <a:pt x="212" y="124"/>
                      <a:pt x="212" y="121"/>
                    </a:cubicBezTo>
                    <a:cubicBezTo>
                      <a:pt x="198" y="119"/>
                      <a:pt x="198" y="119"/>
                      <a:pt x="198" y="119"/>
                    </a:cubicBezTo>
                    <a:cubicBezTo>
                      <a:pt x="196" y="119"/>
                      <a:pt x="195" y="118"/>
                      <a:pt x="195" y="116"/>
                    </a:cubicBezTo>
                    <a:cubicBezTo>
                      <a:pt x="195" y="116"/>
                      <a:pt x="195" y="116"/>
                      <a:pt x="195" y="116"/>
                    </a:cubicBezTo>
                    <a:cubicBezTo>
                      <a:pt x="195" y="114"/>
                      <a:pt x="196" y="113"/>
                      <a:pt x="197" y="113"/>
                    </a:cubicBezTo>
                    <a:cubicBezTo>
                      <a:pt x="211" y="109"/>
                      <a:pt x="211" y="109"/>
                      <a:pt x="211" y="109"/>
                    </a:cubicBezTo>
                    <a:cubicBezTo>
                      <a:pt x="211" y="105"/>
                      <a:pt x="211" y="102"/>
                      <a:pt x="212" y="99"/>
                    </a:cubicBezTo>
                    <a:cubicBezTo>
                      <a:pt x="199" y="92"/>
                      <a:pt x="199" y="92"/>
                      <a:pt x="199" y="92"/>
                    </a:cubicBezTo>
                    <a:cubicBezTo>
                      <a:pt x="198" y="92"/>
                      <a:pt x="197" y="91"/>
                      <a:pt x="197" y="89"/>
                    </a:cubicBezTo>
                    <a:cubicBezTo>
                      <a:pt x="197" y="89"/>
                      <a:pt x="197" y="89"/>
                      <a:pt x="197" y="89"/>
                    </a:cubicBezTo>
                    <a:cubicBezTo>
                      <a:pt x="197" y="87"/>
                      <a:pt x="199" y="86"/>
                      <a:pt x="200" y="87"/>
                    </a:cubicBezTo>
                    <a:cubicBezTo>
                      <a:pt x="215" y="87"/>
                      <a:pt x="215" y="87"/>
                      <a:pt x="215" y="87"/>
                    </a:cubicBezTo>
                    <a:cubicBezTo>
                      <a:pt x="216" y="84"/>
                      <a:pt x="217" y="81"/>
                      <a:pt x="218" y="78"/>
                    </a:cubicBezTo>
                    <a:cubicBezTo>
                      <a:pt x="208" y="68"/>
                      <a:pt x="208" y="68"/>
                      <a:pt x="208" y="68"/>
                    </a:cubicBezTo>
                    <a:cubicBezTo>
                      <a:pt x="208" y="67"/>
                      <a:pt x="207" y="66"/>
                      <a:pt x="207" y="65"/>
                    </a:cubicBezTo>
                    <a:cubicBezTo>
                      <a:pt x="207" y="65"/>
                      <a:pt x="207" y="64"/>
                      <a:pt x="207" y="64"/>
                    </a:cubicBezTo>
                    <a:cubicBezTo>
                      <a:pt x="208" y="62"/>
                      <a:pt x="210" y="62"/>
                      <a:pt x="211" y="63"/>
                    </a:cubicBezTo>
                    <a:cubicBezTo>
                      <a:pt x="225" y="67"/>
                      <a:pt x="225" y="67"/>
                      <a:pt x="225" y="67"/>
                    </a:cubicBezTo>
                    <a:cubicBezTo>
                      <a:pt x="227" y="65"/>
                      <a:pt x="229" y="62"/>
                      <a:pt x="232" y="60"/>
                    </a:cubicBezTo>
                    <a:cubicBezTo>
                      <a:pt x="225" y="47"/>
                      <a:pt x="225" y="47"/>
                      <a:pt x="225" y="47"/>
                    </a:cubicBezTo>
                    <a:cubicBezTo>
                      <a:pt x="225" y="46"/>
                      <a:pt x="224" y="46"/>
                      <a:pt x="224" y="45"/>
                    </a:cubicBezTo>
                    <a:cubicBezTo>
                      <a:pt x="224" y="44"/>
                      <a:pt x="225" y="44"/>
                      <a:pt x="225" y="43"/>
                    </a:cubicBezTo>
                    <a:cubicBezTo>
                      <a:pt x="227" y="42"/>
                      <a:pt x="228" y="42"/>
                      <a:pt x="229" y="43"/>
                    </a:cubicBezTo>
                    <a:cubicBezTo>
                      <a:pt x="241" y="52"/>
                      <a:pt x="241" y="52"/>
                      <a:pt x="241" y="52"/>
                    </a:cubicBezTo>
                    <a:cubicBezTo>
                      <a:pt x="243" y="50"/>
                      <a:pt x="246" y="48"/>
                      <a:pt x="249" y="47"/>
                    </a:cubicBezTo>
                    <a:cubicBezTo>
                      <a:pt x="247" y="33"/>
                      <a:pt x="247" y="33"/>
                      <a:pt x="247" y="33"/>
                    </a:cubicBezTo>
                    <a:cubicBezTo>
                      <a:pt x="247" y="32"/>
                      <a:pt x="247" y="32"/>
                      <a:pt x="247" y="32"/>
                    </a:cubicBezTo>
                    <a:cubicBezTo>
                      <a:pt x="247" y="30"/>
                      <a:pt x="248" y="29"/>
                      <a:pt x="249" y="29"/>
                    </a:cubicBezTo>
                    <a:cubicBezTo>
                      <a:pt x="250" y="28"/>
                      <a:pt x="252" y="29"/>
                      <a:pt x="252" y="31"/>
                    </a:cubicBezTo>
                    <a:cubicBezTo>
                      <a:pt x="261" y="42"/>
                      <a:pt x="261" y="42"/>
                      <a:pt x="261" y="42"/>
                    </a:cubicBezTo>
                    <a:cubicBezTo>
                      <a:pt x="264" y="41"/>
                      <a:pt x="267" y="40"/>
                      <a:pt x="270" y="40"/>
                    </a:cubicBezTo>
                    <a:cubicBezTo>
                      <a:pt x="273" y="26"/>
                      <a:pt x="273" y="26"/>
                      <a:pt x="273" y="26"/>
                    </a:cubicBezTo>
                    <a:cubicBezTo>
                      <a:pt x="273" y="26"/>
                      <a:pt x="273" y="26"/>
                      <a:pt x="273" y="26"/>
                    </a:cubicBezTo>
                    <a:cubicBezTo>
                      <a:pt x="273" y="24"/>
                      <a:pt x="274" y="23"/>
                      <a:pt x="275" y="23"/>
                    </a:cubicBezTo>
                    <a:cubicBezTo>
                      <a:pt x="277" y="23"/>
                      <a:pt x="278" y="24"/>
                      <a:pt x="278" y="25"/>
                    </a:cubicBezTo>
                    <a:cubicBezTo>
                      <a:pt x="282" y="39"/>
                      <a:pt x="282" y="39"/>
                      <a:pt x="282" y="39"/>
                    </a:cubicBezTo>
                    <a:cubicBezTo>
                      <a:pt x="286" y="39"/>
                      <a:pt x="289" y="39"/>
                      <a:pt x="293" y="40"/>
                    </a:cubicBezTo>
                    <a:cubicBezTo>
                      <a:pt x="299" y="27"/>
                      <a:pt x="299" y="27"/>
                      <a:pt x="299" y="27"/>
                    </a:cubicBezTo>
                    <a:cubicBezTo>
                      <a:pt x="299" y="26"/>
                      <a:pt x="301" y="25"/>
                      <a:pt x="302" y="25"/>
                    </a:cubicBezTo>
                    <a:cubicBezTo>
                      <a:pt x="304" y="25"/>
                      <a:pt x="305" y="27"/>
                      <a:pt x="305" y="28"/>
                    </a:cubicBezTo>
                    <a:cubicBezTo>
                      <a:pt x="305" y="28"/>
                      <a:pt x="305" y="28"/>
                      <a:pt x="304" y="29"/>
                    </a:cubicBezTo>
                    <a:cubicBezTo>
                      <a:pt x="304" y="43"/>
                      <a:pt x="304" y="43"/>
                      <a:pt x="304" y="43"/>
                    </a:cubicBezTo>
                    <a:cubicBezTo>
                      <a:pt x="308" y="44"/>
                      <a:pt x="311" y="45"/>
                      <a:pt x="314" y="47"/>
                    </a:cubicBezTo>
                    <a:cubicBezTo>
                      <a:pt x="324" y="37"/>
                      <a:pt x="324" y="37"/>
                      <a:pt x="324" y="37"/>
                    </a:cubicBezTo>
                    <a:cubicBezTo>
                      <a:pt x="325" y="35"/>
                      <a:pt x="326" y="35"/>
                      <a:pt x="328" y="36"/>
                    </a:cubicBezTo>
                    <a:cubicBezTo>
                      <a:pt x="328" y="36"/>
                      <a:pt x="329" y="37"/>
                      <a:pt x="329" y="38"/>
                    </a:cubicBezTo>
                    <a:cubicBezTo>
                      <a:pt x="329" y="39"/>
                      <a:pt x="329" y="39"/>
                      <a:pt x="328" y="40"/>
                    </a:cubicBezTo>
                    <a:cubicBezTo>
                      <a:pt x="324" y="53"/>
                      <a:pt x="324" y="53"/>
                      <a:pt x="324" y="53"/>
                    </a:cubicBezTo>
                    <a:cubicBezTo>
                      <a:pt x="327" y="55"/>
                      <a:pt x="329" y="57"/>
                      <a:pt x="332" y="60"/>
                    </a:cubicBezTo>
                    <a:cubicBezTo>
                      <a:pt x="344" y="53"/>
                      <a:pt x="344" y="53"/>
                      <a:pt x="344" y="53"/>
                    </a:cubicBezTo>
                    <a:cubicBezTo>
                      <a:pt x="345" y="52"/>
                      <a:pt x="347" y="52"/>
                      <a:pt x="348" y="54"/>
                    </a:cubicBezTo>
                    <a:cubicBezTo>
                      <a:pt x="349" y="54"/>
                      <a:pt x="349" y="55"/>
                      <a:pt x="349" y="55"/>
                    </a:cubicBezTo>
                    <a:cubicBezTo>
                      <a:pt x="349" y="56"/>
                      <a:pt x="349" y="57"/>
                      <a:pt x="348" y="58"/>
                    </a:cubicBezTo>
                    <a:cubicBezTo>
                      <a:pt x="339" y="69"/>
                      <a:pt x="339" y="69"/>
                      <a:pt x="339" y="69"/>
                    </a:cubicBezTo>
                    <a:cubicBezTo>
                      <a:pt x="341" y="72"/>
                      <a:pt x="343" y="75"/>
                      <a:pt x="345" y="78"/>
                    </a:cubicBezTo>
                    <a:cubicBezTo>
                      <a:pt x="359" y="75"/>
                      <a:pt x="359" y="75"/>
                      <a:pt x="359" y="75"/>
                    </a:cubicBezTo>
                    <a:cubicBezTo>
                      <a:pt x="360" y="75"/>
                      <a:pt x="362" y="76"/>
                      <a:pt x="362" y="77"/>
                    </a:cubicBezTo>
                    <a:cubicBezTo>
                      <a:pt x="362" y="77"/>
                      <a:pt x="362" y="78"/>
                      <a:pt x="362" y="78"/>
                    </a:cubicBezTo>
                    <a:cubicBezTo>
                      <a:pt x="362" y="79"/>
                      <a:pt x="362" y="80"/>
                      <a:pt x="361" y="81"/>
                    </a:cubicBezTo>
                    <a:cubicBezTo>
                      <a:pt x="349" y="89"/>
                      <a:pt x="349" y="89"/>
                      <a:pt x="349" y="89"/>
                    </a:cubicBezTo>
                    <a:cubicBezTo>
                      <a:pt x="350" y="92"/>
                      <a:pt x="351" y="95"/>
                      <a:pt x="351" y="99"/>
                    </a:cubicBezTo>
                    <a:cubicBezTo>
                      <a:pt x="365" y="101"/>
                      <a:pt x="365" y="101"/>
                      <a:pt x="365" y="101"/>
                    </a:cubicBezTo>
                    <a:cubicBezTo>
                      <a:pt x="367" y="101"/>
                      <a:pt x="368" y="102"/>
                      <a:pt x="368" y="104"/>
                    </a:cubicBezTo>
                    <a:cubicBezTo>
                      <a:pt x="368" y="104"/>
                      <a:pt x="368" y="104"/>
                      <a:pt x="368" y="104"/>
                    </a:cubicBezTo>
                    <a:cubicBezTo>
                      <a:pt x="368" y="105"/>
                      <a:pt x="367" y="106"/>
                      <a:pt x="366" y="107"/>
                    </a:cubicBezTo>
                    <a:cubicBezTo>
                      <a:pt x="352" y="111"/>
                      <a:pt x="352" y="111"/>
                      <a:pt x="352" y="111"/>
                    </a:cubicBezTo>
                    <a:cubicBezTo>
                      <a:pt x="352" y="114"/>
                      <a:pt x="352" y="118"/>
                      <a:pt x="351" y="121"/>
                    </a:cubicBezTo>
                    <a:cubicBezTo>
                      <a:pt x="364" y="127"/>
                      <a:pt x="364" y="127"/>
                      <a:pt x="364" y="127"/>
                    </a:cubicBezTo>
                    <a:cubicBezTo>
                      <a:pt x="365" y="128"/>
                      <a:pt x="366" y="129"/>
                      <a:pt x="366" y="130"/>
                    </a:cubicBezTo>
                    <a:cubicBezTo>
                      <a:pt x="366" y="130"/>
                      <a:pt x="366" y="130"/>
                      <a:pt x="366" y="131"/>
                    </a:cubicBezTo>
                    <a:cubicBezTo>
                      <a:pt x="366" y="132"/>
                      <a:pt x="364" y="133"/>
                      <a:pt x="363" y="133"/>
                    </a:cubicBezTo>
                    <a:cubicBezTo>
                      <a:pt x="348" y="133"/>
                      <a:pt x="348" y="133"/>
                      <a:pt x="348" y="133"/>
                    </a:cubicBezTo>
                    <a:cubicBezTo>
                      <a:pt x="347" y="136"/>
                      <a:pt x="346" y="139"/>
                      <a:pt x="345" y="142"/>
                    </a:cubicBezTo>
                    <a:cubicBezTo>
                      <a:pt x="355" y="152"/>
                      <a:pt x="355" y="152"/>
                      <a:pt x="355" y="152"/>
                    </a:cubicBezTo>
                    <a:cubicBezTo>
                      <a:pt x="355" y="153"/>
                      <a:pt x="356" y="153"/>
                      <a:pt x="356" y="154"/>
                    </a:cubicBezTo>
                    <a:cubicBezTo>
                      <a:pt x="356" y="155"/>
                      <a:pt x="356" y="155"/>
                      <a:pt x="356" y="156"/>
                    </a:cubicBezTo>
                    <a:cubicBezTo>
                      <a:pt x="355" y="157"/>
                      <a:pt x="353" y="158"/>
                      <a:pt x="352" y="157"/>
                    </a:cubicBezTo>
                    <a:cubicBezTo>
                      <a:pt x="338" y="152"/>
                      <a:pt x="338" y="152"/>
                      <a:pt x="338" y="152"/>
                    </a:cubicBezTo>
                    <a:cubicBezTo>
                      <a:pt x="336" y="155"/>
                      <a:pt x="334" y="157"/>
                      <a:pt x="331" y="160"/>
                    </a:cubicBezTo>
                    <a:cubicBezTo>
                      <a:pt x="338" y="173"/>
                      <a:pt x="338" y="173"/>
                      <a:pt x="338" y="173"/>
                    </a:cubicBezTo>
                    <a:cubicBezTo>
                      <a:pt x="338" y="173"/>
                      <a:pt x="339" y="174"/>
                      <a:pt x="339" y="174"/>
                    </a:cubicBezTo>
                    <a:cubicBezTo>
                      <a:pt x="339" y="175"/>
                      <a:pt x="338" y="176"/>
                      <a:pt x="338" y="176"/>
                    </a:cubicBezTo>
                    <a:cubicBezTo>
                      <a:pt x="336" y="177"/>
                      <a:pt x="335" y="177"/>
                      <a:pt x="334" y="176"/>
                    </a:cubicBezTo>
                    <a:close/>
                    <a:moveTo>
                      <a:pt x="451" y="192"/>
                    </a:moveTo>
                    <a:cubicBezTo>
                      <a:pt x="442" y="195"/>
                      <a:pt x="442" y="195"/>
                      <a:pt x="442" y="195"/>
                    </a:cubicBezTo>
                    <a:cubicBezTo>
                      <a:pt x="442" y="197"/>
                      <a:pt x="442" y="200"/>
                      <a:pt x="441" y="202"/>
                    </a:cubicBezTo>
                    <a:cubicBezTo>
                      <a:pt x="450" y="206"/>
                      <a:pt x="450" y="206"/>
                      <a:pt x="450" y="206"/>
                    </a:cubicBezTo>
                    <a:cubicBezTo>
                      <a:pt x="451" y="206"/>
                      <a:pt x="451" y="207"/>
                      <a:pt x="451" y="208"/>
                    </a:cubicBezTo>
                    <a:cubicBezTo>
                      <a:pt x="451" y="208"/>
                      <a:pt x="451" y="208"/>
                      <a:pt x="451" y="208"/>
                    </a:cubicBezTo>
                    <a:cubicBezTo>
                      <a:pt x="451" y="209"/>
                      <a:pt x="450" y="210"/>
                      <a:pt x="449" y="210"/>
                    </a:cubicBezTo>
                    <a:cubicBezTo>
                      <a:pt x="439" y="210"/>
                      <a:pt x="439" y="210"/>
                      <a:pt x="439" y="210"/>
                    </a:cubicBezTo>
                    <a:cubicBezTo>
                      <a:pt x="439" y="212"/>
                      <a:pt x="438" y="214"/>
                      <a:pt x="437" y="216"/>
                    </a:cubicBezTo>
                    <a:cubicBezTo>
                      <a:pt x="444" y="223"/>
                      <a:pt x="444" y="223"/>
                      <a:pt x="444" y="223"/>
                    </a:cubicBezTo>
                    <a:cubicBezTo>
                      <a:pt x="444" y="223"/>
                      <a:pt x="444" y="224"/>
                      <a:pt x="444" y="224"/>
                    </a:cubicBezTo>
                    <a:cubicBezTo>
                      <a:pt x="444" y="225"/>
                      <a:pt x="444" y="225"/>
                      <a:pt x="444" y="225"/>
                    </a:cubicBezTo>
                    <a:cubicBezTo>
                      <a:pt x="444" y="226"/>
                      <a:pt x="443" y="226"/>
                      <a:pt x="442" y="226"/>
                    </a:cubicBezTo>
                    <a:cubicBezTo>
                      <a:pt x="433" y="223"/>
                      <a:pt x="433" y="223"/>
                      <a:pt x="433" y="223"/>
                    </a:cubicBezTo>
                    <a:cubicBezTo>
                      <a:pt x="431" y="224"/>
                      <a:pt x="430" y="226"/>
                      <a:pt x="428" y="228"/>
                    </a:cubicBezTo>
                    <a:cubicBezTo>
                      <a:pt x="433" y="236"/>
                      <a:pt x="433" y="236"/>
                      <a:pt x="433" y="236"/>
                    </a:cubicBezTo>
                    <a:cubicBezTo>
                      <a:pt x="433" y="237"/>
                      <a:pt x="433" y="237"/>
                      <a:pt x="433" y="237"/>
                    </a:cubicBezTo>
                    <a:cubicBezTo>
                      <a:pt x="433" y="238"/>
                      <a:pt x="433" y="239"/>
                      <a:pt x="432" y="239"/>
                    </a:cubicBezTo>
                    <a:cubicBezTo>
                      <a:pt x="431" y="240"/>
                      <a:pt x="430" y="239"/>
                      <a:pt x="430" y="239"/>
                    </a:cubicBezTo>
                    <a:cubicBezTo>
                      <a:pt x="422" y="233"/>
                      <a:pt x="422" y="233"/>
                      <a:pt x="422" y="233"/>
                    </a:cubicBezTo>
                    <a:cubicBezTo>
                      <a:pt x="420" y="234"/>
                      <a:pt x="418" y="235"/>
                      <a:pt x="416" y="236"/>
                    </a:cubicBezTo>
                    <a:cubicBezTo>
                      <a:pt x="418" y="246"/>
                      <a:pt x="418" y="246"/>
                      <a:pt x="418" y="246"/>
                    </a:cubicBezTo>
                    <a:cubicBezTo>
                      <a:pt x="418" y="246"/>
                      <a:pt x="418" y="246"/>
                      <a:pt x="418" y="247"/>
                    </a:cubicBezTo>
                    <a:cubicBezTo>
                      <a:pt x="418" y="247"/>
                      <a:pt x="417" y="248"/>
                      <a:pt x="417" y="248"/>
                    </a:cubicBezTo>
                    <a:cubicBezTo>
                      <a:pt x="416" y="249"/>
                      <a:pt x="415" y="248"/>
                      <a:pt x="414" y="247"/>
                    </a:cubicBezTo>
                    <a:cubicBezTo>
                      <a:pt x="409" y="239"/>
                      <a:pt x="409" y="239"/>
                      <a:pt x="409" y="239"/>
                    </a:cubicBezTo>
                    <a:cubicBezTo>
                      <a:pt x="407" y="240"/>
                      <a:pt x="404" y="241"/>
                      <a:pt x="402" y="241"/>
                    </a:cubicBezTo>
                    <a:cubicBezTo>
                      <a:pt x="401" y="250"/>
                      <a:pt x="401" y="250"/>
                      <a:pt x="401" y="250"/>
                    </a:cubicBezTo>
                    <a:cubicBezTo>
                      <a:pt x="401" y="250"/>
                      <a:pt x="401" y="251"/>
                      <a:pt x="401" y="251"/>
                    </a:cubicBezTo>
                    <a:cubicBezTo>
                      <a:pt x="401" y="252"/>
                      <a:pt x="400" y="252"/>
                      <a:pt x="399" y="252"/>
                    </a:cubicBezTo>
                    <a:cubicBezTo>
                      <a:pt x="399" y="252"/>
                      <a:pt x="399" y="252"/>
                      <a:pt x="399" y="252"/>
                    </a:cubicBezTo>
                    <a:cubicBezTo>
                      <a:pt x="398" y="252"/>
                      <a:pt x="397" y="252"/>
                      <a:pt x="397" y="251"/>
                    </a:cubicBezTo>
                    <a:cubicBezTo>
                      <a:pt x="394" y="242"/>
                      <a:pt x="394" y="242"/>
                      <a:pt x="394" y="242"/>
                    </a:cubicBezTo>
                    <a:cubicBezTo>
                      <a:pt x="392" y="242"/>
                      <a:pt x="390" y="241"/>
                      <a:pt x="387" y="241"/>
                    </a:cubicBezTo>
                    <a:cubicBezTo>
                      <a:pt x="383" y="250"/>
                      <a:pt x="383" y="250"/>
                      <a:pt x="383" y="250"/>
                    </a:cubicBezTo>
                    <a:cubicBezTo>
                      <a:pt x="383" y="251"/>
                      <a:pt x="382" y="251"/>
                      <a:pt x="381" y="251"/>
                    </a:cubicBezTo>
                    <a:cubicBezTo>
                      <a:pt x="380" y="251"/>
                      <a:pt x="379" y="250"/>
                      <a:pt x="379" y="249"/>
                    </a:cubicBezTo>
                    <a:cubicBezTo>
                      <a:pt x="379" y="249"/>
                      <a:pt x="379" y="249"/>
                      <a:pt x="379" y="249"/>
                    </a:cubicBezTo>
                    <a:cubicBezTo>
                      <a:pt x="380" y="239"/>
                      <a:pt x="380" y="239"/>
                      <a:pt x="380" y="239"/>
                    </a:cubicBezTo>
                    <a:cubicBezTo>
                      <a:pt x="377" y="238"/>
                      <a:pt x="375" y="237"/>
                      <a:pt x="373" y="236"/>
                    </a:cubicBezTo>
                    <a:cubicBezTo>
                      <a:pt x="367" y="243"/>
                      <a:pt x="367" y="243"/>
                      <a:pt x="367" y="243"/>
                    </a:cubicBezTo>
                    <a:cubicBezTo>
                      <a:pt x="366" y="244"/>
                      <a:pt x="365" y="244"/>
                      <a:pt x="364" y="244"/>
                    </a:cubicBezTo>
                    <a:cubicBezTo>
                      <a:pt x="364" y="243"/>
                      <a:pt x="363" y="243"/>
                      <a:pt x="363" y="242"/>
                    </a:cubicBezTo>
                    <a:cubicBezTo>
                      <a:pt x="363" y="242"/>
                      <a:pt x="363" y="242"/>
                      <a:pt x="364" y="241"/>
                    </a:cubicBezTo>
                    <a:cubicBezTo>
                      <a:pt x="367" y="232"/>
                      <a:pt x="367" y="232"/>
                      <a:pt x="367" y="232"/>
                    </a:cubicBezTo>
                    <a:cubicBezTo>
                      <a:pt x="365" y="231"/>
                      <a:pt x="363" y="229"/>
                      <a:pt x="361" y="228"/>
                    </a:cubicBezTo>
                    <a:cubicBezTo>
                      <a:pt x="353" y="232"/>
                      <a:pt x="353" y="232"/>
                      <a:pt x="353" y="232"/>
                    </a:cubicBezTo>
                    <a:cubicBezTo>
                      <a:pt x="352" y="233"/>
                      <a:pt x="351" y="233"/>
                      <a:pt x="350" y="232"/>
                    </a:cubicBezTo>
                    <a:cubicBezTo>
                      <a:pt x="350" y="232"/>
                      <a:pt x="350" y="231"/>
                      <a:pt x="350" y="231"/>
                    </a:cubicBezTo>
                    <a:cubicBezTo>
                      <a:pt x="350" y="230"/>
                      <a:pt x="350" y="230"/>
                      <a:pt x="351" y="229"/>
                    </a:cubicBezTo>
                    <a:cubicBezTo>
                      <a:pt x="356" y="222"/>
                      <a:pt x="356" y="222"/>
                      <a:pt x="356" y="222"/>
                    </a:cubicBezTo>
                    <a:cubicBezTo>
                      <a:pt x="355" y="220"/>
                      <a:pt x="354" y="218"/>
                      <a:pt x="353" y="216"/>
                    </a:cubicBezTo>
                    <a:cubicBezTo>
                      <a:pt x="343" y="217"/>
                      <a:pt x="343" y="217"/>
                      <a:pt x="343" y="217"/>
                    </a:cubicBezTo>
                    <a:cubicBezTo>
                      <a:pt x="342" y="218"/>
                      <a:pt x="341" y="217"/>
                      <a:pt x="341" y="216"/>
                    </a:cubicBezTo>
                    <a:cubicBezTo>
                      <a:pt x="341" y="216"/>
                      <a:pt x="341" y="216"/>
                      <a:pt x="341" y="216"/>
                    </a:cubicBezTo>
                    <a:cubicBezTo>
                      <a:pt x="341" y="215"/>
                      <a:pt x="341" y="214"/>
                      <a:pt x="342" y="214"/>
                    </a:cubicBezTo>
                    <a:cubicBezTo>
                      <a:pt x="350" y="208"/>
                      <a:pt x="350" y="208"/>
                      <a:pt x="350" y="208"/>
                    </a:cubicBezTo>
                    <a:cubicBezTo>
                      <a:pt x="349" y="206"/>
                      <a:pt x="349" y="204"/>
                      <a:pt x="348" y="202"/>
                    </a:cubicBezTo>
                    <a:cubicBezTo>
                      <a:pt x="339" y="200"/>
                      <a:pt x="339" y="200"/>
                      <a:pt x="339" y="200"/>
                    </a:cubicBezTo>
                    <a:cubicBezTo>
                      <a:pt x="338" y="200"/>
                      <a:pt x="337" y="200"/>
                      <a:pt x="337" y="199"/>
                    </a:cubicBezTo>
                    <a:cubicBezTo>
                      <a:pt x="337" y="199"/>
                      <a:pt x="337" y="198"/>
                      <a:pt x="337" y="198"/>
                    </a:cubicBezTo>
                    <a:cubicBezTo>
                      <a:pt x="337" y="197"/>
                      <a:pt x="338" y="197"/>
                      <a:pt x="339" y="197"/>
                    </a:cubicBezTo>
                    <a:cubicBezTo>
                      <a:pt x="348" y="194"/>
                      <a:pt x="348" y="194"/>
                      <a:pt x="348" y="194"/>
                    </a:cubicBezTo>
                    <a:cubicBezTo>
                      <a:pt x="348" y="191"/>
                      <a:pt x="348" y="189"/>
                      <a:pt x="348" y="187"/>
                    </a:cubicBezTo>
                    <a:cubicBezTo>
                      <a:pt x="340" y="183"/>
                      <a:pt x="340" y="183"/>
                      <a:pt x="340" y="183"/>
                    </a:cubicBezTo>
                    <a:cubicBezTo>
                      <a:pt x="339" y="182"/>
                      <a:pt x="338" y="182"/>
                      <a:pt x="338" y="181"/>
                    </a:cubicBezTo>
                    <a:cubicBezTo>
                      <a:pt x="338" y="181"/>
                      <a:pt x="338" y="181"/>
                      <a:pt x="338" y="180"/>
                    </a:cubicBezTo>
                    <a:cubicBezTo>
                      <a:pt x="339" y="179"/>
                      <a:pt x="340" y="179"/>
                      <a:pt x="341" y="179"/>
                    </a:cubicBezTo>
                    <a:cubicBezTo>
                      <a:pt x="350" y="179"/>
                      <a:pt x="350" y="179"/>
                      <a:pt x="350" y="179"/>
                    </a:cubicBezTo>
                    <a:cubicBezTo>
                      <a:pt x="351" y="177"/>
                      <a:pt x="352" y="175"/>
                      <a:pt x="353" y="173"/>
                    </a:cubicBezTo>
                    <a:cubicBezTo>
                      <a:pt x="346" y="166"/>
                      <a:pt x="346" y="166"/>
                      <a:pt x="346" y="166"/>
                    </a:cubicBezTo>
                    <a:cubicBezTo>
                      <a:pt x="346" y="166"/>
                      <a:pt x="345" y="165"/>
                      <a:pt x="345" y="165"/>
                    </a:cubicBezTo>
                    <a:cubicBezTo>
                      <a:pt x="345" y="164"/>
                      <a:pt x="345" y="164"/>
                      <a:pt x="345" y="164"/>
                    </a:cubicBezTo>
                    <a:cubicBezTo>
                      <a:pt x="346" y="163"/>
                      <a:pt x="347" y="163"/>
                      <a:pt x="348" y="163"/>
                    </a:cubicBezTo>
                    <a:cubicBezTo>
                      <a:pt x="357" y="166"/>
                      <a:pt x="357" y="166"/>
                      <a:pt x="357" y="166"/>
                    </a:cubicBezTo>
                    <a:cubicBezTo>
                      <a:pt x="358" y="164"/>
                      <a:pt x="360" y="163"/>
                      <a:pt x="361" y="161"/>
                    </a:cubicBezTo>
                    <a:cubicBezTo>
                      <a:pt x="357" y="153"/>
                      <a:pt x="357" y="153"/>
                      <a:pt x="357" y="153"/>
                    </a:cubicBezTo>
                    <a:cubicBezTo>
                      <a:pt x="357" y="152"/>
                      <a:pt x="357" y="152"/>
                      <a:pt x="357" y="151"/>
                    </a:cubicBezTo>
                    <a:cubicBezTo>
                      <a:pt x="357" y="151"/>
                      <a:pt x="357" y="150"/>
                      <a:pt x="357" y="150"/>
                    </a:cubicBezTo>
                    <a:cubicBezTo>
                      <a:pt x="358" y="149"/>
                      <a:pt x="359" y="149"/>
                      <a:pt x="360" y="150"/>
                    </a:cubicBezTo>
                    <a:cubicBezTo>
                      <a:pt x="368" y="156"/>
                      <a:pt x="368" y="156"/>
                      <a:pt x="368" y="156"/>
                    </a:cubicBezTo>
                    <a:cubicBezTo>
                      <a:pt x="369" y="155"/>
                      <a:pt x="371" y="153"/>
                      <a:pt x="373" y="152"/>
                    </a:cubicBezTo>
                    <a:cubicBezTo>
                      <a:pt x="372" y="143"/>
                      <a:pt x="372" y="143"/>
                      <a:pt x="372" y="143"/>
                    </a:cubicBezTo>
                    <a:cubicBezTo>
                      <a:pt x="372" y="143"/>
                      <a:pt x="372" y="143"/>
                      <a:pt x="372" y="142"/>
                    </a:cubicBezTo>
                    <a:cubicBezTo>
                      <a:pt x="372" y="142"/>
                      <a:pt x="372" y="141"/>
                      <a:pt x="373" y="141"/>
                    </a:cubicBezTo>
                    <a:cubicBezTo>
                      <a:pt x="374" y="140"/>
                      <a:pt x="375" y="141"/>
                      <a:pt x="375" y="142"/>
                    </a:cubicBezTo>
                    <a:cubicBezTo>
                      <a:pt x="381" y="149"/>
                      <a:pt x="381" y="149"/>
                      <a:pt x="381" y="149"/>
                    </a:cubicBezTo>
                    <a:cubicBezTo>
                      <a:pt x="383" y="149"/>
                      <a:pt x="385" y="148"/>
                      <a:pt x="387" y="148"/>
                    </a:cubicBezTo>
                    <a:cubicBezTo>
                      <a:pt x="389" y="138"/>
                      <a:pt x="389" y="138"/>
                      <a:pt x="389" y="138"/>
                    </a:cubicBezTo>
                    <a:cubicBezTo>
                      <a:pt x="389" y="138"/>
                      <a:pt x="389" y="138"/>
                      <a:pt x="389" y="138"/>
                    </a:cubicBezTo>
                    <a:cubicBezTo>
                      <a:pt x="389" y="137"/>
                      <a:pt x="390" y="136"/>
                      <a:pt x="391" y="136"/>
                    </a:cubicBezTo>
                    <a:cubicBezTo>
                      <a:pt x="392" y="136"/>
                      <a:pt x="393" y="137"/>
                      <a:pt x="393" y="138"/>
                    </a:cubicBezTo>
                    <a:cubicBezTo>
                      <a:pt x="395" y="147"/>
                      <a:pt x="395" y="147"/>
                      <a:pt x="395" y="147"/>
                    </a:cubicBezTo>
                    <a:cubicBezTo>
                      <a:pt x="398" y="147"/>
                      <a:pt x="400" y="147"/>
                      <a:pt x="402" y="148"/>
                    </a:cubicBezTo>
                    <a:cubicBezTo>
                      <a:pt x="407" y="139"/>
                      <a:pt x="407" y="139"/>
                      <a:pt x="407" y="139"/>
                    </a:cubicBezTo>
                    <a:cubicBezTo>
                      <a:pt x="407" y="138"/>
                      <a:pt x="408" y="138"/>
                      <a:pt x="409" y="138"/>
                    </a:cubicBezTo>
                    <a:cubicBezTo>
                      <a:pt x="410" y="138"/>
                      <a:pt x="410" y="139"/>
                      <a:pt x="410" y="140"/>
                    </a:cubicBezTo>
                    <a:cubicBezTo>
                      <a:pt x="410" y="140"/>
                      <a:pt x="410" y="140"/>
                      <a:pt x="410" y="140"/>
                    </a:cubicBezTo>
                    <a:cubicBezTo>
                      <a:pt x="410" y="150"/>
                      <a:pt x="410" y="150"/>
                      <a:pt x="410" y="150"/>
                    </a:cubicBezTo>
                    <a:cubicBezTo>
                      <a:pt x="412" y="150"/>
                      <a:pt x="414" y="151"/>
                      <a:pt x="416" y="152"/>
                    </a:cubicBezTo>
                    <a:cubicBezTo>
                      <a:pt x="423" y="146"/>
                      <a:pt x="423" y="146"/>
                      <a:pt x="423" y="146"/>
                    </a:cubicBezTo>
                    <a:cubicBezTo>
                      <a:pt x="424" y="145"/>
                      <a:pt x="425" y="145"/>
                      <a:pt x="426" y="145"/>
                    </a:cubicBezTo>
                    <a:cubicBezTo>
                      <a:pt x="426" y="145"/>
                      <a:pt x="426" y="146"/>
                      <a:pt x="426" y="147"/>
                    </a:cubicBezTo>
                    <a:cubicBezTo>
                      <a:pt x="426" y="147"/>
                      <a:pt x="426" y="147"/>
                      <a:pt x="426" y="148"/>
                    </a:cubicBezTo>
                    <a:cubicBezTo>
                      <a:pt x="423" y="157"/>
                      <a:pt x="423" y="157"/>
                      <a:pt x="423" y="157"/>
                    </a:cubicBezTo>
                    <a:cubicBezTo>
                      <a:pt x="425" y="158"/>
                      <a:pt x="427" y="159"/>
                      <a:pt x="428" y="161"/>
                    </a:cubicBezTo>
                    <a:cubicBezTo>
                      <a:pt x="437" y="157"/>
                      <a:pt x="437" y="157"/>
                      <a:pt x="437" y="157"/>
                    </a:cubicBezTo>
                    <a:cubicBezTo>
                      <a:pt x="437" y="156"/>
                      <a:pt x="439" y="156"/>
                      <a:pt x="439" y="157"/>
                    </a:cubicBezTo>
                    <a:cubicBezTo>
                      <a:pt x="440" y="157"/>
                      <a:pt x="440" y="158"/>
                      <a:pt x="440" y="158"/>
                    </a:cubicBezTo>
                    <a:cubicBezTo>
                      <a:pt x="440" y="159"/>
                      <a:pt x="440" y="159"/>
                      <a:pt x="439" y="160"/>
                    </a:cubicBezTo>
                    <a:cubicBezTo>
                      <a:pt x="433" y="167"/>
                      <a:pt x="433" y="167"/>
                      <a:pt x="433" y="167"/>
                    </a:cubicBezTo>
                    <a:cubicBezTo>
                      <a:pt x="435" y="169"/>
                      <a:pt x="436" y="171"/>
                      <a:pt x="437" y="173"/>
                    </a:cubicBezTo>
                    <a:cubicBezTo>
                      <a:pt x="446" y="172"/>
                      <a:pt x="446" y="172"/>
                      <a:pt x="446" y="172"/>
                    </a:cubicBezTo>
                    <a:cubicBezTo>
                      <a:pt x="447" y="171"/>
                      <a:pt x="448" y="172"/>
                      <a:pt x="449" y="173"/>
                    </a:cubicBezTo>
                    <a:cubicBezTo>
                      <a:pt x="449" y="173"/>
                      <a:pt x="449" y="173"/>
                      <a:pt x="449" y="173"/>
                    </a:cubicBezTo>
                    <a:cubicBezTo>
                      <a:pt x="449" y="174"/>
                      <a:pt x="448" y="175"/>
                      <a:pt x="448" y="175"/>
                    </a:cubicBezTo>
                    <a:cubicBezTo>
                      <a:pt x="440" y="180"/>
                      <a:pt x="440" y="180"/>
                      <a:pt x="440" y="180"/>
                    </a:cubicBezTo>
                    <a:cubicBezTo>
                      <a:pt x="441" y="183"/>
                      <a:pt x="441" y="185"/>
                      <a:pt x="441" y="187"/>
                    </a:cubicBezTo>
                    <a:cubicBezTo>
                      <a:pt x="451" y="189"/>
                      <a:pt x="451" y="189"/>
                      <a:pt x="451" y="189"/>
                    </a:cubicBezTo>
                    <a:cubicBezTo>
                      <a:pt x="452" y="188"/>
                      <a:pt x="453" y="189"/>
                      <a:pt x="453" y="190"/>
                    </a:cubicBezTo>
                    <a:cubicBezTo>
                      <a:pt x="453" y="190"/>
                      <a:pt x="453" y="190"/>
                      <a:pt x="453" y="190"/>
                    </a:cubicBezTo>
                    <a:cubicBezTo>
                      <a:pt x="453" y="191"/>
                      <a:pt x="452" y="192"/>
                      <a:pt x="451"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00">
                  <a:cs typeface="+mn-ea"/>
                  <a:sym typeface="+mn-lt"/>
                </a:endParaRPr>
              </a:p>
            </p:txBody>
          </p:sp>
          <p:sp>
            <p:nvSpPr>
              <p:cNvPr id="44" name="Oval 24"/>
              <p:cNvSpPr>
                <a:spLocks noChangeArrowheads="1"/>
              </p:cNvSpPr>
              <p:nvPr/>
            </p:nvSpPr>
            <p:spPr bwMode="auto">
              <a:xfrm>
                <a:off x="-1333500" y="3128963"/>
                <a:ext cx="77788" cy="793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00">
                  <a:cs typeface="+mn-ea"/>
                  <a:sym typeface="+mn-lt"/>
                </a:endParaRPr>
              </a:p>
            </p:txBody>
          </p:sp>
          <p:sp>
            <p:nvSpPr>
              <p:cNvPr id="45" name="Freeform 25"/>
              <p:cNvSpPr>
                <a:spLocks/>
              </p:cNvSpPr>
              <p:nvPr/>
            </p:nvSpPr>
            <p:spPr bwMode="auto">
              <a:xfrm>
                <a:off x="-1423988" y="2082800"/>
                <a:ext cx="889000" cy="357188"/>
              </a:xfrm>
              <a:custGeom>
                <a:avLst/>
                <a:gdLst>
                  <a:gd name="T0" fmla="*/ 218 w 237"/>
                  <a:gd name="T1" fmla="*/ 95 h 95"/>
                  <a:gd name="T2" fmla="*/ 217 w 237"/>
                  <a:gd name="T3" fmla="*/ 94 h 95"/>
                  <a:gd name="T4" fmla="*/ 234 w 237"/>
                  <a:gd name="T5" fmla="*/ 82 h 95"/>
                  <a:gd name="T6" fmla="*/ 237 w 237"/>
                  <a:gd name="T7" fmla="*/ 79 h 95"/>
                  <a:gd name="T8" fmla="*/ 236 w 237"/>
                  <a:gd name="T9" fmla="*/ 77 h 95"/>
                  <a:gd name="T10" fmla="*/ 231 w 237"/>
                  <a:gd name="T11" fmla="*/ 75 h 95"/>
                  <a:gd name="T12" fmla="*/ 211 w 237"/>
                  <a:gd name="T13" fmla="*/ 78 h 95"/>
                  <a:gd name="T14" fmla="*/ 203 w 237"/>
                  <a:gd name="T15" fmla="*/ 66 h 95"/>
                  <a:gd name="T16" fmla="*/ 216 w 237"/>
                  <a:gd name="T17" fmla="*/ 49 h 95"/>
                  <a:gd name="T18" fmla="*/ 217 w 237"/>
                  <a:gd name="T19" fmla="*/ 46 h 95"/>
                  <a:gd name="T20" fmla="*/ 216 w 237"/>
                  <a:gd name="T21" fmla="*/ 44 h 95"/>
                  <a:gd name="T22" fmla="*/ 211 w 237"/>
                  <a:gd name="T23" fmla="*/ 43 h 95"/>
                  <a:gd name="T24" fmla="*/ 192 w 237"/>
                  <a:gd name="T25" fmla="*/ 53 h 95"/>
                  <a:gd name="T26" fmla="*/ 181 w 237"/>
                  <a:gd name="T27" fmla="*/ 43 h 95"/>
                  <a:gd name="T28" fmla="*/ 188 w 237"/>
                  <a:gd name="T29" fmla="*/ 24 h 95"/>
                  <a:gd name="T30" fmla="*/ 189 w 237"/>
                  <a:gd name="T31" fmla="*/ 22 h 95"/>
                  <a:gd name="T32" fmla="*/ 187 w 237"/>
                  <a:gd name="T33" fmla="*/ 18 h 95"/>
                  <a:gd name="T34" fmla="*/ 181 w 237"/>
                  <a:gd name="T35" fmla="*/ 20 h 95"/>
                  <a:gd name="T36" fmla="*/ 167 w 237"/>
                  <a:gd name="T37" fmla="*/ 34 h 95"/>
                  <a:gd name="T38" fmla="*/ 153 w 237"/>
                  <a:gd name="T39" fmla="*/ 28 h 95"/>
                  <a:gd name="T40" fmla="*/ 154 w 237"/>
                  <a:gd name="T41" fmla="*/ 8 h 95"/>
                  <a:gd name="T42" fmla="*/ 154 w 237"/>
                  <a:gd name="T43" fmla="*/ 7 h 95"/>
                  <a:gd name="T44" fmla="*/ 151 w 237"/>
                  <a:gd name="T45" fmla="*/ 3 h 95"/>
                  <a:gd name="T46" fmla="*/ 146 w 237"/>
                  <a:gd name="T47" fmla="*/ 6 h 95"/>
                  <a:gd name="T48" fmla="*/ 137 w 237"/>
                  <a:gd name="T49" fmla="*/ 24 h 95"/>
                  <a:gd name="T50" fmla="*/ 122 w 237"/>
                  <a:gd name="T51" fmla="*/ 23 h 95"/>
                  <a:gd name="T52" fmla="*/ 116 w 237"/>
                  <a:gd name="T53" fmla="*/ 4 h 95"/>
                  <a:gd name="T54" fmla="*/ 112 w 237"/>
                  <a:gd name="T55" fmla="*/ 0 h 95"/>
                  <a:gd name="T56" fmla="*/ 108 w 237"/>
                  <a:gd name="T57" fmla="*/ 4 h 95"/>
                  <a:gd name="T58" fmla="*/ 108 w 237"/>
                  <a:gd name="T59" fmla="*/ 4 h 95"/>
                  <a:gd name="T60" fmla="*/ 105 w 237"/>
                  <a:gd name="T61" fmla="*/ 24 h 95"/>
                  <a:gd name="T62" fmla="*/ 91 w 237"/>
                  <a:gd name="T63" fmla="*/ 28 h 95"/>
                  <a:gd name="T64" fmla="*/ 79 w 237"/>
                  <a:gd name="T65" fmla="*/ 11 h 95"/>
                  <a:gd name="T66" fmla="*/ 74 w 237"/>
                  <a:gd name="T67" fmla="*/ 9 h 95"/>
                  <a:gd name="T68" fmla="*/ 71 w 237"/>
                  <a:gd name="T69" fmla="*/ 12 h 95"/>
                  <a:gd name="T70" fmla="*/ 72 w 237"/>
                  <a:gd name="T71" fmla="*/ 14 h 95"/>
                  <a:gd name="T72" fmla="*/ 75 w 237"/>
                  <a:gd name="T73" fmla="*/ 34 h 95"/>
                  <a:gd name="T74" fmla="*/ 63 w 237"/>
                  <a:gd name="T75" fmla="*/ 42 h 95"/>
                  <a:gd name="T76" fmla="*/ 46 w 237"/>
                  <a:gd name="T77" fmla="*/ 29 h 95"/>
                  <a:gd name="T78" fmla="*/ 41 w 237"/>
                  <a:gd name="T79" fmla="*/ 29 h 95"/>
                  <a:gd name="T80" fmla="*/ 39 w 237"/>
                  <a:gd name="T81" fmla="*/ 32 h 95"/>
                  <a:gd name="T82" fmla="*/ 40 w 237"/>
                  <a:gd name="T83" fmla="*/ 34 h 95"/>
                  <a:gd name="T84" fmla="*/ 49 w 237"/>
                  <a:gd name="T85" fmla="*/ 53 h 95"/>
                  <a:gd name="T86" fmla="*/ 40 w 237"/>
                  <a:gd name="T87" fmla="*/ 64 h 95"/>
                  <a:gd name="T88" fmla="*/ 21 w 237"/>
                  <a:gd name="T89" fmla="*/ 57 h 95"/>
                  <a:gd name="T90" fmla="*/ 15 w 237"/>
                  <a:gd name="T91" fmla="*/ 58 h 95"/>
                  <a:gd name="T92" fmla="*/ 14 w 237"/>
                  <a:gd name="T93" fmla="*/ 60 h 95"/>
                  <a:gd name="T94" fmla="*/ 16 w 237"/>
                  <a:gd name="T95" fmla="*/ 64 h 95"/>
                  <a:gd name="T96" fmla="*/ 31 w 237"/>
                  <a:gd name="T97" fmla="*/ 78 h 95"/>
                  <a:gd name="T98" fmla="*/ 25 w 237"/>
                  <a:gd name="T99" fmla="*/ 92 h 95"/>
                  <a:gd name="T100" fmla="*/ 5 w 237"/>
                  <a:gd name="T101" fmla="*/ 91 h 95"/>
                  <a:gd name="T102" fmla="*/ 0 w 237"/>
                  <a:gd name="T103" fmla="*/ 94 h 95"/>
                  <a:gd name="T104" fmla="*/ 0 w 237"/>
                  <a:gd name="T105" fmla="*/ 95 h 95"/>
                  <a:gd name="T106" fmla="*/ 218 w 237"/>
                  <a:gd name="T10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7" h="95">
                    <a:moveTo>
                      <a:pt x="218" y="95"/>
                    </a:moveTo>
                    <a:cubicBezTo>
                      <a:pt x="218" y="95"/>
                      <a:pt x="217" y="94"/>
                      <a:pt x="217" y="94"/>
                    </a:cubicBezTo>
                    <a:cubicBezTo>
                      <a:pt x="234" y="82"/>
                      <a:pt x="234" y="82"/>
                      <a:pt x="234" y="82"/>
                    </a:cubicBezTo>
                    <a:cubicBezTo>
                      <a:pt x="236" y="82"/>
                      <a:pt x="237" y="80"/>
                      <a:pt x="237" y="79"/>
                    </a:cubicBezTo>
                    <a:cubicBezTo>
                      <a:pt x="237" y="78"/>
                      <a:pt x="236" y="78"/>
                      <a:pt x="236" y="77"/>
                    </a:cubicBezTo>
                    <a:cubicBezTo>
                      <a:pt x="235" y="75"/>
                      <a:pt x="233" y="74"/>
                      <a:pt x="231" y="75"/>
                    </a:cubicBezTo>
                    <a:cubicBezTo>
                      <a:pt x="211" y="78"/>
                      <a:pt x="211" y="78"/>
                      <a:pt x="211" y="78"/>
                    </a:cubicBezTo>
                    <a:cubicBezTo>
                      <a:pt x="209" y="74"/>
                      <a:pt x="206" y="70"/>
                      <a:pt x="203" y="66"/>
                    </a:cubicBezTo>
                    <a:cubicBezTo>
                      <a:pt x="216" y="49"/>
                      <a:pt x="216" y="49"/>
                      <a:pt x="216" y="49"/>
                    </a:cubicBezTo>
                    <a:cubicBezTo>
                      <a:pt x="217" y="49"/>
                      <a:pt x="217" y="48"/>
                      <a:pt x="217" y="46"/>
                    </a:cubicBezTo>
                    <a:cubicBezTo>
                      <a:pt x="217" y="46"/>
                      <a:pt x="217" y="45"/>
                      <a:pt x="216" y="44"/>
                    </a:cubicBezTo>
                    <a:cubicBezTo>
                      <a:pt x="215" y="42"/>
                      <a:pt x="212" y="42"/>
                      <a:pt x="211" y="43"/>
                    </a:cubicBezTo>
                    <a:cubicBezTo>
                      <a:pt x="192" y="53"/>
                      <a:pt x="192" y="53"/>
                      <a:pt x="192" y="53"/>
                    </a:cubicBezTo>
                    <a:cubicBezTo>
                      <a:pt x="189" y="49"/>
                      <a:pt x="185" y="46"/>
                      <a:pt x="181" y="43"/>
                    </a:cubicBezTo>
                    <a:cubicBezTo>
                      <a:pt x="188" y="24"/>
                      <a:pt x="188" y="24"/>
                      <a:pt x="188" y="24"/>
                    </a:cubicBezTo>
                    <a:cubicBezTo>
                      <a:pt x="188" y="23"/>
                      <a:pt x="189" y="22"/>
                      <a:pt x="189" y="22"/>
                    </a:cubicBezTo>
                    <a:cubicBezTo>
                      <a:pt x="189" y="20"/>
                      <a:pt x="188" y="19"/>
                      <a:pt x="187" y="18"/>
                    </a:cubicBezTo>
                    <a:cubicBezTo>
                      <a:pt x="185" y="17"/>
                      <a:pt x="182" y="18"/>
                      <a:pt x="181" y="20"/>
                    </a:cubicBezTo>
                    <a:cubicBezTo>
                      <a:pt x="167" y="34"/>
                      <a:pt x="167" y="34"/>
                      <a:pt x="167" y="34"/>
                    </a:cubicBezTo>
                    <a:cubicBezTo>
                      <a:pt x="162" y="32"/>
                      <a:pt x="158" y="30"/>
                      <a:pt x="153" y="28"/>
                    </a:cubicBezTo>
                    <a:cubicBezTo>
                      <a:pt x="154" y="8"/>
                      <a:pt x="154" y="8"/>
                      <a:pt x="154" y="8"/>
                    </a:cubicBezTo>
                    <a:cubicBezTo>
                      <a:pt x="154" y="8"/>
                      <a:pt x="154" y="7"/>
                      <a:pt x="154" y="7"/>
                    </a:cubicBezTo>
                    <a:cubicBezTo>
                      <a:pt x="154" y="5"/>
                      <a:pt x="153" y="4"/>
                      <a:pt x="151" y="3"/>
                    </a:cubicBezTo>
                    <a:cubicBezTo>
                      <a:pt x="149" y="3"/>
                      <a:pt x="146" y="4"/>
                      <a:pt x="146" y="6"/>
                    </a:cubicBezTo>
                    <a:cubicBezTo>
                      <a:pt x="137" y="24"/>
                      <a:pt x="137" y="24"/>
                      <a:pt x="137" y="24"/>
                    </a:cubicBezTo>
                    <a:cubicBezTo>
                      <a:pt x="132" y="24"/>
                      <a:pt x="127" y="23"/>
                      <a:pt x="122" y="23"/>
                    </a:cubicBezTo>
                    <a:cubicBezTo>
                      <a:pt x="116" y="4"/>
                      <a:pt x="116" y="4"/>
                      <a:pt x="116" y="4"/>
                    </a:cubicBezTo>
                    <a:cubicBezTo>
                      <a:pt x="116" y="1"/>
                      <a:pt x="114" y="0"/>
                      <a:pt x="112" y="0"/>
                    </a:cubicBezTo>
                    <a:cubicBezTo>
                      <a:pt x="110" y="0"/>
                      <a:pt x="108" y="2"/>
                      <a:pt x="108" y="4"/>
                    </a:cubicBezTo>
                    <a:cubicBezTo>
                      <a:pt x="108" y="4"/>
                      <a:pt x="108" y="4"/>
                      <a:pt x="108" y="4"/>
                    </a:cubicBezTo>
                    <a:cubicBezTo>
                      <a:pt x="105" y="24"/>
                      <a:pt x="105" y="24"/>
                      <a:pt x="105" y="24"/>
                    </a:cubicBezTo>
                    <a:cubicBezTo>
                      <a:pt x="100" y="25"/>
                      <a:pt x="95" y="26"/>
                      <a:pt x="91" y="28"/>
                    </a:cubicBezTo>
                    <a:cubicBezTo>
                      <a:pt x="79" y="11"/>
                      <a:pt x="79" y="11"/>
                      <a:pt x="79" y="11"/>
                    </a:cubicBezTo>
                    <a:cubicBezTo>
                      <a:pt x="78" y="9"/>
                      <a:pt x="76" y="8"/>
                      <a:pt x="74" y="9"/>
                    </a:cubicBezTo>
                    <a:cubicBezTo>
                      <a:pt x="72" y="9"/>
                      <a:pt x="71" y="11"/>
                      <a:pt x="71" y="12"/>
                    </a:cubicBezTo>
                    <a:cubicBezTo>
                      <a:pt x="71" y="13"/>
                      <a:pt x="72" y="13"/>
                      <a:pt x="72" y="14"/>
                    </a:cubicBezTo>
                    <a:cubicBezTo>
                      <a:pt x="75" y="34"/>
                      <a:pt x="75" y="34"/>
                      <a:pt x="75" y="34"/>
                    </a:cubicBezTo>
                    <a:cubicBezTo>
                      <a:pt x="71" y="36"/>
                      <a:pt x="66" y="39"/>
                      <a:pt x="63" y="42"/>
                    </a:cubicBezTo>
                    <a:cubicBezTo>
                      <a:pt x="46" y="29"/>
                      <a:pt x="46" y="29"/>
                      <a:pt x="46" y="29"/>
                    </a:cubicBezTo>
                    <a:cubicBezTo>
                      <a:pt x="45" y="28"/>
                      <a:pt x="42" y="27"/>
                      <a:pt x="41" y="29"/>
                    </a:cubicBezTo>
                    <a:cubicBezTo>
                      <a:pt x="40" y="30"/>
                      <a:pt x="39" y="31"/>
                      <a:pt x="39" y="32"/>
                    </a:cubicBezTo>
                    <a:cubicBezTo>
                      <a:pt x="39" y="33"/>
                      <a:pt x="39" y="34"/>
                      <a:pt x="40" y="34"/>
                    </a:cubicBezTo>
                    <a:cubicBezTo>
                      <a:pt x="49" y="53"/>
                      <a:pt x="49" y="53"/>
                      <a:pt x="49" y="53"/>
                    </a:cubicBezTo>
                    <a:cubicBezTo>
                      <a:pt x="46" y="56"/>
                      <a:pt x="43" y="60"/>
                      <a:pt x="40" y="64"/>
                    </a:cubicBezTo>
                    <a:cubicBezTo>
                      <a:pt x="21" y="57"/>
                      <a:pt x="21" y="57"/>
                      <a:pt x="21" y="57"/>
                    </a:cubicBezTo>
                    <a:cubicBezTo>
                      <a:pt x="19" y="56"/>
                      <a:pt x="16" y="56"/>
                      <a:pt x="15" y="58"/>
                    </a:cubicBezTo>
                    <a:cubicBezTo>
                      <a:pt x="15" y="59"/>
                      <a:pt x="14" y="60"/>
                      <a:pt x="14" y="60"/>
                    </a:cubicBezTo>
                    <a:cubicBezTo>
                      <a:pt x="14" y="62"/>
                      <a:pt x="15" y="63"/>
                      <a:pt x="16" y="64"/>
                    </a:cubicBezTo>
                    <a:cubicBezTo>
                      <a:pt x="31" y="78"/>
                      <a:pt x="31" y="78"/>
                      <a:pt x="31" y="78"/>
                    </a:cubicBezTo>
                    <a:cubicBezTo>
                      <a:pt x="29" y="82"/>
                      <a:pt x="27" y="87"/>
                      <a:pt x="25" y="92"/>
                    </a:cubicBezTo>
                    <a:cubicBezTo>
                      <a:pt x="5" y="91"/>
                      <a:pt x="5" y="91"/>
                      <a:pt x="5" y="91"/>
                    </a:cubicBezTo>
                    <a:cubicBezTo>
                      <a:pt x="3" y="91"/>
                      <a:pt x="0" y="92"/>
                      <a:pt x="0" y="94"/>
                    </a:cubicBezTo>
                    <a:cubicBezTo>
                      <a:pt x="0" y="94"/>
                      <a:pt x="0" y="95"/>
                      <a:pt x="0" y="95"/>
                    </a:cubicBezTo>
                    <a:lnTo>
                      <a:pt x="218"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00">
                  <a:cs typeface="+mn-ea"/>
                  <a:sym typeface="+mn-lt"/>
                </a:endParaRPr>
              </a:p>
            </p:txBody>
          </p:sp>
        </p:grpSp>
      </p:grpSp>
      <p:sp>
        <p:nvSpPr>
          <p:cNvPr id="48" name="矩形 47"/>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p>
        </p:txBody>
      </p:sp>
    </p:spTree>
    <p:extLst>
      <p:ext uri="{BB962C8B-B14F-4D97-AF65-F5344CB8AC3E}">
        <p14:creationId xmlns:p14="http://schemas.microsoft.com/office/powerpoint/2010/main" val="322685579"/>
      </p:ext>
    </p:extLst>
  </p:cSld>
  <p:clrMapOvr>
    <a:masterClrMapping/>
  </p:clrMapOvr>
  <mc:AlternateContent xmlns:mc="http://schemas.openxmlformats.org/markup-compatibility/2006" xmlns:p14="http://schemas.microsoft.com/office/powerpoint/2010/main">
    <mc:Choice Requires="p14">
      <p:transition spd="slow" p14:dur="2000" advTm="4488"/>
    </mc:Choice>
    <mc:Fallback xmlns="">
      <p:transition spd="slow" advTm="448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500" fill="hold"/>
                                        <p:tgtEl>
                                          <p:spTgt spid="33"/>
                                        </p:tgtEl>
                                        <p:attrNameLst>
                                          <p:attrName>ppt_x</p:attrName>
                                        </p:attrNameLst>
                                      </p:cBhvr>
                                      <p:tavLst>
                                        <p:tav tm="0">
                                          <p:val>
                                            <p:strVal val="#ppt_x"/>
                                          </p:val>
                                        </p:tav>
                                        <p:tav tm="100000">
                                          <p:val>
                                            <p:strVal val="#ppt_x"/>
                                          </p:val>
                                        </p:tav>
                                      </p:tavLst>
                                    </p:anim>
                                    <p:anim calcmode="lin" valueType="num">
                                      <p:cBhvr additive="base">
                                        <p:cTn id="18" dur="500" fill="hold"/>
                                        <p:tgtEl>
                                          <p:spTgt spid="33"/>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fill="hold"/>
                                        <p:tgtEl>
                                          <p:spTgt spid="36"/>
                                        </p:tgtEl>
                                        <p:attrNameLst>
                                          <p:attrName>ppt_x</p:attrName>
                                        </p:attrNameLst>
                                      </p:cBhvr>
                                      <p:tavLst>
                                        <p:tav tm="0">
                                          <p:val>
                                            <p:strVal val="#ppt_x"/>
                                          </p:val>
                                        </p:tav>
                                        <p:tav tm="100000">
                                          <p:val>
                                            <p:strVal val="#ppt_x"/>
                                          </p:val>
                                        </p:tav>
                                      </p:tavLst>
                                    </p:anim>
                                    <p:anim calcmode="lin" valueType="num">
                                      <p:cBhvr additive="base">
                                        <p:cTn id="23" dur="500" fill="hold"/>
                                        <p:tgtEl>
                                          <p:spTgt spid="36"/>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ppt_x"/>
                                          </p:val>
                                        </p:tav>
                                        <p:tav tm="100000">
                                          <p:val>
                                            <p:strVal val="#ppt_x"/>
                                          </p:val>
                                        </p:tav>
                                      </p:tavLst>
                                    </p:anim>
                                    <p:anim calcmode="lin" valueType="num">
                                      <p:cBhvr additive="base">
                                        <p:cTn id="4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4"/>
          <p:cNvSpPr/>
          <p:nvPr/>
        </p:nvSpPr>
        <p:spPr bwMode="auto">
          <a:xfrm>
            <a:off x="3056626" y="1079996"/>
            <a:ext cx="1529488" cy="2079129"/>
          </a:xfrm>
          <a:custGeom>
            <a:avLst/>
            <a:gdLst/>
            <a:ahLst/>
            <a:cxnLst/>
            <a:rect l="l" t="t" r="r" b="b"/>
            <a:pathLst>
              <a:path w="2071340" h="2828404">
                <a:moveTo>
                  <a:pt x="0" y="0"/>
                </a:moveTo>
                <a:lnTo>
                  <a:pt x="2071340" y="0"/>
                </a:lnTo>
                <a:lnTo>
                  <a:pt x="2071340" y="902778"/>
                </a:lnTo>
                <a:cubicBezTo>
                  <a:pt x="1815192" y="931760"/>
                  <a:pt x="1617104" y="1149848"/>
                  <a:pt x="1617104" y="1414202"/>
                </a:cubicBezTo>
                <a:cubicBezTo>
                  <a:pt x="1617104" y="1678556"/>
                  <a:pt x="1815192" y="1896645"/>
                  <a:pt x="2071340" y="1925626"/>
                </a:cubicBezTo>
                <a:lnTo>
                  <a:pt x="2071340" y="2828404"/>
                </a:lnTo>
                <a:lnTo>
                  <a:pt x="0" y="2828404"/>
                </a:lnTo>
                <a:lnTo>
                  <a:pt x="0" y="1925626"/>
                </a:lnTo>
                <a:cubicBezTo>
                  <a:pt x="256148" y="1896644"/>
                  <a:pt x="454235" y="1678556"/>
                  <a:pt x="454235" y="1414202"/>
                </a:cubicBezTo>
                <a:cubicBezTo>
                  <a:pt x="454235" y="1149849"/>
                  <a:pt x="256148" y="931760"/>
                  <a:pt x="0" y="902779"/>
                </a:cubicBezTo>
                <a:close/>
              </a:path>
            </a:pathLst>
          </a:custGeom>
          <a:solidFill>
            <a:srgbClr val="E2E9E9"/>
          </a:solidFill>
          <a:ln w="3175" cap="flat" cmpd="sng" algn="ctr">
            <a:solidFill>
              <a:srgbClr val="EAEAEA"/>
            </a:solidFill>
            <a:prstDash val="solid"/>
          </a:ln>
          <a:effectLst/>
        </p:spPr>
        <p:txBody>
          <a:bodyPr lIns="331661" tIns="44929" rIns="331661" bIns="44929" anchor="ctr"/>
          <a:lstStyle/>
          <a:p>
            <a:pPr algn="ctr">
              <a:lnSpc>
                <a:spcPct val="150000"/>
              </a:lnSpc>
              <a:defRPr/>
            </a:pPr>
            <a:r>
              <a:rPr lang="zh-CN" altLang="en-US" sz="900" kern="0" dirty="0">
                <a:solidFill>
                  <a:srgbClr val="314865"/>
                </a:solidFill>
                <a:cs typeface="+mn-ea"/>
                <a:sym typeface="+mn-lt"/>
              </a:rPr>
              <a:t>添加文本</a:t>
            </a:r>
            <a:endParaRPr lang="en-US" altLang="zh-CN" sz="900" kern="0" dirty="0">
              <a:solidFill>
                <a:srgbClr val="314865"/>
              </a:solidFill>
              <a:cs typeface="+mn-ea"/>
              <a:sym typeface="+mn-lt"/>
            </a:endParaRPr>
          </a:p>
          <a:p>
            <a:pPr algn="ctr">
              <a:lnSpc>
                <a:spcPct val="150000"/>
              </a:lnSpc>
              <a:defRPr/>
            </a:pPr>
            <a:r>
              <a:rPr lang="zh-CN" altLang="en-US" sz="900" kern="0" dirty="0">
                <a:solidFill>
                  <a:srgbClr val="314865"/>
                </a:solidFill>
                <a:cs typeface="+mn-ea"/>
                <a:sym typeface="+mn-lt"/>
              </a:rPr>
              <a:t>添加文本</a:t>
            </a:r>
          </a:p>
          <a:p>
            <a:pPr algn="ctr">
              <a:lnSpc>
                <a:spcPct val="150000"/>
              </a:lnSpc>
              <a:defRPr/>
            </a:pPr>
            <a:r>
              <a:rPr lang="zh-CN" altLang="en-US" sz="900" kern="0" dirty="0">
                <a:solidFill>
                  <a:srgbClr val="314865"/>
                </a:solidFill>
                <a:cs typeface="+mn-ea"/>
                <a:sym typeface="+mn-lt"/>
              </a:rPr>
              <a:t>添加文本</a:t>
            </a:r>
          </a:p>
          <a:p>
            <a:pPr algn="ctr">
              <a:lnSpc>
                <a:spcPct val="150000"/>
              </a:lnSpc>
              <a:defRPr/>
            </a:pPr>
            <a:r>
              <a:rPr lang="zh-CN" altLang="en-US" sz="900" kern="0" dirty="0">
                <a:solidFill>
                  <a:srgbClr val="314865"/>
                </a:solidFill>
                <a:cs typeface="+mn-ea"/>
                <a:sym typeface="+mn-lt"/>
              </a:rPr>
              <a:t>添加文本</a:t>
            </a:r>
          </a:p>
          <a:p>
            <a:pPr algn="ctr">
              <a:lnSpc>
                <a:spcPct val="150000"/>
              </a:lnSpc>
              <a:defRPr/>
            </a:pPr>
            <a:r>
              <a:rPr lang="zh-CN" altLang="en-US" sz="900" kern="0" dirty="0">
                <a:solidFill>
                  <a:srgbClr val="314865"/>
                </a:solidFill>
                <a:cs typeface="+mn-ea"/>
                <a:sym typeface="+mn-lt"/>
              </a:rPr>
              <a:t>添加文本</a:t>
            </a:r>
          </a:p>
          <a:p>
            <a:pPr algn="ctr">
              <a:lnSpc>
                <a:spcPct val="150000"/>
              </a:lnSpc>
              <a:defRPr/>
            </a:pPr>
            <a:r>
              <a:rPr lang="zh-CN" altLang="en-US" sz="900" kern="0" dirty="0">
                <a:solidFill>
                  <a:srgbClr val="314865"/>
                </a:solidFill>
                <a:cs typeface="+mn-ea"/>
                <a:sym typeface="+mn-lt"/>
              </a:rPr>
              <a:t>添加文本</a:t>
            </a:r>
          </a:p>
        </p:txBody>
      </p:sp>
      <p:sp>
        <p:nvSpPr>
          <p:cNvPr id="3" name="矩形 6"/>
          <p:cNvSpPr/>
          <p:nvPr/>
        </p:nvSpPr>
        <p:spPr bwMode="auto">
          <a:xfrm>
            <a:off x="6291405" y="1079996"/>
            <a:ext cx="1449791" cy="2079129"/>
          </a:xfrm>
          <a:custGeom>
            <a:avLst/>
            <a:gdLst/>
            <a:ahLst/>
            <a:cxnLst/>
            <a:rect l="l" t="t" r="r" b="b"/>
            <a:pathLst>
              <a:path w="1963712" h="2828404">
                <a:moveTo>
                  <a:pt x="0" y="0"/>
                </a:moveTo>
                <a:lnTo>
                  <a:pt x="1963712" y="0"/>
                </a:lnTo>
                <a:lnTo>
                  <a:pt x="1963712" y="2828404"/>
                </a:lnTo>
                <a:lnTo>
                  <a:pt x="0" y="2828404"/>
                </a:lnTo>
                <a:lnTo>
                  <a:pt x="0" y="1925626"/>
                </a:lnTo>
                <a:cubicBezTo>
                  <a:pt x="256149" y="1896645"/>
                  <a:pt x="454236" y="1678556"/>
                  <a:pt x="454236" y="1414202"/>
                </a:cubicBezTo>
                <a:cubicBezTo>
                  <a:pt x="454236" y="1149848"/>
                  <a:pt x="256149" y="931760"/>
                  <a:pt x="0" y="902778"/>
                </a:cubicBezTo>
                <a:close/>
              </a:path>
            </a:pathLst>
          </a:custGeom>
          <a:solidFill>
            <a:srgbClr val="E2E9E9"/>
          </a:solidFill>
          <a:ln w="3175" cap="flat" cmpd="sng" algn="ctr">
            <a:solidFill>
              <a:srgbClr val="EAEAEA"/>
            </a:solidFill>
            <a:prstDash val="solid"/>
          </a:ln>
          <a:effectLst/>
        </p:spPr>
        <p:txBody>
          <a:bodyPr lIns="397994" tIns="44929" rIns="132665" bIns="44929" anchor="ctr"/>
          <a:lstStyle/>
          <a:p>
            <a:pPr algn="r">
              <a:lnSpc>
                <a:spcPct val="150000"/>
              </a:lnSpc>
              <a:defRPr/>
            </a:pPr>
            <a:r>
              <a:rPr lang="zh-CN" altLang="en-US" sz="900" kern="0" dirty="0">
                <a:solidFill>
                  <a:srgbClr val="314865"/>
                </a:solidFill>
                <a:cs typeface="+mn-ea"/>
                <a:sym typeface="+mn-lt"/>
              </a:rPr>
              <a:t>单击此处添加文本</a:t>
            </a:r>
            <a:endParaRPr lang="en-US" altLang="zh-CN" sz="900" kern="0" dirty="0">
              <a:solidFill>
                <a:srgbClr val="314865"/>
              </a:solidFill>
              <a:cs typeface="+mn-ea"/>
              <a:sym typeface="+mn-lt"/>
            </a:endParaRPr>
          </a:p>
          <a:p>
            <a:pPr algn="r">
              <a:lnSpc>
                <a:spcPct val="150000"/>
              </a:lnSpc>
              <a:defRPr/>
            </a:pPr>
            <a:r>
              <a:rPr lang="zh-CN" altLang="en-US" sz="900" kern="0" dirty="0">
                <a:solidFill>
                  <a:srgbClr val="314865"/>
                </a:solidFill>
                <a:cs typeface="+mn-ea"/>
                <a:sym typeface="+mn-lt"/>
              </a:rPr>
              <a:t>单击此处添加文本</a:t>
            </a:r>
            <a:endParaRPr lang="en-US" altLang="zh-CN" sz="900" kern="0" dirty="0">
              <a:solidFill>
                <a:srgbClr val="314865"/>
              </a:solidFill>
              <a:cs typeface="+mn-ea"/>
              <a:sym typeface="+mn-lt"/>
            </a:endParaRPr>
          </a:p>
          <a:p>
            <a:pPr algn="r">
              <a:lnSpc>
                <a:spcPct val="150000"/>
              </a:lnSpc>
              <a:defRPr/>
            </a:pPr>
            <a:r>
              <a:rPr lang="zh-CN" altLang="en-US" sz="900" kern="0" dirty="0">
                <a:solidFill>
                  <a:srgbClr val="314865"/>
                </a:solidFill>
                <a:cs typeface="+mn-ea"/>
                <a:sym typeface="+mn-lt"/>
              </a:rPr>
              <a:t>单击此处添加文本</a:t>
            </a:r>
            <a:endParaRPr lang="en-US" altLang="zh-CN" sz="900" kern="0" dirty="0">
              <a:solidFill>
                <a:srgbClr val="314865"/>
              </a:solidFill>
              <a:cs typeface="+mn-ea"/>
              <a:sym typeface="+mn-lt"/>
            </a:endParaRPr>
          </a:p>
          <a:p>
            <a:pPr algn="r">
              <a:lnSpc>
                <a:spcPct val="150000"/>
              </a:lnSpc>
              <a:defRPr/>
            </a:pPr>
            <a:r>
              <a:rPr lang="zh-CN" altLang="en-US" sz="900" kern="0" dirty="0">
                <a:solidFill>
                  <a:srgbClr val="314865"/>
                </a:solidFill>
                <a:cs typeface="+mn-ea"/>
                <a:sym typeface="+mn-lt"/>
              </a:rPr>
              <a:t>单击此处添加文本</a:t>
            </a:r>
          </a:p>
          <a:p>
            <a:pPr algn="r">
              <a:lnSpc>
                <a:spcPct val="150000"/>
              </a:lnSpc>
              <a:defRPr/>
            </a:pPr>
            <a:r>
              <a:rPr lang="zh-CN" altLang="en-US" sz="900" kern="0" dirty="0">
                <a:solidFill>
                  <a:srgbClr val="314865"/>
                </a:solidFill>
                <a:cs typeface="+mn-ea"/>
                <a:sym typeface="+mn-lt"/>
              </a:rPr>
              <a:t>单击此处添加文本</a:t>
            </a:r>
            <a:endParaRPr lang="en-US" altLang="zh-CN" sz="900" kern="0" dirty="0">
              <a:solidFill>
                <a:srgbClr val="314865"/>
              </a:solidFill>
              <a:cs typeface="+mn-ea"/>
              <a:sym typeface="+mn-lt"/>
            </a:endParaRPr>
          </a:p>
          <a:p>
            <a:pPr algn="r">
              <a:lnSpc>
                <a:spcPct val="150000"/>
              </a:lnSpc>
              <a:defRPr/>
            </a:pPr>
            <a:r>
              <a:rPr lang="zh-CN" altLang="en-US" sz="900" kern="0" dirty="0">
                <a:solidFill>
                  <a:srgbClr val="314865"/>
                </a:solidFill>
                <a:cs typeface="+mn-ea"/>
                <a:sym typeface="+mn-lt"/>
              </a:rPr>
              <a:t>单击此处添加文本</a:t>
            </a:r>
          </a:p>
        </p:txBody>
      </p:sp>
      <p:sp>
        <p:nvSpPr>
          <p:cNvPr id="4" name="椭圆 3"/>
          <p:cNvSpPr/>
          <p:nvPr/>
        </p:nvSpPr>
        <p:spPr bwMode="auto">
          <a:xfrm>
            <a:off x="2712051" y="1823210"/>
            <a:ext cx="595387" cy="592704"/>
          </a:xfrm>
          <a:prstGeom prst="ellipse">
            <a:avLst/>
          </a:prstGeom>
          <a:solidFill>
            <a:srgbClr val="2E97BC"/>
          </a:solidFill>
          <a:ln w="25400" cap="flat" cmpd="sng" algn="ctr">
            <a:noFill/>
            <a:prstDash val="solid"/>
          </a:ln>
          <a:effectLst/>
        </p:spPr>
        <p:txBody>
          <a:bodyPr lIns="0" tIns="0" rIns="0" bIns="0" anchor="ctr"/>
          <a:lstStyle/>
          <a:p>
            <a:pPr algn="ctr">
              <a:lnSpc>
                <a:spcPct val="120000"/>
              </a:lnSpc>
              <a:defRPr/>
            </a:pPr>
            <a:r>
              <a:rPr lang="zh-CN" altLang="en-US" sz="1000" b="1" kern="0" dirty="0">
                <a:solidFill>
                  <a:sysClr val="window" lastClr="FFFFFF"/>
                </a:solidFill>
                <a:cs typeface="+mn-ea"/>
                <a:sym typeface="+mn-lt"/>
              </a:rPr>
              <a:t>文本</a:t>
            </a:r>
          </a:p>
        </p:txBody>
      </p:sp>
      <p:grpSp>
        <p:nvGrpSpPr>
          <p:cNvPr id="5" name="组合 4"/>
          <p:cNvGrpSpPr/>
          <p:nvPr/>
        </p:nvGrpSpPr>
        <p:grpSpPr>
          <a:xfrm>
            <a:off x="4335302" y="1079996"/>
            <a:ext cx="1862342" cy="2079129"/>
            <a:chOff x="4216952" y="1167594"/>
            <a:chExt cx="1891903" cy="2121694"/>
          </a:xfrm>
          <a:solidFill>
            <a:srgbClr val="E2E9E9"/>
          </a:solidFill>
        </p:grpSpPr>
        <p:sp>
          <p:nvSpPr>
            <p:cNvPr id="6" name="矩形 5"/>
            <p:cNvSpPr/>
            <p:nvPr/>
          </p:nvSpPr>
          <p:spPr bwMode="auto">
            <a:xfrm>
              <a:off x="4566996" y="1167594"/>
              <a:ext cx="1541859" cy="2121694"/>
            </a:xfrm>
            <a:custGeom>
              <a:avLst/>
              <a:gdLst/>
              <a:ahLst/>
              <a:cxnLst/>
              <a:rect l="l" t="t" r="r" b="b"/>
              <a:pathLst>
                <a:path w="2055564" h="2828404">
                  <a:moveTo>
                    <a:pt x="0" y="0"/>
                  </a:moveTo>
                  <a:lnTo>
                    <a:pt x="2055564" y="0"/>
                  </a:lnTo>
                  <a:lnTo>
                    <a:pt x="2055564" y="902778"/>
                  </a:lnTo>
                  <a:cubicBezTo>
                    <a:pt x="1799416" y="931760"/>
                    <a:pt x="1601328" y="1149848"/>
                    <a:pt x="1601328" y="1414202"/>
                  </a:cubicBezTo>
                  <a:cubicBezTo>
                    <a:pt x="1601328" y="1678556"/>
                    <a:pt x="1799416" y="1896645"/>
                    <a:pt x="2055564" y="1925626"/>
                  </a:cubicBezTo>
                  <a:lnTo>
                    <a:pt x="2055564" y="2828404"/>
                  </a:lnTo>
                  <a:lnTo>
                    <a:pt x="0" y="2828404"/>
                  </a:lnTo>
                  <a:lnTo>
                    <a:pt x="0" y="1925626"/>
                  </a:lnTo>
                  <a:cubicBezTo>
                    <a:pt x="256148" y="1896644"/>
                    <a:pt x="454235" y="1678556"/>
                    <a:pt x="454235" y="1414202"/>
                  </a:cubicBezTo>
                  <a:cubicBezTo>
                    <a:pt x="454235" y="1149849"/>
                    <a:pt x="256148" y="931760"/>
                    <a:pt x="0" y="902779"/>
                  </a:cubicBezTo>
                  <a:close/>
                </a:path>
              </a:pathLst>
            </a:custGeom>
            <a:grpFill/>
            <a:ln w="3175" cap="flat" cmpd="sng" algn="ctr">
              <a:solidFill>
                <a:srgbClr val="EAEAEA"/>
              </a:solidFill>
              <a:prstDash val="solid"/>
            </a:ln>
            <a:effectLst/>
          </p:spPr>
          <p:txBody>
            <a:bodyPr lIns="337500" rIns="337500" anchor="ctr"/>
            <a:lstStyle/>
            <a:p>
              <a:pPr algn="ctr">
                <a:lnSpc>
                  <a:spcPct val="150000"/>
                </a:lnSpc>
                <a:defRPr/>
              </a:pPr>
              <a:r>
                <a:rPr lang="zh-CN" altLang="en-US" sz="900" kern="0" dirty="0">
                  <a:solidFill>
                    <a:srgbClr val="314865"/>
                  </a:solidFill>
                  <a:cs typeface="+mn-ea"/>
                  <a:sym typeface="+mn-lt"/>
                </a:rPr>
                <a:t>添加文本</a:t>
              </a:r>
              <a:endParaRPr lang="en-US" altLang="zh-CN" sz="900" kern="0" dirty="0">
                <a:solidFill>
                  <a:srgbClr val="314865"/>
                </a:solidFill>
                <a:cs typeface="+mn-ea"/>
                <a:sym typeface="+mn-lt"/>
              </a:endParaRPr>
            </a:p>
            <a:p>
              <a:pPr algn="ctr">
                <a:lnSpc>
                  <a:spcPct val="150000"/>
                </a:lnSpc>
                <a:defRPr/>
              </a:pPr>
              <a:r>
                <a:rPr lang="zh-CN" altLang="en-US" sz="900" kern="0" dirty="0">
                  <a:solidFill>
                    <a:srgbClr val="314865"/>
                  </a:solidFill>
                  <a:cs typeface="+mn-ea"/>
                  <a:sym typeface="+mn-lt"/>
                </a:rPr>
                <a:t>添加文本</a:t>
              </a:r>
            </a:p>
            <a:p>
              <a:pPr algn="ctr">
                <a:lnSpc>
                  <a:spcPct val="150000"/>
                </a:lnSpc>
                <a:defRPr/>
              </a:pPr>
              <a:r>
                <a:rPr lang="zh-CN" altLang="en-US" sz="900" kern="0" dirty="0">
                  <a:solidFill>
                    <a:srgbClr val="314865"/>
                  </a:solidFill>
                  <a:cs typeface="+mn-ea"/>
                  <a:sym typeface="+mn-lt"/>
                </a:rPr>
                <a:t>添加文本</a:t>
              </a:r>
            </a:p>
            <a:p>
              <a:pPr algn="ctr">
                <a:lnSpc>
                  <a:spcPct val="150000"/>
                </a:lnSpc>
                <a:defRPr/>
              </a:pPr>
              <a:r>
                <a:rPr lang="zh-CN" altLang="en-US" sz="900" kern="0" dirty="0">
                  <a:solidFill>
                    <a:srgbClr val="314865"/>
                  </a:solidFill>
                  <a:cs typeface="+mn-ea"/>
                  <a:sym typeface="+mn-lt"/>
                </a:rPr>
                <a:t>添加文本</a:t>
              </a:r>
            </a:p>
            <a:p>
              <a:pPr algn="ctr">
                <a:lnSpc>
                  <a:spcPct val="150000"/>
                </a:lnSpc>
                <a:defRPr/>
              </a:pPr>
              <a:r>
                <a:rPr lang="zh-CN" altLang="en-US" sz="900" kern="0" dirty="0">
                  <a:solidFill>
                    <a:srgbClr val="314865"/>
                  </a:solidFill>
                  <a:cs typeface="+mn-ea"/>
                  <a:sym typeface="+mn-lt"/>
                </a:rPr>
                <a:t>添加文本</a:t>
              </a:r>
            </a:p>
            <a:p>
              <a:pPr algn="ctr">
                <a:lnSpc>
                  <a:spcPct val="150000"/>
                </a:lnSpc>
                <a:defRPr/>
              </a:pPr>
              <a:r>
                <a:rPr lang="zh-CN" altLang="en-US" sz="900" kern="0" dirty="0">
                  <a:solidFill>
                    <a:srgbClr val="314865"/>
                  </a:solidFill>
                  <a:cs typeface="+mn-ea"/>
                  <a:sym typeface="+mn-lt"/>
                </a:rPr>
                <a:t>添加文本</a:t>
              </a:r>
            </a:p>
          </p:txBody>
        </p:sp>
        <p:sp>
          <p:nvSpPr>
            <p:cNvPr id="7" name="椭圆 6"/>
            <p:cNvSpPr/>
            <p:nvPr/>
          </p:nvSpPr>
          <p:spPr bwMode="auto">
            <a:xfrm>
              <a:off x="4216952" y="1926023"/>
              <a:ext cx="604838" cy="604838"/>
            </a:xfrm>
            <a:prstGeom prst="ellipse">
              <a:avLst/>
            </a:prstGeom>
            <a:solidFill>
              <a:srgbClr val="2E97BC"/>
            </a:solidFill>
            <a:ln w="25400" cap="flat" cmpd="sng" algn="ctr">
              <a:noFill/>
              <a:prstDash val="solid"/>
            </a:ln>
            <a:effectLst/>
          </p:spPr>
          <p:txBody>
            <a:bodyPr lIns="0" tIns="0" rIns="0" bIns="0" anchor="ctr"/>
            <a:lstStyle/>
            <a:p>
              <a:pPr algn="ctr">
                <a:lnSpc>
                  <a:spcPct val="120000"/>
                </a:lnSpc>
              </a:pPr>
              <a:r>
                <a:rPr lang="zh-CN" altLang="en-US" sz="1000" b="1" kern="0" dirty="0">
                  <a:solidFill>
                    <a:sysClr val="window" lastClr="FFFFFF"/>
                  </a:solidFill>
                  <a:cs typeface="+mn-ea"/>
                  <a:sym typeface="+mn-lt"/>
                </a:rPr>
                <a:t>文本</a:t>
              </a:r>
            </a:p>
          </p:txBody>
        </p:sp>
      </p:grpSp>
      <p:sp>
        <p:nvSpPr>
          <p:cNvPr id="8" name="椭圆 7"/>
          <p:cNvSpPr/>
          <p:nvPr/>
        </p:nvSpPr>
        <p:spPr bwMode="auto">
          <a:xfrm>
            <a:off x="5946832" y="1823210"/>
            <a:ext cx="595387" cy="592704"/>
          </a:xfrm>
          <a:prstGeom prst="ellipse">
            <a:avLst/>
          </a:prstGeom>
          <a:solidFill>
            <a:srgbClr val="2E97BC"/>
          </a:solidFill>
          <a:ln w="25400" cap="flat" cmpd="sng" algn="ctr">
            <a:noFill/>
            <a:prstDash val="solid"/>
          </a:ln>
          <a:effectLst/>
        </p:spPr>
        <p:txBody>
          <a:bodyPr lIns="0" tIns="0" rIns="0" bIns="0" anchor="ctr"/>
          <a:lstStyle/>
          <a:p>
            <a:pPr algn="ctr">
              <a:lnSpc>
                <a:spcPct val="120000"/>
              </a:lnSpc>
            </a:pPr>
            <a:r>
              <a:rPr lang="zh-CN" altLang="en-US" sz="1000" b="1" kern="0" dirty="0">
                <a:solidFill>
                  <a:sysClr val="window" lastClr="FFFFFF"/>
                </a:solidFill>
                <a:cs typeface="+mn-ea"/>
                <a:sym typeface="+mn-lt"/>
              </a:rPr>
              <a:t>文本</a:t>
            </a:r>
          </a:p>
        </p:txBody>
      </p:sp>
      <p:sp>
        <p:nvSpPr>
          <p:cNvPr id="9" name="矩形 3"/>
          <p:cNvSpPr/>
          <p:nvPr/>
        </p:nvSpPr>
        <p:spPr bwMode="auto">
          <a:xfrm>
            <a:off x="1548234" y="1079996"/>
            <a:ext cx="1414630" cy="2079129"/>
          </a:xfrm>
          <a:custGeom>
            <a:avLst/>
            <a:gdLst/>
            <a:ahLst/>
            <a:cxnLst/>
            <a:rect l="l" t="t" r="r" b="b"/>
            <a:pathLst>
              <a:path w="1915864" h="2828404">
                <a:moveTo>
                  <a:pt x="0" y="0"/>
                </a:moveTo>
                <a:lnTo>
                  <a:pt x="1915864" y="0"/>
                </a:lnTo>
                <a:lnTo>
                  <a:pt x="1915864" y="902778"/>
                </a:lnTo>
                <a:cubicBezTo>
                  <a:pt x="1659716" y="931760"/>
                  <a:pt x="1461628" y="1149848"/>
                  <a:pt x="1461628" y="1414202"/>
                </a:cubicBezTo>
                <a:cubicBezTo>
                  <a:pt x="1461628" y="1678556"/>
                  <a:pt x="1659716" y="1896645"/>
                  <a:pt x="1915864" y="1925626"/>
                </a:cubicBezTo>
                <a:lnTo>
                  <a:pt x="1915864" y="2828404"/>
                </a:lnTo>
                <a:lnTo>
                  <a:pt x="0" y="2828404"/>
                </a:lnTo>
                <a:close/>
              </a:path>
            </a:pathLst>
          </a:custGeom>
          <a:solidFill>
            <a:srgbClr val="E2E9E9"/>
          </a:solidFill>
          <a:ln w="3175" cap="flat" cmpd="sng" algn="ctr">
            <a:noFill/>
            <a:prstDash val="solid"/>
          </a:ln>
          <a:effectLst/>
        </p:spPr>
        <p:txBody>
          <a:bodyPr lIns="132665" tIns="44929" rIns="331661" bIns="44929" anchor="ctr"/>
          <a:lstStyle/>
          <a:p>
            <a:pPr>
              <a:lnSpc>
                <a:spcPct val="150000"/>
              </a:lnSpc>
              <a:defRPr/>
            </a:pPr>
            <a:r>
              <a:rPr lang="zh-CN" altLang="en-US" sz="900" kern="0" dirty="0">
                <a:solidFill>
                  <a:srgbClr val="314865"/>
                </a:solidFill>
                <a:cs typeface="+mn-ea"/>
                <a:sym typeface="+mn-lt"/>
              </a:rPr>
              <a:t>单击此处添加文本单击此处添加文本单击此处添加文本单击此处添加文本</a:t>
            </a:r>
          </a:p>
          <a:p>
            <a:pPr>
              <a:lnSpc>
                <a:spcPct val="150000"/>
              </a:lnSpc>
              <a:defRPr/>
            </a:pPr>
            <a:r>
              <a:rPr lang="zh-CN" altLang="en-US" sz="900" kern="0" dirty="0">
                <a:solidFill>
                  <a:srgbClr val="314865"/>
                </a:solidFill>
                <a:cs typeface="+mn-ea"/>
                <a:sym typeface="+mn-lt"/>
              </a:rPr>
              <a:t>单击此处添加文本单击此处添加文本</a:t>
            </a:r>
          </a:p>
        </p:txBody>
      </p:sp>
      <p:sp>
        <p:nvSpPr>
          <p:cNvPr id="10" name="矩形 9"/>
          <p:cNvSpPr/>
          <p:nvPr/>
        </p:nvSpPr>
        <p:spPr>
          <a:xfrm>
            <a:off x="1548235" y="3461511"/>
            <a:ext cx="6192962" cy="793838"/>
          </a:xfrm>
          <a:prstGeom prst="rect">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sz="1000" dirty="0">
              <a:cs typeface="+mn-ea"/>
              <a:sym typeface="+mn-lt"/>
            </a:endParaRPr>
          </a:p>
        </p:txBody>
      </p:sp>
      <p:grpSp>
        <p:nvGrpSpPr>
          <p:cNvPr id="11" name="组合 10"/>
          <p:cNvGrpSpPr/>
          <p:nvPr/>
        </p:nvGrpSpPr>
        <p:grpSpPr>
          <a:xfrm>
            <a:off x="1476226" y="3600276"/>
            <a:ext cx="7246649" cy="594534"/>
            <a:chOff x="1385646" y="3721991"/>
            <a:chExt cx="7361675" cy="606706"/>
          </a:xfrm>
        </p:grpSpPr>
        <p:sp>
          <p:nvSpPr>
            <p:cNvPr id="12" name="文本框 19"/>
            <p:cNvSpPr txBox="1"/>
            <p:nvPr/>
          </p:nvSpPr>
          <p:spPr>
            <a:xfrm>
              <a:off x="1385646" y="3721991"/>
              <a:ext cx="2538282" cy="282670"/>
            </a:xfrm>
            <a:prstGeom prst="rect">
              <a:avLst/>
            </a:prstGeom>
            <a:noFill/>
          </p:spPr>
          <p:txBody>
            <a:bodyPr wrap="square" rtlCol="0">
              <a:spAutoFit/>
            </a:bodyPr>
            <a:lstStyle/>
            <a:p>
              <a:r>
                <a:rPr lang="zh-CN" altLang="en-US" sz="1200" dirty="0">
                  <a:solidFill>
                    <a:schemeClr val="bg1"/>
                  </a:solidFill>
                  <a:cs typeface="+mn-ea"/>
                  <a:sym typeface="+mn-lt"/>
                </a:rPr>
                <a:t>请输入您需要的文字</a:t>
              </a:r>
            </a:p>
          </p:txBody>
        </p:sp>
        <p:sp>
          <p:nvSpPr>
            <p:cNvPr id="13" name="文本框 20"/>
            <p:cNvSpPr txBox="1"/>
            <p:nvPr/>
          </p:nvSpPr>
          <p:spPr>
            <a:xfrm>
              <a:off x="2947811" y="3721991"/>
              <a:ext cx="2538282" cy="282670"/>
            </a:xfrm>
            <a:prstGeom prst="rect">
              <a:avLst/>
            </a:prstGeom>
            <a:noFill/>
          </p:spPr>
          <p:txBody>
            <a:bodyPr wrap="square" rtlCol="0">
              <a:spAutoFit/>
            </a:bodyPr>
            <a:lstStyle/>
            <a:p>
              <a:r>
                <a:rPr lang="zh-CN" altLang="en-US" sz="1200" dirty="0">
                  <a:solidFill>
                    <a:schemeClr val="bg1"/>
                  </a:solidFill>
                  <a:cs typeface="+mn-ea"/>
                  <a:sym typeface="+mn-lt"/>
                </a:rPr>
                <a:t>请输入您需要的文字</a:t>
              </a:r>
            </a:p>
          </p:txBody>
        </p:sp>
        <p:sp>
          <p:nvSpPr>
            <p:cNvPr id="14" name="文本框 21"/>
            <p:cNvSpPr txBox="1"/>
            <p:nvPr/>
          </p:nvSpPr>
          <p:spPr>
            <a:xfrm>
              <a:off x="4584920" y="3721991"/>
              <a:ext cx="2538282" cy="282670"/>
            </a:xfrm>
            <a:prstGeom prst="rect">
              <a:avLst/>
            </a:prstGeom>
            <a:noFill/>
          </p:spPr>
          <p:txBody>
            <a:bodyPr wrap="square" rtlCol="0">
              <a:spAutoFit/>
            </a:bodyPr>
            <a:lstStyle/>
            <a:p>
              <a:r>
                <a:rPr lang="zh-CN" altLang="en-US" sz="1200" dirty="0">
                  <a:solidFill>
                    <a:schemeClr val="bg1"/>
                  </a:solidFill>
                  <a:cs typeface="+mn-ea"/>
                  <a:sym typeface="+mn-lt"/>
                </a:rPr>
                <a:t>请输入您需要的文字</a:t>
              </a:r>
            </a:p>
          </p:txBody>
        </p:sp>
        <p:sp>
          <p:nvSpPr>
            <p:cNvPr id="15" name="文本框 22"/>
            <p:cNvSpPr txBox="1"/>
            <p:nvPr/>
          </p:nvSpPr>
          <p:spPr>
            <a:xfrm>
              <a:off x="6209039" y="3721991"/>
              <a:ext cx="2538282" cy="282670"/>
            </a:xfrm>
            <a:prstGeom prst="rect">
              <a:avLst/>
            </a:prstGeom>
            <a:noFill/>
          </p:spPr>
          <p:txBody>
            <a:bodyPr wrap="square" rtlCol="0">
              <a:spAutoFit/>
            </a:bodyPr>
            <a:lstStyle/>
            <a:p>
              <a:r>
                <a:rPr lang="zh-CN" altLang="en-US" sz="1200" dirty="0">
                  <a:solidFill>
                    <a:schemeClr val="bg1"/>
                  </a:solidFill>
                  <a:cs typeface="+mn-ea"/>
                  <a:sym typeface="+mn-lt"/>
                </a:rPr>
                <a:t>请输入您需要的文字</a:t>
              </a:r>
            </a:p>
          </p:txBody>
        </p:sp>
        <p:sp>
          <p:nvSpPr>
            <p:cNvPr id="16" name="文本框 23"/>
            <p:cNvSpPr txBox="1"/>
            <p:nvPr/>
          </p:nvSpPr>
          <p:spPr>
            <a:xfrm>
              <a:off x="1385646" y="4046027"/>
              <a:ext cx="2538282" cy="282670"/>
            </a:xfrm>
            <a:prstGeom prst="rect">
              <a:avLst/>
            </a:prstGeom>
            <a:noFill/>
          </p:spPr>
          <p:txBody>
            <a:bodyPr wrap="square" rtlCol="0">
              <a:spAutoFit/>
            </a:bodyPr>
            <a:lstStyle/>
            <a:p>
              <a:r>
                <a:rPr lang="zh-CN" altLang="en-US" sz="1200" dirty="0">
                  <a:solidFill>
                    <a:schemeClr val="bg1"/>
                  </a:solidFill>
                  <a:cs typeface="+mn-ea"/>
                  <a:sym typeface="+mn-lt"/>
                </a:rPr>
                <a:t>请输入您需要的文字</a:t>
              </a:r>
            </a:p>
          </p:txBody>
        </p:sp>
        <p:sp>
          <p:nvSpPr>
            <p:cNvPr id="17" name="文本框 24"/>
            <p:cNvSpPr txBox="1"/>
            <p:nvPr/>
          </p:nvSpPr>
          <p:spPr>
            <a:xfrm>
              <a:off x="2947811" y="4046027"/>
              <a:ext cx="2538282" cy="282670"/>
            </a:xfrm>
            <a:prstGeom prst="rect">
              <a:avLst/>
            </a:prstGeom>
            <a:noFill/>
          </p:spPr>
          <p:txBody>
            <a:bodyPr wrap="square" rtlCol="0">
              <a:spAutoFit/>
            </a:bodyPr>
            <a:lstStyle/>
            <a:p>
              <a:r>
                <a:rPr lang="zh-CN" altLang="en-US" sz="1200" dirty="0">
                  <a:solidFill>
                    <a:schemeClr val="bg1"/>
                  </a:solidFill>
                  <a:cs typeface="+mn-ea"/>
                  <a:sym typeface="+mn-lt"/>
                </a:rPr>
                <a:t>请输入您需要的文字</a:t>
              </a:r>
            </a:p>
          </p:txBody>
        </p:sp>
        <p:sp>
          <p:nvSpPr>
            <p:cNvPr id="18" name="文本框 25"/>
            <p:cNvSpPr txBox="1"/>
            <p:nvPr/>
          </p:nvSpPr>
          <p:spPr>
            <a:xfrm>
              <a:off x="4584920" y="4046027"/>
              <a:ext cx="2538282" cy="282670"/>
            </a:xfrm>
            <a:prstGeom prst="rect">
              <a:avLst/>
            </a:prstGeom>
            <a:noFill/>
          </p:spPr>
          <p:txBody>
            <a:bodyPr wrap="square" rtlCol="0">
              <a:spAutoFit/>
            </a:bodyPr>
            <a:lstStyle/>
            <a:p>
              <a:r>
                <a:rPr lang="zh-CN" altLang="en-US" sz="1200" dirty="0">
                  <a:solidFill>
                    <a:schemeClr val="bg1"/>
                  </a:solidFill>
                  <a:cs typeface="+mn-ea"/>
                  <a:sym typeface="+mn-lt"/>
                </a:rPr>
                <a:t>请输入您需要的文字</a:t>
              </a:r>
            </a:p>
          </p:txBody>
        </p:sp>
        <p:sp>
          <p:nvSpPr>
            <p:cNvPr id="19" name="文本框 26"/>
            <p:cNvSpPr txBox="1"/>
            <p:nvPr/>
          </p:nvSpPr>
          <p:spPr>
            <a:xfrm>
              <a:off x="6209039" y="4046027"/>
              <a:ext cx="2538282" cy="282670"/>
            </a:xfrm>
            <a:prstGeom prst="rect">
              <a:avLst/>
            </a:prstGeom>
            <a:noFill/>
          </p:spPr>
          <p:txBody>
            <a:bodyPr wrap="square" rtlCol="0">
              <a:spAutoFit/>
            </a:bodyPr>
            <a:lstStyle/>
            <a:p>
              <a:r>
                <a:rPr lang="zh-CN" altLang="en-US" sz="1200" dirty="0">
                  <a:solidFill>
                    <a:schemeClr val="bg1"/>
                  </a:solidFill>
                  <a:cs typeface="+mn-ea"/>
                  <a:sym typeface="+mn-lt"/>
                </a:rPr>
                <a:t>请输入您需要的文字</a:t>
              </a:r>
            </a:p>
          </p:txBody>
        </p:sp>
      </p:grpSp>
      <p:sp>
        <p:nvSpPr>
          <p:cNvPr id="22" name="矩形 21"/>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p>
        </p:txBody>
      </p:sp>
    </p:spTree>
    <p:extLst>
      <p:ext uri="{BB962C8B-B14F-4D97-AF65-F5344CB8AC3E}">
        <p14:creationId xmlns:p14="http://schemas.microsoft.com/office/powerpoint/2010/main" val="322685579"/>
      </p:ext>
    </p:extLst>
  </p:cSld>
  <p:clrMapOvr>
    <a:masterClrMapping/>
  </p:clrMapOvr>
  <mc:AlternateContent xmlns:mc="http://schemas.openxmlformats.org/markup-compatibility/2006" xmlns:p14="http://schemas.microsoft.com/office/powerpoint/2010/main">
    <mc:Choice Requires="p14">
      <p:transition spd="slow" p14:dur="2000" advTm="5130"/>
    </mc:Choice>
    <mc:Fallback xmlns="">
      <p:transition spd="slow" advTm="51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par>
                          <p:cTn id="28" fill="hold">
                            <p:stCondLst>
                              <p:cond delay="30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4"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830922" y="225740"/>
            <a:ext cx="1195264" cy="523220"/>
          </a:xfrm>
          <a:prstGeom prst="rect">
            <a:avLst/>
          </a:prstGeom>
        </p:spPr>
        <p:txBody>
          <a:bodyPr wrap="none">
            <a:spAutoFit/>
          </a:bodyPr>
          <a:lstStyle/>
          <a:p>
            <a:r>
              <a:rPr lang="en-US" altLang="zh-CN" sz="2800" dirty="0">
                <a:cs typeface="+mn-ea"/>
                <a:sym typeface="+mn-lt"/>
              </a:rPr>
              <a:t>STATE</a:t>
            </a:r>
            <a:endParaRPr lang="zh-CN" altLang="en-US" sz="1400" dirty="0">
              <a:cs typeface="+mn-ea"/>
              <a:sym typeface="+mn-lt"/>
            </a:endParaRPr>
          </a:p>
        </p:txBody>
      </p:sp>
      <p:sp>
        <p:nvSpPr>
          <p:cNvPr id="7" name="TextBox 6"/>
          <p:cNvSpPr txBox="1"/>
          <p:nvPr/>
        </p:nvSpPr>
        <p:spPr bwMode="auto">
          <a:xfrm>
            <a:off x="531705" y="2075555"/>
            <a:ext cx="2906198" cy="1997091"/>
          </a:xfrm>
          <a:prstGeom prst="rect">
            <a:avLst/>
          </a:prstGeom>
          <a:noFill/>
        </p:spPr>
        <p:txBody>
          <a:bodyPr wrap="square" lIns="89858" tIns="44929" rIns="89858" bIns="44929">
            <a:spAutoFit/>
          </a:bodyPr>
          <a:lstStyle/>
          <a:p>
            <a:pPr marL="171450" indent="-171450">
              <a:lnSpc>
                <a:spcPct val="150000"/>
              </a:lnSpc>
              <a:buFont typeface="Arial" panose="020B0604020202020204" pitchFamily="34" charset="0"/>
              <a:buChar char="•"/>
            </a:pPr>
            <a:r>
              <a:rPr lang="en-US" altLang="zh-CN" sz="1200" dirty="0">
                <a:solidFill>
                  <a:schemeClr val="tx1">
                    <a:lumMod val="95000"/>
                    <a:lumOff val="5000"/>
                  </a:schemeClr>
                </a:solidFill>
                <a:cs typeface="+mn-ea"/>
                <a:sym typeface="+mn-lt"/>
              </a:rPr>
              <a:t>The horizontal distance of the bird from the next pipe. </a:t>
            </a:r>
          </a:p>
          <a:p>
            <a:pPr marL="171450" indent="-171450">
              <a:lnSpc>
                <a:spcPct val="150000"/>
              </a:lnSpc>
              <a:buFont typeface="Arial" panose="020B0604020202020204" pitchFamily="34" charset="0"/>
              <a:buChar char="•"/>
            </a:pPr>
            <a:r>
              <a:rPr lang="en-US" altLang="zh-CN" sz="1200" dirty="0">
                <a:solidFill>
                  <a:schemeClr val="tx1">
                    <a:lumMod val="95000"/>
                    <a:lumOff val="5000"/>
                  </a:schemeClr>
                </a:solidFill>
                <a:cs typeface="+mn-ea"/>
                <a:sym typeface="+mn-lt"/>
              </a:rPr>
              <a:t>The vertical distance of the bird from the next pipe. </a:t>
            </a:r>
          </a:p>
          <a:p>
            <a:pPr marL="171450" indent="-171450">
              <a:lnSpc>
                <a:spcPct val="150000"/>
              </a:lnSpc>
              <a:buFont typeface="Arial" panose="020B0604020202020204" pitchFamily="34" charset="0"/>
              <a:buChar char="•"/>
            </a:pPr>
            <a:r>
              <a:rPr lang="en-US" altLang="zh-CN" sz="1200" dirty="0">
                <a:solidFill>
                  <a:schemeClr val="tx1">
                    <a:lumMod val="95000"/>
                    <a:lumOff val="5000"/>
                  </a:schemeClr>
                </a:solidFill>
                <a:cs typeface="+mn-ea"/>
                <a:sym typeface="+mn-lt"/>
              </a:rPr>
              <a:t>Birds die or live.</a:t>
            </a:r>
          </a:p>
          <a:p>
            <a:pPr marL="171450" indent="-171450">
              <a:lnSpc>
                <a:spcPct val="150000"/>
              </a:lnSpc>
              <a:buFont typeface="Arial" panose="020B0604020202020204" pitchFamily="34" charset="0"/>
              <a:buChar char="•"/>
            </a:pPr>
            <a:endParaRPr lang="en-US" altLang="zh-CN" sz="1200" dirty="0">
              <a:solidFill>
                <a:schemeClr val="tx1">
                  <a:lumMod val="95000"/>
                  <a:lumOff val="5000"/>
                </a:schemeClr>
              </a:solidFill>
              <a:cs typeface="+mn-ea"/>
              <a:sym typeface="+mn-lt"/>
            </a:endParaRPr>
          </a:p>
          <a:p>
            <a:pPr marL="171450" indent="-171450">
              <a:lnSpc>
                <a:spcPct val="150000"/>
              </a:lnSpc>
              <a:buFont typeface="Arial" panose="020B0604020202020204" pitchFamily="34" charset="0"/>
              <a:buChar char="•"/>
            </a:pPr>
            <a:endParaRPr lang="zh-CN" altLang="en-US" sz="1200" dirty="0">
              <a:solidFill>
                <a:schemeClr val="tx1">
                  <a:lumMod val="95000"/>
                  <a:lumOff val="5000"/>
                </a:schemeClr>
              </a:solidFill>
              <a:cs typeface="+mn-ea"/>
              <a:sym typeface="+mn-lt"/>
            </a:endParaRPr>
          </a:p>
        </p:txBody>
      </p:sp>
      <p:sp>
        <p:nvSpPr>
          <p:cNvPr id="15" name="TextBox 14"/>
          <p:cNvSpPr txBox="1"/>
          <p:nvPr/>
        </p:nvSpPr>
        <p:spPr bwMode="auto">
          <a:xfrm>
            <a:off x="4800460" y="2043039"/>
            <a:ext cx="3650840" cy="2551089"/>
          </a:xfrm>
          <a:prstGeom prst="rect">
            <a:avLst/>
          </a:prstGeom>
          <a:noFill/>
        </p:spPr>
        <p:txBody>
          <a:bodyPr wrap="square" lIns="89858" tIns="44929" rIns="89858" bIns="44929">
            <a:spAutoFit/>
          </a:bodyPr>
          <a:lstStyle/>
          <a:p>
            <a:pPr marL="171450" indent="-171450">
              <a:lnSpc>
                <a:spcPct val="150000"/>
              </a:lnSpc>
              <a:buFont typeface="Arial" panose="020B0604020202020204" pitchFamily="34" charset="0"/>
              <a:buChar char="•"/>
            </a:pPr>
            <a:r>
              <a:rPr lang="en-US" altLang="zh-CN" sz="1200" dirty="0">
                <a:solidFill>
                  <a:schemeClr val="tx1">
                    <a:lumMod val="95000"/>
                    <a:lumOff val="5000"/>
                  </a:schemeClr>
                </a:solidFill>
                <a:cs typeface="+mn-ea"/>
                <a:sym typeface="+mn-lt"/>
              </a:rPr>
              <a:t>We know that every time the bird or pipe moves, it is not every time the coordinates + 1 or -1, but + 4 or – 4, which will greatly reduce the number of states.</a:t>
            </a:r>
          </a:p>
          <a:p>
            <a:pPr marL="171450" indent="-171450">
              <a:lnSpc>
                <a:spcPct val="150000"/>
              </a:lnSpc>
              <a:buFont typeface="Arial" panose="020B0604020202020204" pitchFamily="34" charset="0"/>
              <a:buChar char="•"/>
            </a:pPr>
            <a:r>
              <a:rPr lang="en-US" altLang="zh-CN" sz="1200" dirty="0">
                <a:solidFill>
                  <a:schemeClr val="tx1">
                    <a:lumMod val="95000"/>
                    <a:lumOff val="5000"/>
                  </a:schemeClr>
                </a:solidFill>
                <a:cs typeface="+mn-ea"/>
                <a:sym typeface="+mn-lt"/>
              </a:rPr>
              <a:t>We consider that not every frame is detected to reduce the amount of computation.</a:t>
            </a:r>
          </a:p>
          <a:p>
            <a:pPr marL="171450" indent="-171450">
              <a:lnSpc>
                <a:spcPct val="150000"/>
              </a:lnSpc>
              <a:buFont typeface="Arial" panose="020B0604020202020204" pitchFamily="34" charset="0"/>
              <a:buChar char="•"/>
            </a:pPr>
            <a:r>
              <a:rPr lang="en-US" altLang="zh-CN" sz="1200" dirty="0">
                <a:solidFill>
                  <a:schemeClr val="tx1">
                    <a:lumMod val="95000"/>
                    <a:lumOff val="5000"/>
                  </a:schemeClr>
                </a:solidFill>
                <a:cs typeface="+mn-ea"/>
                <a:sym typeface="+mn-lt"/>
              </a:rPr>
              <a:t>We consider discretizing the distance. This will be a subsequent optimization of our original version.</a:t>
            </a:r>
            <a:endParaRPr lang="zh-CN" altLang="en-US" sz="1200" dirty="0">
              <a:solidFill>
                <a:schemeClr val="tx1">
                  <a:lumMod val="95000"/>
                  <a:lumOff val="5000"/>
                </a:schemeClr>
              </a:solidFill>
              <a:cs typeface="+mn-ea"/>
              <a:sym typeface="+mn-lt"/>
            </a:endParaRPr>
          </a:p>
        </p:txBody>
      </p:sp>
      <p:sp>
        <p:nvSpPr>
          <p:cNvPr id="20" name="矩形 19"/>
          <p:cNvSpPr/>
          <p:nvPr/>
        </p:nvSpPr>
        <p:spPr bwMode="auto">
          <a:xfrm>
            <a:off x="457941" y="1511335"/>
            <a:ext cx="1989311" cy="336957"/>
          </a:xfrm>
          <a:prstGeom prst="rect">
            <a:avLst/>
          </a:prstGeom>
        </p:spPr>
        <p:txBody>
          <a:bodyPr lIns="89858" tIns="44929" rIns="89858" bIns="44929">
            <a:spAutoFit/>
          </a:bodyPr>
          <a:lstStyle/>
          <a:p>
            <a:pPr>
              <a:defRPr/>
            </a:pPr>
            <a:r>
              <a:rPr lang="en-US" altLang="zh-CN" b="1" dirty="0">
                <a:solidFill>
                  <a:srgbClr val="2E97BC"/>
                </a:solidFill>
                <a:cs typeface="+mn-ea"/>
                <a:sym typeface="+mn-lt"/>
              </a:rPr>
              <a:t>State space</a:t>
            </a:r>
          </a:p>
        </p:txBody>
      </p:sp>
      <p:sp>
        <p:nvSpPr>
          <p:cNvPr id="21" name="矩形 20">
            <a:extLst>
              <a:ext uri="{FF2B5EF4-FFF2-40B4-BE49-F238E27FC236}">
                <a16:creationId xmlns:a16="http://schemas.microsoft.com/office/drawing/2014/main" id="{4112AE9F-E387-439A-A686-C4343C050627}"/>
              </a:ext>
            </a:extLst>
          </p:cNvPr>
          <p:cNvSpPr/>
          <p:nvPr/>
        </p:nvSpPr>
        <p:spPr bwMode="auto">
          <a:xfrm>
            <a:off x="4988499" y="1501051"/>
            <a:ext cx="1989311" cy="336957"/>
          </a:xfrm>
          <a:prstGeom prst="rect">
            <a:avLst/>
          </a:prstGeom>
        </p:spPr>
        <p:txBody>
          <a:bodyPr lIns="89858" tIns="44929" rIns="89858" bIns="44929">
            <a:spAutoFit/>
          </a:bodyPr>
          <a:lstStyle/>
          <a:p>
            <a:pPr>
              <a:defRPr/>
            </a:pPr>
            <a:r>
              <a:rPr lang="en-US" altLang="zh-CN" b="1" dirty="0">
                <a:solidFill>
                  <a:srgbClr val="2E97BC"/>
                </a:solidFill>
                <a:cs typeface="+mn-ea"/>
                <a:sym typeface="+mn-lt"/>
              </a:rPr>
              <a:t>Too many states?</a:t>
            </a:r>
          </a:p>
        </p:txBody>
      </p:sp>
    </p:spTree>
    <p:extLst>
      <p:ext uri="{BB962C8B-B14F-4D97-AF65-F5344CB8AC3E}">
        <p14:creationId xmlns:p14="http://schemas.microsoft.com/office/powerpoint/2010/main" val="931658889"/>
      </p:ext>
    </p:extLst>
  </p:cSld>
  <p:clrMapOvr>
    <a:masterClrMapping/>
  </p:clrMapOvr>
  <mc:AlternateContent xmlns:mc="http://schemas.openxmlformats.org/markup-compatibility/2006" xmlns:p14="http://schemas.microsoft.com/office/powerpoint/2010/main">
    <mc:Choice Requires="p14">
      <p:transition spd="slow" p14:dur="2000" advTm="6481"/>
    </mc:Choice>
    <mc:Fallback xmlns="">
      <p:transition spd="slow" advTm="64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anim calcmode="lin" valueType="num">
                                      <p:cBhvr>
                                        <p:cTn id="25" dur="1000" fill="hold"/>
                                        <p:tgtEl>
                                          <p:spTgt spid="21"/>
                                        </p:tgtEl>
                                        <p:attrNameLst>
                                          <p:attrName>ppt_x</p:attrName>
                                        </p:attrNameLst>
                                      </p:cBhvr>
                                      <p:tavLst>
                                        <p:tav tm="0">
                                          <p:val>
                                            <p:strVal val="#ppt_x"/>
                                          </p:val>
                                        </p:tav>
                                        <p:tav tm="100000">
                                          <p:val>
                                            <p:strVal val="#ppt_x"/>
                                          </p:val>
                                        </p:tav>
                                      </p:tavLst>
                                    </p:anim>
                                    <p:anim calcmode="lin" valueType="num">
                                      <p:cBhvr>
                                        <p:cTn id="2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20" grpId="0"/>
      <p:bldP spid="2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960723" y="1121265"/>
            <a:ext cx="3255875" cy="2954121"/>
          </a:xfrm>
          <a:prstGeom prst="rect">
            <a:avLst/>
          </a:prstGeom>
          <a:noFill/>
        </p:spPr>
        <p:txBody>
          <a:bodyPr/>
          <a:lstStyle/>
          <a:p>
            <a:endParaRPr lang="zh-CN" altLang="en-US">
              <a:cs typeface="+mn-ea"/>
              <a:sym typeface="+mn-lt"/>
            </a:endParaRPr>
          </a:p>
        </p:txBody>
      </p:sp>
      <p:sp>
        <p:nvSpPr>
          <p:cNvPr id="3" name="任意多边形 2"/>
          <p:cNvSpPr/>
          <p:nvPr/>
        </p:nvSpPr>
        <p:spPr>
          <a:xfrm>
            <a:off x="2079999" y="1075884"/>
            <a:ext cx="1031222" cy="935648"/>
          </a:xfrm>
          <a:custGeom>
            <a:avLst/>
            <a:gdLst>
              <a:gd name="connsiteX0" fmla="*/ 0 w 1303267"/>
              <a:gd name="connsiteY0" fmla="*/ 989517 h 989517"/>
              <a:gd name="connsiteX1" fmla="*/ 651634 w 1303267"/>
              <a:gd name="connsiteY1" fmla="*/ 0 h 989517"/>
              <a:gd name="connsiteX2" fmla="*/ 651634 w 1303267"/>
              <a:gd name="connsiteY2" fmla="*/ 0 h 989517"/>
              <a:gd name="connsiteX3" fmla="*/ 1303267 w 1303267"/>
              <a:gd name="connsiteY3" fmla="*/ 989517 h 989517"/>
              <a:gd name="connsiteX4" fmla="*/ 0 w 1303267"/>
              <a:gd name="connsiteY4" fmla="*/ 989517 h 989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267" h="989517">
                <a:moveTo>
                  <a:pt x="0" y="989517"/>
                </a:moveTo>
                <a:lnTo>
                  <a:pt x="651634" y="0"/>
                </a:lnTo>
                <a:lnTo>
                  <a:pt x="651634" y="0"/>
                </a:lnTo>
                <a:lnTo>
                  <a:pt x="1303267" y="989517"/>
                </a:lnTo>
                <a:lnTo>
                  <a:pt x="0" y="989517"/>
                </a:lnTo>
                <a:close/>
              </a:path>
            </a:pathLst>
          </a:custGeom>
          <a:solidFill>
            <a:srgbClr val="2E97BC"/>
          </a:solidFill>
          <a:ln w="25400" cap="flat" cmpd="sng" algn="ctr">
            <a:solidFill>
              <a:sysClr val="window" lastClr="FFFFFF">
                <a:lumMod val="9500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4976" tIns="14976" rIns="14976" bIns="14976" numCol="1" spcCol="1248" anchor="ctr" anchorCtr="0">
            <a:noAutofit/>
          </a:bodyPr>
          <a:lstStyle/>
          <a:p>
            <a:pPr algn="ctr" defTabSz="524172">
              <a:lnSpc>
                <a:spcPct val="90000"/>
              </a:lnSpc>
              <a:spcBef>
                <a:spcPct val="0"/>
              </a:spcBef>
              <a:spcAft>
                <a:spcPct val="35000"/>
              </a:spcAft>
            </a:pPr>
            <a:endParaRPr lang="en-US" altLang="zh-CN" sz="1200" b="1" dirty="0">
              <a:solidFill>
                <a:schemeClr val="bg1"/>
              </a:solidFill>
              <a:cs typeface="+mn-ea"/>
              <a:sym typeface="+mn-lt"/>
            </a:endParaRPr>
          </a:p>
          <a:p>
            <a:pPr algn="ctr" defTabSz="524172">
              <a:lnSpc>
                <a:spcPct val="90000"/>
              </a:lnSpc>
              <a:spcBef>
                <a:spcPct val="0"/>
              </a:spcBef>
              <a:spcAft>
                <a:spcPct val="35000"/>
              </a:spcAft>
            </a:pPr>
            <a:endParaRPr lang="en-US" altLang="zh-CN" sz="1200" b="1" dirty="0">
              <a:solidFill>
                <a:schemeClr val="bg1"/>
              </a:solidFill>
              <a:cs typeface="+mn-ea"/>
              <a:sym typeface="+mn-lt"/>
            </a:endParaRPr>
          </a:p>
          <a:p>
            <a:pPr algn="ctr" defTabSz="524172">
              <a:lnSpc>
                <a:spcPct val="90000"/>
              </a:lnSpc>
              <a:spcBef>
                <a:spcPct val="0"/>
              </a:spcBef>
              <a:spcAft>
                <a:spcPct val="35000"/>
              </a:spcAft>
            </a:pPr>
            <a:r>
              <a:rPr lang="zh-CN" altLang="en-US" sz="1200" b="1" dirty="0">
                <a:solidFill>
                  <a:schemeClr val="bg1"/>
                </a:solidFill>
                <a:cs typeface="+mn-ea"/>
                <a:sym typeface="+mn-lt"/>
              </a:rPr>
              <a:t>添加文本</a:t>
            </a:r>
            <a:endParaRPr lang="en-JM" sz="1200" b="1" dirty="0">
              <a:solidFill>
                <a:schemeClr val="bg1"/>
              </a:solidFill>
              <a:cs typeface="+mn-ea"/>
              <a:sym typeface="+mn-lt"/>
            </a:endParaRPr>
          </a:p>
        </p:txBody>
      </p:sp>
      <p:sp>
        <p:nvSpPr>
          <p:cNvPr id="4" name="任意多边形 3"/>
          <p:cNvSpPr/>
          <p:nvPr/>
        </p:nvSpPr>
        <p:spPr>
          <a:xfrm>
            <a:off x="1709224" y="2025911"/>
            <a:ext cx="1772773" cy="672824"/>
          </a:xfrm>
          <a:custGeom>
            <a:avLst/>
            <a:gdLst>
              <a:gd name="connsiteX0" fmla="*/ 0 w 2240444"/>
              <a:gd name="connsiteY0" fmla="*/ 711560 h 711560"/>
              <a:gd name="connsiteX1" fmla="*/ 468591 w 2240444"/>
              <a:gd name="connsiteY1" fmla="*/ 0 h 711560"/>
              <a:gd name="connsiteX2" fmla="*/ 1771853 w 2240444"/>
              <a:gd name="connsiteY2" fmla="*/ 0 h 711560"/>
              <a:gd name="connsiteX3" fmla="*/ 2240444 w 2240444"/>
              <a:gd name="connsiteY3" fmla="*/ 711560 h 711560"/>
              <a:gd name="connsiteX4" fmla="*/ 0 w 2240444"/>
              <a:gd name="connsiteY4" fmla="*/ 711560 h 71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0444" h="711560">
                <a:moveTo>
                  <a:pt x="0" y="711560"/>
                </a:moveTo>
                <a:lnTo>
                  <a:pt x="468591" y="0"/>
                </a:lnTo>
                <a:lnTo>
                  <a:pt x="1771853" y="0"/>
                </a:lnTo>
                <a:lnTo>
                  <a:pt x="2240444" y="711560"/>
                </a:lnTo>
                <a:lnTo>
                  <a:pt x="0" y="711560"/>
                </a:lnTo>
                <a:close/>
              </a:path>
            </a:pathLst>
          </a:custGeom>
          <a:solidFill>
            <a:srgbClr val="2E97BC"/>
          </a:solidFill>
          <a:ln w="25400" cap="flat" cmpd="sng" algn="ctr">
            <a:solidFill>
              <a:sysClr val="window" lastClr="FFFFFF">
                <a:lumMod val="9500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400271" tIns="14976" rIns="400270" bIns="14976" numCol="1" spcCol="1248" anchor="ctr" anchorCtr="0">
            <a:noAutofit/>
          </a:bodyPr>
          <a:lstStyle/>
          <a:p>
            <a:pPr algn="ctr" defTabSz="524172">
              <a:lnSpc>
                <a:spcPct val="90000"/>
              </a:lnSpc>
              <a:spcBef>
                <a:spcPct val="0"/>
              </a:spcBef>
              <a:spcAft>
                <a:spcPct val="35000"/>
              </a:spcAft>
            </a:pPr>
            <a:r>
              <a:rPr lang="zh-CN" altLang="en-US" sz="1200" b="1" dirty="0">
                <a:solidFill>
                  <a:schemeClr val="bg1"/>
                </a:solidFill>
                <a:cs typeface="+mn-ea"/>
                <a:sym typeface="+mn-lt"/>
              </a:rPr>
              <a:t>添加文本</a:t>
            </a:r>
            <a:endParaRPr lang="en-JM" sz="1200" b="1" dirty="0">
              <a:solidFill>
                <a:schemeClr val="bg1"/>
              </a:solidFill>
              <a:cs typeface="+mn-ea"/>
              <a:sym typeface="+mn-lt"/>
            </a:endParaRPr>
          </a:p>
        </p:txBody>
      </p:sp>
      <p:sp>
        <p:nvSpPr>
          <p:cNvPr id="5" name="任意多边形 4"/>
          <p:cNvSpPr/>
          <p:nvPr/>
        </p:nvSpPr>
        <p:spPr>
          <a:xfrm>
            <a:off x="1338448" y="2713283"/>
            <a:ext cx="2514324" cy="672824"/>
          </a:xfrm>
          <a:custGeom>
            <a:avLst/>
            <a:gdLst>
              <a:gd name="connsiteX0" fmla="*/ 0 w 3177622"/>
              <a:gd name="connsiteY0" fmla="*/ 711560 h 711560"/>
              <a:gd name="connsiteX1" fmla="*/ 468591 w 3177622"/>
              <a:gd name="connsiteY1" fmla="*/ 0 h 711560"/>
              <a:gd name="connsiteX2" fmla="*/ 2709031 w 3177622"/>
              <a:gd name="connsiteY2" fmla="*/ 0 h 711560"/>
              <a:gd name="connsiteX3" fmla="*/ 3177622 w 3177622"/>
              <a:gd name="connsiteY3" fmla="*/ 711560 h 711560"/>
              <a:gd name="connsiteX4" fmla="*/ 0 w 3177622"/>
              <a:gd name="connsiteY4" fmla="*/ 711560 h 71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622" h="711560">
                <a:moveTo>
                  <a:pt x="0" y="711560"/>
                </a:moveTo>
                <a:lnTo>
                  <a:pt x="468591" y="0"/>
                </a:lnTo>
                <a:lnTo>
                  <a:pt x="2709031" y="0"/>
                </a:lnTo>
                <a:lnTo>
                  <a:pt x="3177622" y="711560"/>
                </a:lnTo>
                <a:lnTo>
                  <a:pt x="0" y="711560"/>
                </a:lnTo>
                <a:close/>
              </a:path>
            </a:pathLst>
          </a:custGeom>
          <a:solidFill>
            <a:srgbClr val="2E97BC"/>
          </a:solidFill>
          <a:ln w="25400" cap="flat" cmpd="sng" algn="ctr">
            <a:solidFill>
              <a:sysClr val="window" lastClr="FFFFFF">
                <a:lumMod val="9500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61440" tIns="14976" rIns="561440" bIns="14976" numCol="1" spcCol="1248" anchor="ctr" anchorCtr="0">
            <a:noAutofit/>
          </a:bodyPr>
          <a:lstStyle/>
          <a:p>
            <a:pPr algn="ctr" defTabSz="524172">
              <a:lnSpc>
                <a:spcPct val="90000"/>
              </a:lnSpc>
              <a:spcBef>
                <a:spcPct val="0"/>
              </a:spcBef>
              <a:spcAft>
                <a:spcPct val="35000"/>
              </a:spcAft>
            </a:pPr>
            <a:r>
              <a:rPr lang="zh-CN" altLang="en-US" sz="1200" b="1" dirty="0">
                <a:solidFill>
                  <a:schemeClr val="bg1"/>
                </a:solidFill>
                <a:cs typeface="+mn-ea"/>
                <a:sym typeface="+mn-lt"/>
              </a:rPr>
              <a:t>添加文本</a:t>
            </a:r>
            <a:endParaRPr lang="en-JM" sz="1200" b="1" dirty="0">
              <a:solidFill>
                <a:schemeClr val="bg1"/>
              </a:solidFill>
              <a:cs typeface="+mn-ea"/>
              <a:sym typeface="+mn-lt"/>
            </a:endParaRPr>
          </a:p>
        </p:txBody>
      </p:sp>
      <p:sp>
        <p:nvSpPr>
          <p:cNvPr id="6" name="任意多边形 5"/>
          <p:cNvSpPr/>
          <p:nvPr/>
        </p:nvSpPr>
        <p:spPr>
          <a:xfrm>
            <a:off x="960723" y="3402561"/>
            <a:ext cx="3255875" cy="672824"/>
          </a:xfrm>
          <a:custGeom>
            <a:avLst/>
            <a:gdLst>
              <a:gd name="connsiteX0" fmla="*/ 0 w 4114800"/>
              <a:gd name="connsiteY0" fmla="*/ 711560 h 711560"/>
              <a:gd name="connsiteX1" fmla="*/ 468591 w 4114800"/>
              <a:gd name="connsiteY1" fmla="*/ 0 h 711560"/>
              <a:gd name="connsiteX2" fmla="*/ 3646209 w 4114800"/>
              <a:gd name="connsiteY2" fmla="*/ 0 h 711560"/>
              <a:gd name="connsiteX3" fmla="*/ 4114800 w 4114800"/>
              <a:gd name="connsiteY3" fmla="*/ 711560 h 711560"/>
              <a:gd name="connsiteX4" fmla="*/ 0 w 4114800"/>
              <a:gd name="connsiteY4" fmla="*/ 711560 h 71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00" h="711560">
                <a:moveTo>
                  <a:pt x="0" y="711560"/>
                </a:moveTo>
                <a:lnTo>
                  <a:pt x="468591" y="0"/>
                </a:lnTo>
                <a:lnTo>
                  <a:pt x="3646209" y="0"/>
                </a:lnTo>
                <a:lnTo>
                  <a:pt x="4114800" y="711560"/>
                </a:lnTo>
                <a:lnTo>
                  <a:pt x="0" y="711560"/>
                </a:lnTo>
                <a:close/>
              </a:path>
            </a:pathLst>
          </a:custGeom>
          <a:solidFill>
            <a:srgbClr val="2E97BC"/>
          </a:solidFill>
          <a:ln w="25400" cap="flat" cmpd="sng" algn="ctr">
            <a:solidFill>
              <a:sysClr val="window" lastClr="FFFFFF">
                <a:lumMod val="9500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722608" tIns="14976" rIns="722610" bIns="14976" numCol="1" spcCol="1248" anchor="ctr" anchorCtr="0">
            <a:noAutofit/>
          </a:bodyPr>
          <a:lstStyle/>
          <a:p>
            <a:pPr algn="ctr" defTabSz="524172">
              <a:lnSpc>
                <a:spcPct val="90000"/>
              </a:lnSpc>
              <a:spcBef>
                <a:spcPct val="0"/>
              </a:spcBef>
              <a:spcAft>
                <a:spcPct val="35000"/>
              </a:spcAft>
            </a:pPr>
            <a:r>
              <a:rPr lang="zh-CN" altLang="en-US" sz="1200" b="1" dirty="0">
                <a:solidFill>
                  <a:schemeClr val="bg1"/>
                </a:solidFill>
                <a:cs typeface="+mn-ea"/>
                <a:sym typeface="+mn-lt"/>
              </a:rPr>
              <a:t>添加文本</a:t>
            </a:r>
            <a:endParaRPr lang="en-JM" sz="1200" b="1" dirty="0">
              <a:solidFill>
                <a:schemeClr val="bg1"/>
              </a:solidFill>
              <a:cs typeface="+mn-ea"/>
              <a:sym typeface="+mn-lt"/>
            </a:endParaRPr>
          </a:p>
        </p:txBody>
      </p:sp>
      <p:grpSp>
        <p:nvGrpSpPr>
          <p:cNvPr id="7" name="组合 6"/>
          <p:cNvGrpSpPr/>
          <p:nvPr/>
        </p:nvGrpSpPr>
        <p:grpSpPr>
          <a:xfrm>
            <a:off x="4535178" y="1165921"/>
            <a:ext cx="3133736" cy="430887"/>
            <a:chOff x="4932040" y="1169183"/>
            <a:chExt cx="3960440" cy="455696"/>
          </a:xfrm>
        </p:grpSpPr>
        <p:sp>
          <p:nvSpPr>
            <p:cNvPr id="8" name="Content Placeholder 9"/>
            <p:cNvSpPr txBox="1">
              <a:spLocks/>
            </p:cNvSpPr>
            <p:nvPr/>
          </p:nvSpPr>
          <p:spPr>
            <a:xfrm>
              <a:off x="4932040" y="1235977"/>
              <a:ext cx="609600" cy="365760"/>
            </a:xfrm>
            <a:prstGeom prst="rect">
              <a:avLst/>
            </a:prstGeom>
            <a:solidFill>
              <a:srgbClr val="2E97BC"/>
            </a:solidFill>
            <a:ln>
              <a:noFill/>
            </a:ln>
          </p:spPr>
          <p:txBody>
            <a:bodyPr vert="horz" wrap="none" lIns="91440" tIns="0" rIns="91440" bIns="45720" rtlCol="0" anchor="ctr">
              <a:normAutofit/>
            </a:bodyPr>
            <a:lstStyle>
              <a:lvl1pPr marL="342900" indent="-342900" algn="ctr" defTabSz="914400" rtl="0" eaLnBrk="1" latinLnBrk="0" hangingPunct="1">
                <a:spcBef>
                  <a:spcPct val="20000"/>
                </a:spcBef>
                <a:buFont typeface="Arial" pitchFamily="34" charset="0"/>
                <a:buNone/>
                <a:defRPr sz="1700" b="0" kern="1200">
                  <a:solidFill>
                    <a:schemeClr val="bg1"/>
                  </a:solidFill>
                  <a:latin typeface="Bebas Neue"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6968" indent="-336968" defTabSz="898581">
                <a:defRPr/>
              </a:pPr>
              <a:endParaRPr lang="en-JM" sz="1100" dirty="0">
                <a:solidFill>
                  <a:sysClr val="window" lastClr="FFFFFF"/>
                </a:solidFill>
                <a:latin typeface="+mn-lt"/>
                <a:cs typeface="+mn-ea"/>
                <a:sym typeface="+mn-lt"/>
              </a:endParaRPr>
            </a:p>
          </p:txBody>
        </p:sp>
        <p:sp>
          <p:nvSpPr>
            <p:cNvPr id="9" name="矩形 8"/>
            <p:cNvSpPr/>
            <p:nvPr/>
          </p:nvSpPr>
          <p:spPr>
            <a:xfrm>
              <a:off x="5624396" y="1169183"/>
              <a:ext cx="3268084" cy="455696"/>
            </a:xfrm>
            <a:prstGeom prst="rect">
              <a:avLst/>
            </a:prstGeom>
          </p:spPr>
          <p:txBody>
            <a:bodyPr wrap="square">
              <a:spAutoFit/>
            </a:bodyPr>
            <a:lstStyle/>
            <a:p>
              <a:pPr lvl="0"/>
              <a:r>
                <a:rPr lang="zh-CN" altLang="en-US" sz="1100" dirty="0">
                  <a:solidFill>
                    <a:sysClr val="windowText" lastClr="000000">
                      <a:lumMod val="85000"/>
                      <a:lumOff val="15000"/>
                    </a:sysClr>
                  </a:solidFill>
                  <a:cs typeface="+mn-ea"/>
                  <a:sym typeface="+mn-lt"/>
                </a:rPr>
                <a:t>单击此处添加文本，单击此处添加文本，单击此处添加文本，单击此处添加文本。</a:t>
              </a:r>
              <a:endParaRPr lang="en-JM" altLang="zh-CN" sz="1100" dirty="0">
                <a:solidFill>
                  <a:sysClr val="windowText" lastClr="000000">
                    <a:lumMod val="85000"/>
                    <a:lumOff val="15000"/>
                  </a:sysClr>
                </a:solidFill>
                <a:cs typeface="+mn-ea"/>
                <a:sym typeface="+mn-lt"/>
              </a:endParaRPr>
            </a:p>
          </p:txBody>
        </p:sp>
      </p:grpSp>
      <p:grpSp>
        <p:nvGrpSpPr>
          <p:cNvPr id="10" name="组合 9"/>
          <p:cNvGrpSpPr/>
          <p:nvPr/>
        </p:nvGrpSpPr>
        <p:grpSpPr>
          <a:xfrm>
            <a:off x="4535178" y="1990687"/>
            <a:ext cx="3133736" cy="600164"/>
            <a:chOff x="4932040" y="2010834"/>
            <a:chExt cx="3960440" cy="634719"/>
          </a:xfrm>
        </p:grpSpPr>
        <p:sp>
          <p:nvSpPr>
            <p:cNvPr id="11" name="Content Placeholder 10"/>
            <p:cNvSpPr txBox="1">
              <a:spLocks/>
            </p:cNvSpPr>
            <p:nvPr/>
          </p:nvSpPr>
          <p:spPr>
            <a:xfrm>
              <a:off x="4932040" y="2074176"/>
              <a:ext cx="609600" cy="365760"/>
            </a:xfrm>
            <a:prstGeom prst="rect">
              <a:avLst/>
            </a:prstGeom>
            <a:solidFill>
              <a:srgbClr val="2E97BC"/>
            </a:solidFill>
            <a:ln>
              <a:noFill/>
            </a:ln>
          </p:spPr>
          <p:txBody>
            <a:bodyPr vert="horz" wrap="none" lIns="91440" tIns="0" rIns="91440" bIns="45720" rtlCol="0" anchor="ctr">
              <a:normAutofit/>
            </a:bodyPr>
            <a:lstStyle>
              <a:lvl1pPr marL="342900" indent="-342900" algn="ctr" defTabSz="914400" rtl="0" eaLnBrk="1" latinLnBrk="0" hangingPunct="1">
                <a:spcBef>
                  <a:spcPct val="20000"/>
                </a:spcBef>
                <a:buFont typeface="Arial" pitchFamily="34" charset="0"/>
                <a:buNone/>
                <a:defRPr sz="1700" b="0" kern="1200">
                  <a:solidFill>
                    <a:schemeClr val="bg1"/>
                  </a:solidFill>
                  <a:latin typeface="Bebas Neue"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6968" indent="-336968" defTabSz="898581">
                <a:defRPr/>
              </a:pPr>
              <a:endParaRPr lang="en-JM" sz="1100" dirty="0">
                <a:solidFill>
                  <a:sysClr val="window" lastClr="FFFFFF"/>
                </a:solidFill>
                <a:latin typeface="+mn-lt"/>
                <a:cs typeface="+mn-ea"/>
                <a:sym typeface="+mn-lt"/>
              </a:endParaRPr>
            </a:p>
          </p:txBody>
        </p:sp>
        <p:sp>
          <p:nvSpPr>
            <p:cNvPr id="12" name="矩形 11"/>
            <p:cNvSpPr/>
            <p:nvPr/>
          </p:nvSpPr>
          <p:spPr>
            <a:xfrm>
              <a:off x="5624396" y="2010834"/>
              <a:ext cx="3268084" cy="634719"/>
            </a:xfrm>
            <a:prstGeom prst="rect">
              <a:avLst/>
            </a:prstGeom>
          </p:spPr>
          <p:txBody>
            <a:bodyPr wrap="square">
              <a:spAutoFit/>
            </a:bodyPr>
            <a:lstStyle/>
            <a:p>
              <a:pPr lvl="0"/>
              <a:r>
                <a:rPr lang="zh-CN" altLang="en-US" sz="1100" dirty="0">
                  <a:solidFill>
                    <a:sysClr val="windowText" lastClr="000000">
                      <a:lumMod val="85000"/>
                      <a:lumOff val="15000"/>
                    </a:sysClr>
                  </a:solidFill>
                  <a:cs typeface="+mn-ea"/>
                  <a:sym typeface="+mn-lt"/>
                </a:rPr>
                <a:t>单击此处添加文本，单击此处添加文本，单击此处添加文本，单击此处添加文本。</a:t>
              </a:r>
              <a:endParaRPr lang="en-JM" altLang="zh-CN" sz="1100" dirty="0">
                <a:solidFill>
                  <a:sysClr val="windowText" lastClr="000000">
                    <a:lumMod val="85000"/>
                    <a:lumOff val="15000"/>
                  </a:sysClr>
                </a:solidFill>
                <a:cs typeface="+mn-ea"/>
                <a:sym typeface="+mn-lt"/>
              </a:endParaRPr>
            </a:p>
          </p:txBody>
        </p:sp>
      </p:grpSp>
      <p:grpSp>
        <p:nvGrpSpPr>
          <p:cNvPr id="13" name="组合 12"/>
          <p:cNvGrpSpPr/>
          <p:nvPr/>
        </p:nvGrpSpPr>
        <p:grpSpPr>
          <a:xfrm>
            <a:off x="4535178" y="2787180"/>
            <a:ext cx="3133736" cy="430887"/>
            <a:chOff x="4932040" y="2823635"/>
            <a:chExt cx="3960440" cy="455696"/>
          </a:xfrm>
        </p:grpSpPr>
        <p:sp>
          <p:nvSpPr>
            <p:cNvPr id="14" name="Content Placeholder 11"/>
            <p:cNvSpPr txBox="1">
              <a:spLocks/>
            </p:cNvSpPr>
            <p:nvPr/>
          </p:nvSpPr>
          <p:spPr>
            <a:xfrm>
              <a:off x="4932040" y="2886977"/>
              <a:ext cx="609600" cy="365760"/>
            </a:xfrm>
            <a:prstGeom prst="rect">
              <a:avLst/>
            </a:prstGeom>
            <a:solidFill>
              <a:srgbClr val="2E97BC"/>
            </a:solidFill>
            <a:ln>
              <a:noFill/>
            </a:ln>
          </p:spPr>
          <p:txBody>
            <a:bodyPr vert="horz" wrap="none" lIns="91440" tIns="0" rIns="91440" bIns="45720" rtlCol="0" anchor="ctr">
              <a:normAutofit/>
            </a:bodyPr>
            <a:lstStyle>
              <a:lvl1pPr marL="342900" indent="-342900" algn="ctr" defTabSz="914400" rtl="0" eaLnBrk="1" latinLnBrk="0" hangingPunct="1">
                <a:spcBef>
                  <a:spcPct val="20000"/>
                </a:spcBef>
                <a:buFont typeface="Arial" pitchFamily="34" charset="0"/>
                <a:buNone/>
                <a:defRPr sz="1700" b="0" kern="1200">
                  <a:solidFill>
                    <a:schemeClr val="bg1"/>
                  </a:solidFill>
                  <a:latin typeface="Bebas Neue"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6968" indent="-336968" defTabSz="898581">
                <a:defRPr/>
              </a:pPr>
              <a:endParaRPr lang="en-JM" sz="1100" dirty="0">
                <a:solidFill>
                  <a:sysClr val="window" lastClr="FFFFFF"/>
                </a:solidFill>
                <a:latin typeface="+mn-lt"/>
                <a:cs typeface="+mn-ea"/>
                <a:sym typeface="+mn-lt"/>
              </a:endParaRPr>
            </a:p>
          </p:txBody>
        </p:sp>
        <p:sp>
          <p:nvSpPr>
            <p:cNvPr id="15" name="矩形 14"/>
            <p:cNvSpPr/>
            <p:nvPr/>
          </p:nvSpPr>
          <p:spPr>
            <a:xfrm>
              <a:off x="5624396" y="2823635"/>
              <a:ext cx="3268084" cy="455696"/>
            </a:xfrm>
            <a:prstGeom prst="rect">
              <a:avLst/>
            </a:prstGeom>
          </p:spPr>
          <p:txBody>
            <a:bodyPr wrap="square">
              <a:spAutoFit/>
            </a:bodyPr>
            <a:lstStyle/>
            <a:p>
              <a:pPr lvl="0"/>
              <a:r>
                <a:rPr lang="zh-CN" altLang="en-US" sz="1100" dirty="0">
                  <a:solidFill>
                    <a:sysClr val="windowText" lastClr="000000">
                      <a:lumMod val="85000"/>
                      <a:lumOff val="15000"/>
                    </a:sysClr>
                  </a:solidFill>
                  <a:cs typeface="+mn-ea"/>
                  <a:sym typeface="+mn-lt"/>
                </a:rPr>
                <a:t>单击此处添加文本，单击此处添加文本，单击此处添加文本，单击此处添加文本。</a:t>
              </a:r>
              <a:endParaRPr lang="en-JM" altLang="zh-CN" sz="1100" dirty="0">
                <a:solidFill>
                  <a:sysClr val="windowText" lastClr="000000">
                    <a:lumMod val="85000"/>
                    <a:lumOff val="15000"/>
                  </a:sysClr>
                </a:solidFill>
                <a:cs typeface="+mn-ea"/>
                <a:sym typeface="+mn-lt"/>
              </a:endParaRPr>
            </a:p>
          </p:txBody>
        </p:sp>
      </p:grpSp>
      <p:grpSp>
        <p:nvGrpSpPr>
          <p:cNvPr id="16" name="组合 15"/>
          <p:cNvGrpSpPr/>
          <p:nvPr/>
        </p:nvGrpSpPr>
        <p:grpSpPr>
          <a:xfrm>
            <a:off x="4535178" y="3539612"/>
            <a:ext cx="3133736" cy="448253"/>
            <a:chOff x="4932040" y="3591475"/>
            <a:chExt cx="3960440" cy="474062"/>
          </a:xfrm>
        </p:grpSpPr>
        <p:sp>
          <p:nvSpPr>
            <p:cNvPr id="17" name="Content Placeholder 12"/>
            <p:cNvSpPr txBox="1">
              <a:spLocks/>
            </p:cNvSpPr>
            <p:nvPr/>
          </p:nvSpPr>
          <p:spPr>
            <a:xfrm>
              <a:off x="4932040" y="3699777"/>
              <a:ext cx="609600" cy="365760"/>
            </a:xfrm>
            <a:prstGeom prst="rect">
              <a:avLst/>
            </a:prstGeom>
            <a:solidFill>
              <a:srgbClr val="2E97BC"/>
            </a:solidFill>
            <a:ln>
              <a:noFill/>
            </a:ln>
          </p:spPr>
          <p:txBody>
            <a:bodyPr vert="horz" wrap="none" lIns="91440" tIns="0" rIns="91440" bIns="45720" rtlCol="0" anchor="ctr">
              <a:normAutofit/>
            </a:bodyPr>
            <a:lstStyle>
              <a:lvl1pPr marL="342900" indent="-342900" algn="ctr" defTabSz="914400" rtl="0" eaLnBrk="1" latinLnBrk="0" hangingPunct="1">
                <a:spcBef>
                  <a:spcPct val="20000"/>
                </a:spcBef>
                <a:buFont typeface="Arial" pitchFamily="34" charset="0"/>
                <a:buNone/>
                <a:defRPr sz="1700" b="0" kern="1200">
                  <a:solidFill>
                    <a:schemeClr val="bg1"/>
                  </a:solidFill>
                  <a:latin typeface="Bebas Neue"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6968" indent="-336968" defTabSz="898581">
                <a:defRPr/>
              </a:pPr>
              <a:endParaRPr lang="en-JM" sz="1100" dirty="0">
                <a:solidFill>
                  <a:sysClr val="window" lastClr="FFFFFF"/>
                </a:solidFill>
                <a:latin typeface="+mn-lt"/>
                <a:cs typeface="+mn-ea"/>
                <a:sym typeface="+mn-lt"/>
              </a:endParaRPr>
            </a:p>
          </p:txBody>
        </p:sp>
        <p:sp>
          <p:nvSpPr>
            <p:cNvPr id="18" name="矩形 17"/>
            <p:cNvSpPr/>
            <p:nvPr/>
          </p:nvSpPr>
          <p:spPr>
            <a:xfrm>
              <a:off x="5624396" y="3591475"/>
              <a:ext cx="3268084" cy="455696"/>
            </a:xfrm>
            <a:prstGeom prst="rect">
              <a:avLst/>
            </a:prstGeom>
          </p:spPr>
          <p:txBody>
            <a:bodyPr wrap="square">
              <a:spAutoFit/>
            </a:bodyPr>
            <a:lstStyle/>
            <a:p>
              <a:pPr lvl="0"/>
              <a:r>
                <a:rPr lang="zh-CN" altLang="en-US" sz="1100" dirty="0">
                  <a:solidFill>
                    <a:sysClr val="windowText" lastClr="000000">
                      <a:lumMod val="85000"/>
                      <a:lumOff val="15000"/>
                    </a:sysClr>
                  </a:solidFill>
                  <a:cs typeface="+mn-ea"/>
                  <a:sym typeface="+mn-lt"/>
                </a:rPr>
                <a:t>单击此处添加文本，单击此处添加文本，单击此处添加文本，单击此处添加文本。</a:t>
              </a:r>
              <a:endParaRPr lang="en-JM" altLang="zh-CN" sz="1100" dirty="0">
                <a:solidFill>
                  <a:sysClr val="windowText" lastClr="000000">
                    <a:lumMod val="85000"/>
                    <a:lumOff val="15000"/>
                  </a:sysClr>
                </a:solidFill>
                <a:cs typeface="+mn-ea"/>
                <a:sym typeface="+mn-lt"/>
              </a:endParaRPr>
            </a:p>
          </p:txBody>
        </p:sp>
      </p:grpSp>
      <p:sp>
        <p:nvSpPr>
          <p:cNvPr id="21" name="矩形 20"/>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p>
        </p:txBody>
      </p:sp>
      <p:sp>
        <p:nvSpPr>
          <p:cNvPr id="23" name="TextBox 22"/>
          <p:cNvSpPr txBox="1"/>
          <p:nvPr/>
        </p:nvSpPr>
        <p:spPr>
          <a:xfrm>
            <a:off x="960723" y="4921883"/>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rgbClr val="F9F4EE"/>
                </a:solidFill>
                <a:effectLst/>
                <a:uLnTx/>
                <a:uFillTx/>
              </a:rPr>
              <a:t>PPT</a:t>
            </a:r>
            <a:r>
              <a:rPr kumimoji="0" lang="zh-CN" altLang="en-US" sz="100" b="0" i="0" u="none" strike="noStrike" kern="0" cap="none" spc="0" normalizeH="0" baseline="0" noProof="0" dirty="0">
                <a:ln>
                  <a:noFill/>
                </a:ln>
                <a:solidFill>
                  <a:srgbClr val="F9F4EE"/>
                </a:solidFill>
                <a:effectLst/>
                <a:uLnTx/>
                <a:uFillTx/>
              </a:rPr>
              <a:t>模板 </a:t>
            </a:r>
            <a:r>
              <a:rPr kumimoji="0" lang="en-US" altLang="zh-CN" sz="100" b="0" i="0" u="none" strike="noStrike" kern="0" cap="none" spc="0" normalizeH="0" baseline="0" noProof="0" dirty="0">
                <a:ln>
                  <a:noFill/>
                </a:ln>
                <a:solidFill>
                  <a:srgbClr val="F9F4EE"/>
                </a:solidFill>
                <a:effectLst/>
                <a:uLnTx/>
                <a:uFillTx/>
              </a:rPr>
              <a:t>http://www.1ppt.com/moban/</a:t>
            </a:r>
            <a:r>
              <a:rPr kumimoji="0" lang="zh-CN" altLang="en-US" sz="100" b="0" i="0" u="none" strike="noStrike" kern="0" cap="none" spc="0" normalizeH="0" baseline="0" noProof="0" dirty="0">
                <a:ln>
                  <a:noFill/>
                </a:ln>
                <a:solidFill>
                  <a:srgbClr val="F9F4EE"/>
                </a:solidFill>
                <a:effectLst/>
                <a:uLnTx/>
                <a:uFillTx/>
              </a:rPr>
              <a:t> </a:t>
            </a:r>
            <a:endParaRPr kumimoji="0" lang="en-US" altLang="zh-CN" sz="100" b="0" i="0" u="none" strike="noStrike" kern="0" cap="none" spc="0" normalizeH="0" baseline="0" noProof="0" dirty="0">
              <a:ln>
                <a:noFill/>
              </a:ln>
              <a:solidFill>
                <a:srgbClr val="F9F4EE"/>
              </a:solidFill>
              <a:effectLst/>
              <a:uLnTx/>
              <a:uFillTx/>
            </a:endParaRPr>
          </a:p>
        </p:txBody>
      </p:sp>
    </p:spTree>
    <p:extLst>
      <p:ext uri="{BB962C8B-B14F-4D97-AF65-F5344CB8AC3E}">
        <p14:creationId xmlns:p14="http://schemas.microsoft.com/office/powerpoint/2010/main" val="322685579"/>
      </p:ext>
    </p:extLst>
  </p:cSld>
  <p:clrMapOvr>
    <a:masterClrMapping/>
  </p:clrMapOvr>
  <mc:AlternateContent xmlns:mc="http://schemas.openxmlformats.org/markup-compatibility/2006" xmlns:p14="http://schemas.microsoft.com/office/powerpoint/2010/main">
    <mc:Choice Requires="p14">
      <p:transition spd="slow" p14:dur="2000" advTm="3806"/>
    </mc:Choice>
    <mc:Fallback xmlns="">
      <p:transition spd="slow" advTm="38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1+#ppt_w/2"/>
                                          </p:val>
                                        </p:tav>
                                        <p:tav tm="100000">
                                          <p:val>
                                            <p:strVal val="#ppt_x"/>
                                          </p:val>
                                        </p:tav>
                                      </p:tavLst>
                                    </p:anim>
                                    <p:anim calcmode="lin" valueType="num">
                                      <p:cBhvr additive="base">
                                        <p:cTn id="27" dur="500" fill="hold"/>
                                        <p:tgtEl>
                                          <p:spTgt spid="7"/>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30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50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1+#ppt_w/2"/>
                                          </p:val>
                                        </p:tav>
                                        <p:tav tm="100000">
                                          <p:val>
                                            <p:strVal val="#ppt_x"/>
                                          </p:val>
                                        </p:tav>
                                      </p:tavLst>
                                    </p:anim>
                                    <p:anim calcmode="lin" valueType="num">
                                      <p:cBhvr additive="base">
                                        <p:cTn id="35" dur="500" fill="hold"/>
                                        <p:tgtEl>
                                          <p:spTgt spid="13"/>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70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1+#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childTnLst>
                          </p:cTn>
                        </p:par>
                        <p:par>
                          <p:cTn id="40" fill="hold">
                            <p:stCondLst>
                              <p:cond delay="2700"/>
                            </p:stCondLst>
                            <p:childTnLst>
                              <p:par>
                                <p:cTn id="41" presetID="2" presetClass="entr" presetSubtype="4" fill="hold" nodeType="after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043366">
            <a:off x="-2671174" y="-864058"/>
            <a:ext cx="9003977" cy="5086382"/>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124298" y="1872084"/>
            <a:ext cx="955909" cy="95590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rgbClr val="2E97BC"/>
                </a:solidFill>
                <a:cs typeface="+mn-ea"/>
                <a:sym typeface="+mn-lt"/>
              </a:rPr>
              <a:t>04</a:t>
            </a:r>
            <a:endParaRPr lang="zh-CN" altLang="en-US" sz="4800" dirty="0">
              <a:solidFill>
                <a:srgbClr val="2E97BC"/>
              </a:solidFill>
              <a:cs typeface="+mn-ea"/>
              <a:sym typeface="+mn-lt"/>
            </a:endParaRPr>
          </a:p>
        </p:txBody>
      </p:sp>
      <p:pic>
        <p:nvPicPr>
          <p:cNvPr id="18"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753901">
            <a:off x="3375673" y="-39925"/>
            <a:ext cx="9003977" cy="508638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420442" y="1944092"/>
            <a:ext cx="3057247" cy="523220"/>
          </a:xfrm>
          <a:prstGeom prst="rect">
            <a:avLst/>
          </a:prstGeom>
        </p:spPr>
        <p:txBody>
          <a:bodyPr wrap="none">
            <a:spAutoFit/>
          </a:bodyPr>
          <a:lstStyle/>
          <a:p>
            <a:r>
              <a:rPr lang="zh-CN" altLang="en-US" sz="2800" dirty="0">
                <a:solidFill>
                  <a:srgbClr val="2E97BC"/>
                </a:solidFill>
                <a:cs typeface="+mn-ea"/>
                <a:sym typeface="+mn-lt"/>
              </a:rPr>
              <a:t>单击添加文字标题</a:t>
            </a:r>
          </a:p>
        </p:txBody>
      </p:sp>
      <p:sp>
        <p:nvSpPr>
          <p:cNvPr id="8" name="矩形 7"/>
          <p:cNvSpPr/>
          <p:nvPr/>
        </p:nvSpPr>
        <p:spPr>
          <a:xfrm>
            <a:off x="3420442" y="2346523"/>
            <a:ext cx="3350854" cy="461665"/>
          </a:xfrm>
          <a:prstGeom prst="rect">
            <a:avLst/>
          </a:prstGeom>
        </p:spPr>
        <p:txBody>
          <a:bodyPr wrap="none">
            <a:spAutoFit/>
          </a:bodyPr>
          <a:lstStyle/>
          <a:p>
            <a:r>
              <a:rPr lang="en-US" altLang="zh-CN" sz="1200" dirty="0" err="1">
                <a:cs typeface="+mn-ea"/>
                <a:sym typeface="+mn-lt"/>
              </a:rPr>
              <a:t>templateBusiness</a:t>
            </a:r>
            <a:r>
              <a:rPr lang="en-US" altLang="zh-CN" sz="1200" dirty="0">
                <a:cs typeface="+mn-ea"/>
                <a:sym typeface="+mn-lt"/>
              </a:rPr>
              <a:t> end of year job summary</a:t>
            </a:r>
          </a:p>
          <a:p>
            <a:r>
              <a:rPr lang="en-US" altLang="zh-CN" sz="1200" dirty="0">
                <a:cs typeface="+mn-ea"/>
                <a:sym typeface="+mn-lt"/>
              </a:rPr>
              <a:t>general PPT template</a:t>
            </a:r>
            <a:endParaRPr lang="zh-CN" altLang="en-US" sz="1200" dirty="0">
              <a:cs typeface="+mn-ea"/>
              <a:sym typeface="+mn-lt"/>
            </a:endParaRPr>
          </a:p>
        </p:txBody>
      </p:sp>
    </p:spTree>
    <p:extLst>
      <p:ext uri="{BB962C8B-B14F-4D97-AF65-F5344CB8AC3E}">
        <p14:creationId xmlns:p14="http://schemas.microsoft.com/office/powerpoint/2010/main" val="1862445563"/>
      </p:ext>
    </p:extLst>
  </p:cSld>
  <p:clrMapOvr>
    <a:masterClrMapping/>
  </p:clrMapOvr>
  <mc:AlternateContent xmlns:mc="http://schemas.openxmlformats.org/markup-compatibility/2006" xmlns:p14="http://schemas.microsoft.com/office/powerpoint/2010/main">
    <mc:Choice Requires="p14">
      <p:transition spd="slow" p14:dur="2000" advTm="3712"/>
    </mc:Choice>
    <mc:Fallback xmlns="">
      <p:transition spd="slow" advTm="371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2919395" y="1072807"/>
            <a:ext cx="2779479" cy="2762545"/>
            <a:chOff x="4213601" y="1834803"/>
            <a:chExt cx="3764797" cy="3758801"/>
          </a:xfrm>
        </p:grpSpPr>
        <p:sp>
          <p:nvSpPr>
            <p:cNvPr id="3" name="L 形 2"/>
            <p:cNvSpPr/>
            <p:nvPr/>
          </p:nvSpPr>
          <p:spPr>
            <a:xfrm rot="5400000">
              <a:off x="4213603" y="1834935"/>
              <a:ext cx="2940018" cy="2940020"/>
            </a:xfrm>
            <a:prstGeom prst="corner">
              <a:avLst>
                <a:gd name="adj1" fmla="val 25031"/>
                <a:gd name="adj2" fmla="val 24845"/>
              </a:avLst>
            </a:prstGeom>
            <a:solidFill>
              <a:srgbClr val="59A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L 形 3"/>
            <p:cNvSpPr/>
            <p:nvPr/>
          </p:nvSpPr>
          <p:spPr>
            <a:xfrm rot="16200000">
              <a:off x="6226907" y="3841061"/>
              <a:ext cx="1772274" cy="1730708"/>
            </a:xfrm>
            <a:prstGeom prst="corner">
              <a:avLst>
                <a:gd name="adj1" fmla="val 41791"/>
                <a:gd name="adj2" fmla="val 41520"/>
              </a:avLst>
            </a:prstGeom>
            <a:solidFill>
              <a:srgbClr val="59A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7254058" y="1834803"/>
              <a:ext cx="724340" cy="1904753"/>
            </a:xfrm>
            <a:prstGeom prst="rect">
              <a:avLst/>
            </a:prstGeom>
            <a:solidFill>
              <a:srgbClr val="59A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a:spLocks/>
            </p:cNvSpPr>
            <p:nvPr/>
          </p:nvSpPr>
          <p:spPr>
            <a:xfrm rot="5400000">
              <a:off x="4824918" y="4257947"/>
              <a:ext cx="724340" cy="1946973"/>
            </a:xfrm>
            <a:prstGeom prst="rect">
              <a:avLst/>
            </a:prstGeom>
            <a:solidFill>
              <a:srgbClr val="59A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5040709" y="2662040"/>
              <a:ext cx="2112914" cy="2112914"/>
            </a:xfrm>
            <a:prstGeom prst="rect">
              <a:avLst/>
            </a:prstGeom>
            <a:solidFill>
              <a:srgbClr val="498B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AutoShape 30"/>
            <p:cNvSpPr>
              <a:spLocks noChangeAspect="1" noChangeArrowheads="1" noTextEdit="1"/>
            </p:cNvSpPr>
            <p:nvPr/>
          </p:nvSpPr>
          <p:spPr bwMode="auto">
            <a:xfrm>
              <a:off x="4358248" y="1959049"/>
              <a:ext cx="537512" cy="485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 name="Freeform 32"/>
            <p:cNvSpPr>
              <a:spLocks noEditPoints="1"/>
            </p:cNvSpPr>
            <p:nvPr/>
          </p:nvSpPr>
          <p:spPr bwMode="auto">
            <a:xfrm>
              <a:off x="4355760" y="2150662"/>
              <a:ext cx="540000" cy="297374"/>
            </a:xfrm>
            <a:custGeom>
              <a:avLst/>
              <a:gdLst>
                <a:gd name="T0" fmla="*/ 105 w 181"/>
                <a:gd name="T1" fmla="*/ 49 h 99"/>
                <a:gd name="T2" fmla="*/ 91 w 181"/>
                <a:gd name="T3" fmla="*/ 53 h 99"/>
                <a:gd name="T4" fmla="*/ 77 w 181"/>
                <a:gd name="T5" fmla="*/ 49 h 99"/>
                <a:gd name="T6" fmla="*/ 2 w 181"/>
                <a:gd name="T7" fmla="*/ 0 h 99"/>
                <a:gd name="T8" fmla="*/ 0 w 181"/>
                <a:gd name="T9" fmla="*/ 6 h 99"/>
                <a:gd name="T10" fmla="*/ 0 w 181"/>
                <a:gd name="T11" fmla="*/ 84 h 99"/>
                <a:gd name="T12" fmla="*/ 16 w 181"/>
                <a:gd name="T13" fmla="*/ 99 h 99"/>
                <a:gd name="T14" fmla="*/ 165 w 181"/>
                <a:gd name="T15" fmla="*/ 99 h 99"/>
                <a:gd name="T16" fmla="*/ 181 w 181"/>
                <a:gd name="T17" fmla="*/ 84 h 99"/>
                <a:gd name="T18" fmla="*/ 181 w 181"/>
                <a:gd name="T19" fmla="*/ 6 h 99"/>
                <a:gd name="T20" fmla="*/ 180 w 181"/>
                <a:gd name="T21" fmla="*/ 0 h 99"/>
                <a:gd name="T22" fmla="*/ 105 w 181"/>
                <a:gd name="T23" fmla="*/ 49 h 99"/>
                <a:gd name="T24" fmla="*/ 61 w 181"/>
                <a:gd name="T25" fmla="*/ 57 h 99"/>
                <a:gd name="T26" fmla="*/ 16 w 181"/>
                <a:gd name="T27" fmla="*/ 88 h 99"/>
                <a:gd name="T28" fmla="*/ 15 w 181"/>
                <a:gd name="T29" fmla="*/ 89 h 99"/>
                <a:gd name="T30" fmla="*/ 13 w 181"/>
                <a:gd name="T31" fmla="*/ 88 h 99"/>
                <a:gd name="T32" fmla="*/ 13 w 181"/>
                <a:gd name="T33" fmla="*/ 84 h 99"/>
                <a:gd name="T34" fmla="*/ 58 w 181"/>
                <a:gd name="T35" fmla="*/ 52 h 99"/>
                <a:gd name="T36" fmla="*/ 62 w 181"/>
                <a:gd name="T37" fmla="*/ 53 h 99"/>
                <a:gd name="T38" fmla="*/ 61 w 181"/>
                <a:gd name="T39" fmla="*/ 57 h 99"/>
                <a:gd name="T40" fmla="*/ 170 w 181"/>
                <a:gd name="T41" fmla="*/ 88 h 99"/>
                <a:gd name="T42" fmla="*/ 168 w 181"/>
                <a:gd name="T43" fmla="*/ 89 h 99"/>
                <a:gd name="T44" fmla="*/ 166 w 181"/>
                <a:gd name="T45" fmla="*/ 88 h 99"/>
                <a:gd name="T46" fmla="*/ 120 w 181"/>
                <a:gd name="T47" fmla="*/ 56 h 99"/>
                <a:gd name="T48" fmla="*/ 119 w 181"/>
                <a:gd name="T49" fmla="*/ 52 h 99"/>
                <a:gd name="T50" fmla="*/ 123 w 181"/>
                <a:gd name="T51" fmla="*/ 51 h 99"/>
                <a:gd name="T52" fmla="*/ 169 w 181"/>
                <a:gd name="T53" fmla="*/ 84 h 99"/>
                <a:gd name="T54" fmla="*/ 170 w 181"/>
                <a:gd name="T55" fmla="*/ 8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1" h="99">
                  <a:moveTo>
                    <a:pt x="105" y="49"/>
                  </a:moveTo>
                  <a:cubicBezTo>
                    <a:pt x="100" y="52"/>
                    <a:pt x="96" y="53"/>
                    <a:pt x="91" y="53"/>
                  </a:cubicBezTo>
                  <a:cubicBezTo>
                    <a:pt x="86" y="53"/>
                    <a:pt x="81" y="52"/>
                    <a:pt x="77" y="49"/>
                  </a:cubicBezTo>
                  <a:cubicBezTo>
                    <a:pt x="2" y="0"/>
                    <a:pt x="2" y="0"/>
                    <a:pt x="2" y="0"/>
                  </a:cubicBezTo>
                  <a:cubicBezTo>
                    <a:pt x="1" y="2"/>
                    <a:pt x="0" y="4"/>
                    <a:pt x="0" y="6"/>
                  </a:cubicBezTo>
                  <a:cubicBezTo>
                    <a:pt x="0" y="84"/>
                    <a:pt x="0" y="84"/>
                    <a:pt x="0" y="84"/>
                  </a:cubicBezTo>
                  <a:cubicBezTo>
                    <a:pt x="0" y="92"/>
                    <a:pt x="7" y="99"/>
                    <a:pt x="16" y="99"/>
                  </a:cubicBezTo>
                  <a:cubicBezTo>
                    <a:pt x="165" y="99"/>
                    <a:pt x="165" y="99"/>
                    <a:pt x="165" y="99"/>
                  </a:cubicBezTo>
                  <a:cubicBezTo>
                    <a:pt x="174" y="99"/>
                    <a:pt x="181" y="92"/>
                    <a:pt x="181" y="84"/>
                  </a:cubicBezTo>
                  <a:cubicBezTo>
                    <a:pt x="181" y="6"/>
                    <a:pt x="181" y="6"/>
                    <a:pt x="181" y="6"/>
                  </a:cubicBezTo>
                  <a:cubicBezTo>
                    <a:pt x="181" y="4"/>
                    <a:pt x="181" y="2"/>
                    <a:pt x="180" y="0"/>
                  </a:cubicBezTo>
                  <a:lnTo>
                    <a:pt x="105" y="49"/>
                  </a:lnTo>
                  <a:close/>
                  <a:moveTo>
                    <a:pt x="61" y="57"/>
                  </a:moveTo>
                  <a:cubicBezTo>
                    <a:pt x="16" y="88"/>
                    <a:pt x="16" y="88"/>
                    <a:pt x="16" y="88"/>
                  </a:cubicBezTo>
                  <a:cubicBezTo>
                    <a:pt x="16" y="89"/>
                    <a:pt x="15" y="89"/>
                    <a:pt x="15" y="89"/>
                  </a:cubicBezTo>
                  <a:cubicBezTo>
                    <a:pt x="14" y="89"/>
                    <a:pt x="13" y="89"/>
                    <a:pt x="13" y="88"/>
                  </a:cubicBezTo>
                  <a:cubicBezTo>
                    <a:pt x="12" y="87"/>
                    <a:pt x="12" y="85"/>
                    <a:pt x="13" y="84"/>
                  </a:cubicBezTo>
                  <a:cubicBezTo>
                    <a:pt x="58" y="52"/>
                    <a:pt x="58" y="52"/>
                    <a:pt x="58" y="52"/>
                  </a:cubicBezTo>
                  <a:cubicBezTo>
                    <a:pt x="59" y="51"/>
                    <a:pt x="61" y="52"/>
                    <a:pt x="62" y="53"/>
                  </a:cubicBezTo>
                  <a:cubicBezTo>
                    <a:pt x="62" y="54"/>
                    <a:pt x="62" y="56"/>
                    <a:pt x="61" y="57"/>
                  </a:cubicBezTo>
                  <a:close/>
                  <a:moveTo>
                    <a:pt x="170" y="88"/>
                  </a:moveTo>
                  <a:cubicBezTo>
                    <a:pt x="169" y="88"/>
                    <a:pt x="168" y="89"/>
                    <a:pt x="168" y="89"/>
                  </a:cubicBezTo>
                  <a:cubicBezTo>
                    <a:pt x="167" y="89"/>
                    <a:pt x="167" y="89"/>
                    <a:pt x="166" y="88"/>
                  </a:cubicBezTo>
                  <a:cubicBezTo>
                    <a:pt x="120" y="56"/>
                    <a:pt x="120" y="56"/>
                    <a:pt x="120" y="56"/>
                  </a:cubicBezTo>
                  <a:cubicBezTo>
                    <a:pt x="119" y="55"/>
                    <a:pt x="118" y="53"/>
                    <a:pt x="119" y="52"/>
                  </a:cubicBezTo>
                  <a:cubicBezTo>
                    <a:pt x="120" y="51"/>
                    <a:pt x="122" y="51"/>
                    <a:pt x="123" y="51"/>
                  </a:cubicBezTo>
                  <a:cubicBezTo>
                    <a:pt x="169" y="84"/>
                    <a:pt x="169" y="84"/>
                    <a:pt x="169" y="84"/>
                  </a:cubicBezTo>
                  <a:cubicBezTo>
                    <a:pt x="170" y="85"/>
                    <a:pt x="171" y="87"/>
                    <a:pt x="170" y="88"/>
                  </a:cubicBezTo>
                  <a:close/>
                </a:path>
              </a:pathLst>
            </a:custGeom>
            <a:solidFill>
              <a:srgbClr val="F5EDE8"/>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Freeform 33"/>
            <p:cNvSpPr>
              <a:spLocks/>
            </p:cNvSpPr>
            <p:nvPr/>
          </p:nvSpPr>
          <p:spPr bwMode="auto">
            <a:xfrm>
              <a:off x="4370691" y="1959049"/>
              <a:ext cx="512627" cy="251337"/>
            </a:xfrm>
            <a:custGeom>
              <a:avLst/>
              <a:gdLst>
                <a:gd name="T0" fmla="*/ 139 w 172"/>
                <a:gd name="T1" fmla="*/ 39 h 84"/>
                <a:gd name="T2" fmla="*/ 139 w 172"/>
                <a:gd name="T3" fmla="*/ 14 h 84"/>
                <a:gd name="T4" fmla="*/ 126 w 172"/>
                <a:gd name="T5" fmla="*/ 0 h 84"/>
                <a:gd name="T6" fmla="*/ 44 w 172"/>
                <a:gd name="T7" fmla="*/ 0 h 84"/>
                <a:gd name="T8" fmla="*/ 30 w 172"/>
                <a:gd name="T9" fmla="*/ 14 h 84"/>
                <a:gd name="T10" fmla="*/ 30 w 172"/>
                <a:gd name="T11" fmla="*/ 40 h 84"/>
                <a:gd name="T12" fmla="*/ 0 w 172"/>
                <a:gd name="T13" fmla="*/ 60 h 84"/>
                <a:gd name="T14" fmla="*/ 30 w 172"/>
                <a:gd name="T15" fmla="*/ 80 h 84"/>
                <a:gd name="T16" fmla="*/ 36 w 172"/>
                <a:gd name="T17" fmla="*/ 83 h 84"/>
                <a:gd name="T18" fmla="*/ 36 w 172"/>
                <a:gd name="T19" fmla="*/ 14 h 84"/>
                <a:gd name="T20" fmla="*/ 44 w 172"/>
                <a:gd name="T21" fmla="*/ 6 h 84"/>
                <a:gd name="T22" fmla="*/ 126 w 172"/>
                <a:gd name="T23" fmla="*/ 6 h 84"/>
                <a:gd name="T24" fmla="*/ 134 w 172"/>
                <a:gd name="T25" fmla="*/ 14 h 84"/>
                <a:gd name="T26" fmla="*/ 134 w 172"/>
                <a:gd name="T27" fmla="*/ 36 h 84"/>
                <a:gd name="T28" fmla="*/ 134 w 172"/>
                <a:gd name="T29" fmla="*/ 84 h 84"/>
                <a:gd name="T30" fmla="*/ 139 w 172"/>
                <a:gd name="T31" fmla="*/ 81 h 84"/>
                <a:gd name="T32" fmla="*/ 172 w 172"/>
                <a:gd name="T33" fmla="*/ 60 h 84"/>
                <a:gd name="T34" fmla="*/ 139 w 172"/>
                <a:gd name="T35" fmla="*/ 3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2" h="84">
                  <a:moveTo>
                    <a:pt x="139" y="39"/>
                  </a:moveTo>
                  <a:cubicBezTo>
                    <a:pt x="139" y="14"/>
                    <a:pt x="139" y="14"/>
                    <a:pt x="139" y="14"/>
                  </a:cubicBezTo>
                  <a:cubicBezTo>
                    <a:pt x="139" y="6"/>
                    <a:pt x="134" y="0"/>
                    <a:pt x="126" y="0"/>
                  </a:cubicBezTo>
                  <a:cubicBezTo>
                    <a:pt x="44" y="0"/>
                    <a:pt x="44" y="0"/>
                    <a:pt x="44" y="0"/>
                  </a:cubicBezTo>
                  <a:cubicBezTo>
                    <a:pt x="36" y="0"/>
                    <a:pt x="30" y="6"/>
                    <a:pt x="30" y="14"/>
                  </a:cubicBezTo>
                  <a:cubicBezTo>
                    <a:pt x="30" y="40"/>
                    <a:pt x="30" y="40"/>
                    <a:pt x="30" y="40"/>
                  </a:cubicBezTo>
                  <a:cubicBezTo>
                    <a:pt x="0" y="60"/>
                    <a:pt x="0" y="60"/>
                    <a:pt x="0" y="60"/>
                  </a:cubicBezTo>
                  <a:cubicBezTo>
                    <a:pt x="30" y="80"/>
                    <a:pt x="30" y="80"/>
                    <a:pt x="30" y="80"/>
                  </a:cubicBezTo>
                  <a:cubicBezTo>
                    <a:pt x="36" y="83"/>
                    <a:pt x="36" y="83"/>
                    <a:pt x="36" y="83"/>
                  </a:cubicBezTo>
                  <a:cubicBezTo>
                    <a:pt x="36" y="14"/>
                    <a:pt x="36" y="14"/>
                    <a:pt x="36" y="14"/>
                  </a:cubicBezTo>
                  <a:cubicBezTo>
                    <a:pt x="36" y="9"/>
                    <a:pt x="39" y="6"/>
                    <a:pt x="44" y="6"/>
                  </a:cubicBezTo>
                  <a:cubicBezTo>
                    <a:pt x="126" y="6"/>
                    <a:pt x="126" y="6"/>
                    <a:pt x="126" y="6"/>
                  </a:cubicBezTo>
                  <a:cubicBezTo>
                    <a:pt x="131" y="6"/>
                    <a:pt x="134" y="9"/>
                    <a:pt x="134" y="14"/>
                  </a:cubicBezTo>
                  <a:cubicBezTo>
                    <a:pt x="134" y="36"/>
                    <a:pt x="134" y="36"/>
                    <a:pt x="134" y="36"/>
                  </a:cubicBezTo>
                  <a:cubicBezTo>
                    <a:pt x="134" y="84"/>
                    <a:pt x="134" y="84"/>
                    <a:pt x="134" y="84"/>
                  </a:cubicBezTo>
                  <a:cubicBezTo>
                    <a:pt x="139" y="81"/>
                    <a:pt x="139" y="81"/>
                    <a:pt x="139" y="81"/>
                  </a:cubicBezTo>
                  <a:cubicBezTo>
                    <a:pt x="172" y="60"/>
                    <a:pt x="172" y="60"/>
                    <a:pt x="172" y="60"/>
                  </a:cubicBezTo>
                  <a:lnTo>
                    <a:pt x="139" y="39"/>
                  </a:lnTo>
                  <a:close/>
                </a:path>
              </a:pathLst>
            </a:custGeom>
            <a:solidFill>
              <a:srgbClr val="F5EDE8"/>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 name="Freeform 34"/>
            <p:cNvSpPr>
              <a:spLocks/>
            </p:cNvSpPr>
            <p:nvPr/>
          </p:nvSpPr>
          <p:spPr bwMode="auto">
            <a:xfrm>
              <a:off x="4516267" y="2046146"/>
              <a:ext cx="215254" cy="194102"/>
            </a:xfrm>
            <a:custGeom>
              <a:avLst/>
              <a:gdLst>
                <a:gd name="T0" fmla="*/ 72 w 72"/>
                <a:gd name="T1" fmla="*/ 29 h 65"/>
                <a:gd name="T2" fmla="*/ 68 w 72"/>
                <a:gd name="T3" fmla="*/ 26 h 65"/>
                <a:gd name="T4" fmla="*/ 57 w 72"/>
                <a:gd name="T5" fmla="*/ 26 h 65"/>
                <a:gd name="T6" fmla="*/ 57 w 72"/>
                <a:gd name="T7" fmla="*/ 3 h 65"/>
                <a:gd name="T8" fmla="*/ 53 w 72"/>
                <a:gd name="T9" fmla="*/ 0 h 65"/>
                <a:gd name="T10" fmla="*/ 19 w 72"/>
                <a:gd name="T11" fmla="*/ 0 h 65"/>
                <a:gd name="T12" fmla="*/ 15 w 72"/>
                <a:gd name="T13" fmla="*/ 3 h 65"/>
                <a:gd name="T14" fmla="*/ 15 w 72"/>
                <a:gd name="T15" fmla="*/ 26 h 65"/>
                <a:gd name="T16" fmla="*/ 4 w 72"/>
                <a:gd name="T17" fmla="*/ 26 h 65"/>
                <a:gd name="T18" fmla="*/ 0 w 72"/>
                <a:gd name="T19" fmla="*/ 29 h 65"/>
                <a:gd name="T20" fmla="*/ 1 w 72"/>
                <a:gd name="T21" fmla="*/ 32 h 65"/>
                <a:gd name="T22" fmla="*/ 1 w 72"/>
                <a:gd name="T23" fmla="*/ 32 h 65"/>
                <a:gd name="T24" fmla="*/ 33 w 72"/>
                <a:gd name="T25" fmla="*/ 64 h 65"/>
                <a:gd name="T26" fmla="*/ 36 w 72"/>
                <a:gd name="T27" fmla="*/ 65 h 65"/>
                <a:gd name="T28" fmla="*/ 39 w 72"/>
                <a:gd name="T29" fmla="*/ 64 h 65"/>
                <a:gd name="T30" fmla="*/ 39 w 72"/>
                <a:gd name="T31" fmla="*/ 64 h 65"/>
                <a:gd name="T32" fmla="*/ 70 w 72"/>
                <a:gd name="T33" fmla="*/ 32 h 65"/>
                <a:gd name="T34" fmla="*/ 71 w 72"/>
                <a:gd name="T35" fmla="*/ 32 h 65"/>
                <a:gd name="T36" fmla="*/ 71 w 72"/>
                <a:gd name="T37" fmla="*/ 32 h 65"/>
                <a:gd name="T38" fmla="*/ 71 w 72"/>
                <a:gd name="T39" fmla="*/ 32 h 65"/>
                <a:gd name="T40" fmla="*/ 72 w 72"/>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65">
                  <a:moveTo>
                    <a:pt x="72" y="29"/>
                  </a:moveTo>
                  <a:cubicBezTo>
                    <a:pt x="72" y="28"/>
                    <a:pt x="70" y="26"/>
                    <a:pt x="68" y="26"/>
                  </a:cubicBezTo>
                  <a:cubicBezTo>
                    <a:pt x="57" y="26"/>
                    <a:pt x="57" y="26"/>
                    <a:pt x="57" y="26"/>
                  </a:cubicBezTo>
                  <a:cubicBezTo>
                    <a:pt x="57" y="3"/>
                    <a:pt x="57" y="3"/>
                    <a:pt x="57" y="3"/>
                  </a:cubicBezTo>
                  <a:cubicBezTo>
                    <a:pt x="57" y="2"/>
                    <a:pt x="55" y="0"/>
                    <a:pt x="53" y="0"/>
                  </a:cubicBezTo>
                  <a:cubicBezTo>
                    <a:pt x="19" y="0"/>
                    <a:pt x="19" y="0"/>
                    <a:pt x="19" y="0"/>
                  </a:cubicBezTo>
                  <a:cubicBezTo>
                    <a:pt x="17" y="0"/>
                    <a:pt x="15" y="2"/>
                    <a:pt x="15" y="3"/>
                  </a:cubicBezTo>
                  <a:cubicBezTo>
                    <a:pt x="15" y="26"/>
                    <a:pt x="15" y="26"/>
                    <a:pt x="15" y="26"/>
                  </a:cubicBezTo>
                  <a:cubicBezTo>
                    <a:pt x="4" y="26"/>
                    <a:pt x="4" y="26"/>
                    <a:pt x="4" y="26"/>
                  </a:cubicBezTo>
                  <a:cubicBezTo>
                    <a:pt x="2" y="26"/>
                    <a:pt x="0" y="28"/>
                    <a:pt x="0" y="29"/>
                  </a:cubicBezTo>
                  <a:cubicBezTo>
                    <a:pt x="0" y="30"/>
                    <a:pt x="1" y="31"/>
                    <a:pt x="1" y="32"/>
                  </a:cubicBezTo>
                  <a:cubicBezTo>
                    <a:pt x="1" y="32"/>
                    <a:pt x="1" y="32"/>
                    <a:pt x="1" y="32"/>
                  </a:cubicBezTo>
                  <a:cubicBezTo>
                    <a:pt x="33" y="64"/>
                    <a:pt x="33" y="64"/>
                    <a:pt x="33" y="64"/>
                  </a:cubicBezTo>
                  <a:cubicBezTo>
                    <a:pt x="34" y="64"/>
                    <a:pt x="35" y="65"/>
                    <a:pt x="36" y="65"/>
                  </a:cubicBezTo>
                  <a:cubicBezTo>
                    <a:pt x="37" y="65"/>
                    <a:pt x="38" y="64"/>
                    <a:pt x="39" y="64"/>
                  </a:cubicBezTo>
                  <a:cubicBezTo>
                    <a:pt x="39" y="64"/>
                    <a:pt x="39" y="64"/>
                    <a:pt x="39" y="64"/>
                  </a:cubicBezTo>
                  <a:cubicBezTo>
                    <a:pt x="70" y="32"/>
                    <a:pt x="70" y="32"/>
                    <a:pt x="70" y="32"/>
                  </a:cubicBezTo>
                  <a:cubicBezTo>
                    <a:pt x="70" y="32"/>
                    <a:pt x="70" y="32"/>
                    <a:pt x="71" y="32"/>
                  </a:cubicBezTo>
                  <a:cubicBezTo>
                    <a:pt x="71" y="32"/>
                    <a:pt x="71" y="32"/>
                    <a:pt x="71" y="32"/>
                  </a:cubicBezTo>
                  <a:cubicBezTo>
                    <a:pt x="71" y="32"/>
                    <a:pt x="71" y="32"/>
                    <a:pt x="71" y="32"/>
                  </a:cubicBezTo>
                  <a:cubicBezTo>
                    <a:pt x="71" y="31"/>
                    <a:pt x="72" y="30"/>
                    <a:pt x="72" y="29"/>
                  </a:cubicBezTo>
                  <a:close/>
                </a:path>
              </a:pathLst>
            </a:custGeom>
            <a:solidFill>
              <a:srgbClr val="F5EDE8"/>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AutoShape 12"/>
            <p:cNvSpPr>
              <a:spLocks noChangeAspect="1" noChangeArrowheads="1" noTextEdit="1"/>
            </p:cNvSpPr>
            <p:nvPr/>
          </p:nvSpPr>
          <p:spPr bwMode="auto">
            <a:xfrm>
              <a:off x="7351010" y="1959049"/>
              <a:ext cx="500629" cy="529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Freeform 14"/>
            <p:cNvSpPr>
              <a:spLocks/>
            </p:cNvSpPr>
            <p:nvPr/>
          </p:nvSpPr>
          <p:spPr bwMode="auto">
            <a:xfrm>
              <a:off x="7349385" y="2297136"/>
              <a:ext cx="130034" cy="60141"/>
            </a:xfrm>
            <a:custGeom>
              <a:avLst/>
              <a:gdLst>
                <a:gd name="T0" fmla="*/ 19 w 87"/>
                <a:gd name="T1" fmla="*/ 40 h 40"/>
                <a:gd name="T2" fmla="*/ 67 w 87"/>
                <a:gd name="T3" fmla="*/ 40 h 40"/>
                <a:gd name="T4" fmla="*/ 67 w 87"/>
                <a:gd name="T5" fmla="*/ 40 h 40"/>
                <a:gd name="T6" fmla="*/ 87 w 87"/>
                <a:gd name="T7" fmla="*/ 20 h 40"/>
                <a:gd name="T8" fmla="*/ 67 w 87"/>
                <a:gd name="T9" fmla="*/ 0 h 40"/>
                <a:gd name="T10" fmla="*/ 67 w 87"/>
                <a:gd name="T11" fmla="*/ 0 h 40"/>
                <a:gd name="T12" fmla="*/ 19 w 87"/>
                <a:gd name="T13" fmla="*/ 0 h 40"/>
                <a:gd name="T14" fmla="*/ 19 w 87"/>
                <a:gd name="T15" fmla="*/ 0 h 40"/>
                <a:gd name="T16" fmla="*/ 0 w 87"/>
                <a:gd name="T17" fmla="*/ 20 h 40"/>
                <a:gd name="T18" fmla="*/ 19 w 87"/>
                <a:gd name="T1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40">
                  <a:moveTo>
                    <a:pt x="19" y="40"/>
                  </a:moveTo>
                  <a:cubicBezTo>
                    <a:pt x="67" y="40"/>
                    <a:pt x="67" y="40"/>
                    <a:pt x="67" y="40"/>
                  </a:cubicBezTo>
                  <a:cubicBezTo>
                    <a:pt x="67" y="40"/>
                    <a:pt x="67" y="40"/>
                    <a:pt x="67" y="40"/>
                  </a:cubicBezTo>
                  <a:cubicBezTo>
                    <a:pt x="78" y="40"/>
                    <a:pt x="87" y="31"/>
                    <a:pt x="87" y="20"/>
                  </a:cubicBezTo>
                  <a:cubicBezTo>
                    <a:pt x="87" y="9"/>
                    <a:pt x="78" y="0"/>
                    <a:pt x="67" y="0"/>
                  </a:cubicBezTo>
                  <a:cubicBezTo>
                    <a:pt x="67" y="0"/>
                    <a:pt x="67" y="0"/>
                    <a:pt x="67" y="0"/>
                  </a:cubicBezTo>
                  <a:cubicBezTo>
                    <a:pt x="19" y="0"/>
                    <a:pt x="19" y="0"/>
                    <a:pt x="19" y="0"/>
                  </a:cubicBezTo>
                  <a:cubicBezTo>
                    <a:pt x="19" y="0"/>
                    <a:pt x="19" y="0"/>
                    <a:pt x="19" y="0"/>
                  </a:cubicBezTo>
                  <a:cubicBezTo>
                    <a:pt x="9" y="0"/>
                    <a:pt x="0" y="9"/>
                    <a:pt x="0" y="20"/>
                  </a:cubicBezTo>
                  <a:cubicBezTo>
                    <a:pt x="0" y="31"/>
                    <a:pt x="9" y="40"/>
                    <a:pt x="19" y="40"/>
                  </a:cubicBezTo>
                  <a:close/>
                </a:path>
              </a:pathLst>
            </a:custGeom>
            <a:solidFill>
              <a:srgbClr val="F5EDE8"/>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 name="Freeform 15"/>
            <p:cNvSpPr>
              <a:spLocks/>
            </p:cNvSpPr>
            <p:nvPr/>
          </p:nvSpPr>
          <p:spPr bwMode="auto">
            <a:xfrm>
              <a:off x="7349385" y="2092333"/>
              <a:ext cx="130034" cy="58515"/>
            </a:xfrm>
            <a:custGeom>
              <a:avLst/>
              <a:gdLst>
                <a:gd name="T0" fmla="*/ 19 w 87"/>
                <a:gd name="T1" fmla="*/ 39 h 39"/>
                <a:gd name="T2" fmla="*/ 67 w 87"/>
                <a:gd name="T3" fmla="*/ 39 h 39"/>
                <a:gd name="T4" fmla="*/ 67 w 87"/>
                <a:gd name="T5" fmla="*/ 39 h 39"/>
                <a:gd name="T6" fmla="*/ 87 w 87"/>
                <a:gd name="T7" fmla="*/ 20 h 39"/>
                <a:gd name="T8" fmla="*/ 67 w 87"/>
                <a:gd name="T9" fmla="*/ 0 h 39"/>
                <a:gd name="T10" fmla="*/ 67 w 87"/>
                <a:gd name="T11" fmla="*/ 0 h 39"/>
                <a:gd name="T12" fmla="*/ 19 w 87"/>
                <a:gd name="T13" fmla="*/ 0 h 39"/>
                <a:gd name="T14" fmla="*/ 19 w 87"/>
                <a:gd name="T15" fmla="*/ 0 h 39"/>
                <a:gd name="T16" fmla="*/ 0 w 87"/>
                <a:gd name="T17" fmla="*/ 20 h 39"/>
                <a:gd name="T18" fmla="*/ 19 w 87"/>
                <a:gd name="T19"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39">
                  <a:moveTo>
                    <a:pt x="19" y="39"/>
                  </a:moveTo>
                  <a:cubicBezTo>
                    <a:pt x="67" y="39"/>
                    <a:pt x="67" y="39"/>
                    <a:pt x="67" y="39"/>
                  </a:cubicBezTo>
                  <a:cubicBezTo>
                    <a:pt x="67" y="39"/>
                    <a:pt x="67" y="39"/>
                    <a:pt x="67" y="39"/>
                  </a:cubicBezTo>
                  <a:cubicBezTo>
                    <a:pt x="78" y="39"/>
                    <a:pt x="87" y="31"/>
                    <a:pt x="87" y="20"/>
                  </a:cubicBezTo>
                  <a:cubicBezTo>
                    <a:pt x="87" y="9"/>
                    <a:pt x="78" y="0"/>
                    <a:pt x="67" y="0"/>
                  </a:cubicBezTo>
                  <a:cubicBezTo>
                    <a:pt x="67" y="0"/>
                    <a:pt x="67" y="0"/>
                    <a:pt x="67" y="0"/>
                  </a:cubicBezTo>
                  <a:cubicBezTo>
                    <a:pt x="19" y="0"/>
                    <a:pt x="19" y="0"/>
                    <a:pt x="19" y="0"/>
                  </a:cubicBezTo>
                  <a:cubicBezTo>
                    <a:pt x="19" y="0"/>
                    <a:pt x="19" y="0"/>
                    <a:pt x="19" y="0"/>
                  </a:cubicBezTo>
                  <a:cubicBezTo>
                    <a:pt x="9" y="0"/>
                    <a:pt x="0" y="9"/>
                    <a:pt x="0" y="20"/>
                  </a:cubicBezTo>
                  <a:cubicBezTo>
                    <a:pt x="0" y="31"/>
                    <a:pt x="9" y="39"/>
                    <a:pt x="19" y="39"/>
                  </a:cubicBezTo>
                  <a:close/>
                </a:path>
              </a:pathLst>
            </a:custGeom>
            <a:solidFill>
              <a:srgbClr val="F5EDE8"/>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 name="Freeform 16"/>
            <p:cNvSpPr>
              <a:spLocks noEditPoints="1"/>
            </p:cNvSpPr>
            <p:nvPr/>
          </p:nvSpPr>
          <p:spPr bwMode="auto">
            <a:xfrm>
              <a:off x="7414402" y="1959049"/>
              <a:ext cx="437238" cy="531512"/>
            </a:xfrm>
            <a:custGeom>
              <a:avLst/>
              <a:gdLst>
                <a:gd name="T0" fmla="*/ 251 w 294"/>
                <a:gd name="T1" fmla="*/ 0 h 358"/>
                <a:gd name="T2" fmla="*/ 43 w 294"/>
                <a:gd name="T3" fmla="*/ 0 h 358"/>
                <a:gd name="T4" fmla="*/ 0 w 294"/>
                <a:gd name="T5" fmla="*/ 43 h 358"/>
                <a:gd name="T6" fmla="*/ 0 w 294"/>
                <a:gd name="T7" fmla="*/ 77 h 358"/>
                <a:gd name="T8" fmla="*/ 24 w 294"/>
                <a:gd name="T9" fmla="*/ 77 h 358"/>
                <a:gd name="T10" fmla="*/ 57 w 294"/>
                <a:gd name="T11" fmla="*/ 110 h 358"/>
                <a:gd name="T12" fmla="*/ 24 w 294"/>
                <a:gd name="T13" fmla="*/ 143 h 358"/>
                <a:gd name="T14" fmla="*/ 0 w 294"/>
                <a:gd name="T15" fmla="*/ 143 h 358"/>
                <a:gd name="T16" fmla="*/ 0 w 294"/>
                <a:gd name="T17" fmla="*/ 215 h 358"/>
                <a:gd name="T18" fmla="*/ 24 w 294"/>
                <a:gd name="T19" fmla="*/ 215 h 358"/>
                <a:gd name="T20" fmla="*/ 57 w 294"/>
                <a:gd name="T21" fmla="*/ 248 h 358"/>
                <a:gd name="T22" fmla="*/ 24 w 294"/>
                <a:gd name="T23" fmla="*/ 281 h 358"/>
                <a:gd name="T24" fmla="*/ 0 w 294"/>
                <a:gd name="T25" fmla="*/ 281 h 358"/>
                <a:gd name="T26" fmla="*/ 0 w 294"/>
                <a:gd name="T27" fmla="*/ 315 h 358"/>
                <a:gd name="T28" fmla="*/ 43 w 294"/>
                <a:gd name="T29" fmla="*/ 358 h 358"/>
                <a:gd name="T30" fmla="*/ 251 w 294"/>
                <a:gd name="T31" fmla="*/ 358 h 358"/>
                <a:gd name="T32" fmla="*/ 294 w 294"/>
                <a:gd name="T33" fmla="*/ 315 h 358"/>
                <a:gd name="T34" fmla="*/ 294 w 294"/>
                <a:gd name="T35" fmla="*/ 43 h 358"/>
                <a:gd name="T36" fmla="*/ 251 w 294"/>
                <a:gd name="T37" fmla="*/ 0 h 358"/>
                <a:gd name="T38" fmla="*/ 143 w 294"/>
                <a:gd name="T39" fmla="*/ 58 h 358"/>
                <a:gd name="T40" fmla="*/ 155 w 294"/>
                <a:gd name="T41" fmla="*/ 63 h 358"/>
                <a:gd name="T42" fmla="*/ 173 w 294"/>
                <a:gd name="T43" fmla="*/ 112 h 358"/>
                <a:gd name="T44" fmla="*/ 168 w 294"/>
                <a:gd name="T45" fmla="*/ 123 h 358"/>
                <a:gd name="T46" fmla="*/ 156 w 294"/>
                <a:gd name="T47" fmla="*/ 127 h 358"/>
                <a:gd name="T48" fmla="*/ 132 w 294"/>
                <a:gd name="T49" fmla="*/ 62 h 358"/>
                <a:gd name="T50" fmla="*/ 143 w 294"/>
                <a:gd name="T51" fmla="*/ 58 h 358"/>
                <a:gd name="T52" fmla="*/ 205 w 294"/>
                <a:gd name="T53" fmla="*/ 294 h 358"/>
                <a:gd name="T54" fmla="*/ 113 w 294"/>
                <a:gd name="T55" fmla="*/ 199 h 358"/>
                <a:gd name="T56" fmla="*/ 120 w 294"/>
                <a:gd name="T57" fmla="*/ 67 h 358"/>
                <a:gd name="T58" fmla="*/ 122 w 294"/>
                <a:gd name="T59" fmla="*/ 66 h 358"/>
                <a:gd name="T60" fmla="*/ 146 w 294"/>
                <a:gd name="T61" fmla="*/ 131 h 358"/>
                <a:gd name="T62" fmla="*/ 145 w 294"/>
                <a:gd name="T63" fmla="*/ 132 h 358"/>
                <a:gd name="T64" fmla="*/ 150 w 294"/>
                <a:gd name="T65" fmla="*/ 185 h 358"/>
                <a:gd name="T66" fmla="*/ 181 w 294"/>
                <a:gd name="T67" fmla="*/ 228 h 358"/>
                <a:gd name="T68" fmla="*/ 183 w 294"/>
                <a:gd name="T69" fmla="*/ 228 h 358"/>
                <a:gd name="T70" fmla="*/ 207 w 294"/>
                <a:gd name="T71" fmla="*/ 293 h 358"/>
                <a:gd name="T72" fmla="*/ 205 w 294"/>
                <a:gd name="T73" fmla="*/ 294 h 358"/>
                <a:gd name="T74" fmla="*/ 229 w 294"/>
                <a:gd name="T75" fmla="*/ 285 h 358"/>
                <a:gd name="T76" fmla="*/ 217 w 294"/>
                <a:gd name="T77" fmla="*/ 289 h 358"/>
                <a:gd name="T78" fmla="*/ 193 w 294"/>
                <a:gd name="T79" fmla="*/ 224 h 358"/>
                <a:gd name="T80" fmla="*/ 204 w 294"/>
                <a:gd name="T81" fmla="*/ 220 h 358"/>
                <a:gd name="T82" fmla="*/ 216 w 294"/>
                <a:gd name="T83" fmla="*/ 225 h 358"/>
                <a:gd name="T84" fmla="*/ 234 w 294"/>
                <a:gd name="T85" fmla="*/ 274 h 358"/>
                <a:gd name="T86" fmla="*/ 229 w 294"/>
                <a:gd name="T87" fmla="*/ 285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4" h="358">
                  <a:moveTo>
                    <a:pt x="251" y="0"/>
                  </a:moveTo>
                  <a:cubicBezTo>
                    <a:pt x="43" y="0"/>
                    <a:pt x="43" y="0"/>
                    <a:pt x="43" y="0"/>
                  </a:cubicBezTo>
                  <a:cubicBezTo>
                    <a:pt x="20" y="0"/>
                    <a:pt x="0" y="20"/>
                    <a:pt x="0" y="43"/>
                  </a:cubicBezTo>
                  <a:cubicBezTo>
                    <a:pt x="0" y="77"/>
                    <a:pt x="0" y="77"/>
                    <a:pt x="0" y="77"/>
                  </a:cubicBezTo>
                  <a:cubicBezTo>
                    <a:pt x="24" y="77"/>
                    <a:pt x="24" y="77"/>
                    <a:pt x="24" y="77"/>
                  </a:cubicBezTo>
                  <a:cubicBezTo>
                    <a:pt x="42" y="77"/>
                    <a:pt x="57" y="92"/>
                    <a:pt x="57" y="110"/>
                  </a:cubicBezTo>
                  <a:cubicBezTo>
                    <a:pt x="57" y="128"/>
                    <a:pt x="42" y="143"/>
                    <a:pt x="24" y="143"/>
                  </a:cubicBezTo>
                  <a:cubicBezTo>
                    <a:pt x="0" y="143"/>
                    <a:pt x="0" y="143"/>
                    <a:pt x="0" y="143"/>
                  </a:cubicBezTo>
                  <a:cubicBezTo>
                    <a:pt x="0" y="215"/>
                    <a:pt x="0" y="215"/>
                    <a:pt x="0" y="215"/>
                  </a:cubicBezTo>
                  <a:cubicBezTo>
                    <a:pt x="24" y="215"/>
                    <a:pt x="24" y="215"/>
                    <a:pt x="24" y="215"/>
                  </a:cubicBezTo>
                  <a:cubicBezTo>
                    <a:pt x="42" y="215"/>
                    <a:pt x="57" y="230"/>
                    <a:pt x="57" y="248"/>
                  </a:cubicBezTo>
                  <a:cubicBezTo>
                    <a:pt x="57" y="266"/>
                    <a:pt x="42" y="281"/>
                    <a:pt x="24" y="281"/>
                  </a:cubicBezTo>
                  <a:cubicBezTo>
                    <a:pt x="0" y="281"/>
                    <a:pt x="0" y="281"/>
                    <a:pt x="0" y="281"/>
                  </a:cubicBezTo>
                  <a:cubicBezTo>
                    <a:pt x="0" y="315"/>
                    <a:pt x="0" y="315"/>
                    <a:pt x="0" y="315"/>
                  </a:cubicBezTo>
                  <a:cubicBezTo>
                    <a:pt x="0" y="338"/>
                    <a:pt x="20" y="358"/>
                    <a:pt x="43" y="358"/>
                  </a:cubicBezTo>
                  <a:cubicBezTo>
                    <a:pt x="251" y="358"/>
                    <a:pt x="251" y="358"/>
                    <a:pt x="251" y="358"/>
                  </a:cubicBezTo>
                  <a:cubicBezTo>
                    <a:pt x="275" y="358"/>
                    <a:pt x="294" y="338"/>
                    <a:pt x="294" y="315"/>
                  </a:cubicBezTo>
                  <a:cubicBezTo>
                    <a:pt x="294" y="43"/>
                    <a:pt x="294" y="43"/>
                    <a:pt x="294" y="43"/>
                  </a:cubicBezTo>
                  <a:cubicBezTo>
                    <a:pt x="294" y="20"/>
                    <a:pt x="275" y="0"/>
                    <a:pt x="251" y="0"/>
                  </a:cubicBezTo>
                  <a:close/>
                  <a:moveTo>
                    <a:pt x="143" y="58"/>
                  </a:moveTo>
                  <a:cubicBezTo>
                    <a:pt x="148" y="56"/>
                    <a:pt x="153" y="59"/>
                    <a:pt x="155" y="63"/>
                  </a:cubicBezTo>
                  <a:cubicBezTo>
                    <a:pt x="173" y="112"/>
                    <a:pt x="173" y="112"/>
                    <a:pt x="173" y="112"/>
                  </a:cubicBezTo>
                  <a:cubicBezTo>
                    <a:pt x="175" y="116"/>
                    <a:pt x="172" y="121"/>
                    <a:pt x="168" y="123"/>
                  </a:cubicBezTo>
                  <a:cubicBezTo>
                    <a:pt x="156" y="127"/>
                    <a:pt x="156" y="127"/>
                    <a:pt x="156" y="127"/>
                  </a:cubicBezTo>
                  <a:cubicBezTo>
                    <a:pt x="132" y="62"/>
                    <a:pt x="132" y="62"/>
                    <a:pt x="132" y="62"/>
                  </a:cubicBezTo>
                  <a:lnTo>
                    <a:pt x="143" y="58"/>
                  </a:lnTo>
                  <a:close/>
                  <a:moveTo>
                    <a:pt x="205" y="294"/>
                  </a:moveTo>
                  <a:cubicBezTo>
                    <a:pt x="197" y="297"/>
                    <a:pt x="150" y="297"/>
                    <a:pt x="113" y="199"/>
                  </a:cubicBezTo>
                  <a:cubicBezTo>
                    <a:pt x="76" y="101"/>
                    <a:pt x="112" y="70"/>
                    <a:pt x="120" y="67"/>
                  </a:cubicBezTo>
                  <a:cubicBezTo>
                    <a:pt x="122" y="66"/>
                    <a:pt x="122" y="66"/>
                    <a:pt x="122" y="66"/>
                  </a:cubicBezTo>
                  <a:cubicBezTo>
                    <a:pt x="146" y="131"/>
                    <a:pt x="146" y="131"/>
                    <a:pt x="146" y="131"/>
                  </a:cubicBezTo>
                  <a:cubicBezTo>
                    <a:pt x="145" y="132"/>
                    <a:pt x="145" y="132"/>
                    <a:pt x="145" y="132"/>
                  </a:cubicBezTo>
                  <a:cubicBezTo>
                    <a:pt x="140" y="134"/>
                    <a:pt x="133" y="141"/>
                    <a:pt x="150" y="185"/>
                  </a:cubicBezTo>
                  <a:cubicBezTo>
                    <a:pt x="167" y="229"/>
                    <a:pt x="177" y="230"/>
                    <a:pt x="181" y="228"/>
                  </a:cubicBezTo>
                  <a:cubicBezTo>
                    <a:pt x="183" y="228"/>
                    <a:pt x="183" y="228"/>
                    <a:pt x="183" y="228"/>
                  </a:cubicBezTo>
                  <a:cubicBezTo>
                    <a:pt x="207" y="293"/>
                    <a:pt x="207" y="293"/>
                    <a:pt x="207" y="293"/>
                  </a:cubicBezTo>
                  <a:lnTo>
                    <a:pt x="205" y="294"/>
                  </a:lnTo>
                  <a:close/>
                  <a:moveTo>
                    <a:pt x="229" y="285"/>
                  </a:moveTo>
                  <a:cubicBezTo>
                    <a:pt x="217" y="289"/>
                    <a:pt x="217" y="289"/>
                    <a:pt x="217" y="289"/>
                  </a:cubicBezTo>
                  <a:cubicBezTo>
                    <a:pt x="193" y="224"/>
                    <a:pt x="193" y="224"/>
                    <a:pt x="193" y="224"/>
                  </a:cubicBezTo>
                  <a:cubicBezTo>
                    <a:pt x="204" y="220"/>
                    <a:pt x="204" y="220"/>
                    <a:pt x="204" y="220"/>
                  </a:cubicBezTo>
                  <a:cubicBezTo>
                    <a:pt x="209" y="218"/>
                    <a:pt x="214" y="220"/>
                    <a:pt x="216" y="225"/>
                  </a:cubicBezTo>
                  <a:cubicBezTo>
                    <a:pt x="234" y="274"/>
                    <a:pt x="234" y="274"/>
                    <a:pt x="234" y="274"/>
                  </a:cubicBezTo>
                  <a:cubicBezTo>
                    <a:pt x="236" y="278"/>
                    <a:pt x="233" y="283"/>
                    <a:pt x="229" y="285"/>
                  </a:cubicBezTo>
                  <a:close/>
                </a:path>
              </a:pathLst>
            </a:custGeom>
            <a:solidFill>
              <a:srgbClr val="F5EDE8"/>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 name="AutoShape 3"/>
            <p:cNvSpPr>
              <a:spLocks noChangeAspect="1" noChangeArrowheads="1" noTextEdit="1"/>
            </p:cNvSpPr>
            <p:nvPr/>
          </p:nvSpPr>
          <p:spPr bwMode="auto">
            <a:xfrm>
              <a:off x="4367212" y="5010860"/>
              <a:ext cx="538313" cy="47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 name="Freeform 5"/>
            <p:cNvSpPr>
              <a:spLocks/>
            </p:cNvSpPr>
            <p:nvPr/>
          </p:nvSpPr>
          <p:spPr bwMode="auto">
            <a:xfrm>
              <a:off x="4584899" y="5356799"/>
              <a:ext cx="108000" cy="79313"/>
            </a:xfrm>
            <a:custGeom>
              <a:avLst/>
              <a:gdLst>
                <a:gd name="T0" fmla="*/ 54 w 64"/>
                <a:gd name="T1" fmla="*/ 0 h 47"/>
                <a:gd name="T2" fmla="*/ 10 w 64"/>
                <a:gd name="T3" fmla="*/ 0 h 47"/>
                <a:gd name="T4" fmla="*/ 0 w 64"/>
                <a:gd name="T5" fmla="*/ 47 h 47"/>
                <a:gd name="T6" fmla="*/ 64 w 64"/>
                <a:gd name="T7" fmla="*/ 47 h 47"/>
                <a:gd name="T8" fmla="*/ 54 w 64"/>
                <a:gd name="T9" fmla="*/ 0 h 47"/>
              </a:gdLst>
              <a:ahLst/>
              <a:cxnLst>
                <a:cxn ang="0">
                  <a:pos x="T0" y="T1"/>
                </a:cxn>
                <a:cxn ang="0">
                  <a:pos x="T2" y="T3"/>
                </a:cxn>
                <a:cxn ang="0">
                  <a:pos x="T4" y="T5"/>
                </a:cxn>
                <a:cxn ang="0">
                  <a:pos x="T6" y="T7"/>
                </a:cxn>
                <a:cxn ang="0">
                  <a:pos x="T8" y="T9"/>
                </a:cxn>
              </a:cxnLst>
              <a:rect l="0" t="0" r="r" b="b"/>
              <a:pathLst>
                <a:path w="64" h="47">
                  <a:moveTo>
                    <a:pt x="54" y="0"/>
                  </a:moveTo>
                  <a:lnTo>
                    <a:pt x="10" y="0"/>
                  </a:lnTo>
                  <a:lnTo>
                    <a:pt x="0" y="47"/>
                  </a:lnTo>
                  <a:lnTo>
                    <a:pt x="64" y="47"/>
                  </a:lnTo>
                  <a:lnTo>
                    <a:pt x="54" y="0"/>
                  </a:lnTo>
                  <a:close/>
                </a:path>
              </a:pathLst>
            </a:custGeom>
            <a:solidFill>
              <a:srgbClr val="F5EDE8"/>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 name="Freeform 6"/>
            <p:cNvSpPr>
              <a:spLocks/>
            </p:cNvSpPr>
            <p:nvPr/>
          </p:nvSpPr>
          <p:spPr bwMode="auto">
            <a:xfrm>
              <a:off x="4584899" y="5356799"/>
              <a:ext cx="108000" cy="79313"/>
            </a:xfrm>
            <a:custGeom>
              <a:avLst/>
              <a:gdLst>
                <a:gd name="T0" fmla="*/ 54 w 64"/>
                <a:gd name="T1" fmla="*/ 0 h 47"/>
                <a:gd name="T2" fmla="*/ 10 w 64"/>
                <a:gd name="T3" fmla="*/ 0 h 47"/>
                <a:gd name="T4" fmla="*/ 0 w 64"/>
                <a:gd name="T5" fmla="*/ 47 h 47"/>
                <a:gd name="T6" fmla="*/ 64 w 64"/>
                <a:gd name="T7" fmla="*/ 47 h 47"/>
                <a:gd name="T8" fmla="*/ 54 w 64"/>
                <a:gd name="T9" fmla="*/ 0 h 47"/>
              </a:gdLst>
              <a:ahLst/>
              <a:cxnLst>
                <a:cxn ang="0">
                  <a:pos x="T0" y="T1"/>
                </a:cxn>
                <a:cxn ang="0">
                  <a:pos x="T2" y="T3"/>
                </a:cxn>
                <a:cxn ang="0">
                  <a:pos x="T4" y="T5"/>
                </a:cxn>
                <a:cxn ang="0">
                  <a:pos x="T6" y="T7"/>
                </a:cxn>
                <a:cxn ang="0">
                  <a:pos x="T8" y="T9"/>
                </a:cxn>
              </a:cxnLst>
              <a:rect l="0" t="0" r="r" b="b"/>
              <a:pathLst>
                <a:path w="64" h="47">
                  <a:moveTo>
                    <a:pt x="54" y="0"/>
                  </a:moveTo>
                  <a:lnTo>
                    <a:pt x="10" y="0"/>
                  </a:lnTo>
                  <a:lnTo>
                    <a:pt x="0" y="47"/>
                  </a:lnTo>
                  <a:lnTo>
                    <a:pt x="64" y="4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Freeform 7"/>
            <p:cNvSpPr>
              <a:spLocks/>
            </p:cNvSpPr>
            <p:nvPr/>
          </p:nvSpPr>
          <p:spPr bwMode="auto">
            <a:xfrm>
              <a:off x="4458337" y="5446236"/>
              <a:ext cx="364501" cy="43875"/>
            </a:xfrm>
            <a:custGeom>
              <a:avLst/>
              <a:gdLst>
                <a:gd name="T0" fmla="*/ 149 w 165"/>
                <a:gd name="T1" fmla="*/ 0 h 20"/>
                <a:gd name="T2" fmla="*/ 83 w 165"/>
                <a:gd name="T3" fmla="*/ 0 h 20"/>
                <a:gd name="T4" fmla="*/ 82 w 165"/>
                <a:gd name="T5" fmla="*/ 0 h 20"/>
                <a:gd name="T6" fmla="*/ 15 w 165"/>
                <a:gd name="T7" fmla="*/ 0 h 20"/>
                <a:gd name="T8" fmla="*/ 2 w 165"/>
                <a:gd name="T9" fmla="*/ 6 h 20"/>
                <a:gd name="T10" fmla="*/ 0 w 165"/>
                <a:gd name="T11" fmla="*/ 15 h 20"/>
                <a:gd name="T12" fmla="*/ 5 w 165"/>
                <a:gd name="T13" fmla="*/ 20 h 20"/>
                <a:gd name="T14" fmla="*/ 82 w 165"/>
                <a:gd name="T15" fmla="*/ 20 h 20"/>
                <a:gd name="T16" fmla="*/ 83 w 165"/>
                <a:gd name="T17" fmla="*/ 20 h 20"/>
                <a:gd name="T18" fmla="*/ 160 w 165"/>
                <a:gd name="T19" fmla="*/ 20 h 20"/>
                <a:gd name="T20" fmla="*/ 165 w 165"/>
                <a:gd name="T21" fmla="*/ 15 h 20"/>
                <a:gd name="T22" fmla="*/ 163 w 165"/>
                <a:gd name="T23" fmla="*/ 6 h 20"/>
                <a:gd name="T24" fmla="*/ 149 w 165"/>
                <a:gd name="T2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20">
                  <a:moveTo>
                    <a:pt x="149" y="0"/>
                  </a:moveTo>
                  <a:cubicBezTo>
                    <a:pt x="83" y="0"/>
                    <a:pt x="83" y="0"/>
                    <a:pt x="83" y="0"/>
                  </a:cubicBezTo>
                  <a:cubicBezTo>
                    <a:pt x="82" y="0"/>
                    <a:pt x="82" y="0"/>
                    <a:pt x="82" y="0"/>
                  </a:cubicBezTo>
                  <a:cubicBezTo>
                    <a:pt x="15" y="0"/>
                    <a:pt x="15" y="0"/>
                    <a:pt x="15" y="0"/>
                  </a:cubicBezTo>
                  <a:cubicBezTo>
                    <a:pt x="9" y="0"/>
                    <a:pt x="4" y="1"/>
                    <a:pt x="2" y="6"/>
                  </a:cubicBezTo>
                  <a:cubicBezTo>
                    <a:pt x="0" y="15"/>
                    <a:pt x="0" y="15"/>
                    <a:pt x="0" y="15"/>
                  </a:cubicBezTo>
                  <a:cubicBezTo>
                    <a:pt x="0" y="18"/>
                    <a:pt x="2" y="20"/>
                    <a:pt x="5" y="20"/>
                  </a:cubicBezTo>
                  <a:cubicBezTo>
                    <a:pt x="82" y="20"/>
                    <a:pt x="82" y="20"/>
                    <a:pt x="82" y="20"/>
                  </a:cubicBezTo>
                  <a:cubicBezTo>
                    <a:pt x="83" y="20"/>
                    <a:pt x="83" y="20"/>
                    <a:pt x="83" y="20"/>
                  </a:cubicBezTo>
                  <a:cubicBezTo>
                    <a:pt x="160" y="20"/>
                    <a:pt x="160" y="20"/>
                    <a:pt x="160" y="20"/>
                  </a:cubicBezTo>
                  <a:cubicBezTo>
                    <a:pt x="162" y="20"/>
                    <a:pt x="165" y="18"/>
                    <a:pt x="165" y="15"/>
                  </a:cubicBezTo>
                  <a:cubicBezTo>
                    <a:pt x="163" y="6"/>
                    <a:pt x="163" y="6"/>
                    <a:pt x="163" y="6"/>
                  </a:cubicBezTo>
                  <a:cubicBezTo>
                    <a:pt x="161" y="1"/>
                    <a:pt x="156" y="0"/>
                    <a:pt x="149" y="0"/>
                  </a:cubicBezTo>
                </a:path>
              </a:pathLst>
            </a:custGeom>
            <a:solidFill>
              <a:srgbClr val="F5EDE8"/>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Freeform 8"/>
            <p:cNvSpPr>
              <a:spLocks noEditPoints="1"/>
            </p:cNvSpPr>
            <p:nvPr/>
          </p:nvSpPr>
          <p:spPr bwMode="auto">
            <a:xfrm>
              <a:off x="4368899" y="5010860"/>
              <a:ext cx="538313" cy="337501"/>
            </a:xfrm>
            <a:custGeom>
              <a:avLst/>
              <a:gdLst>
                <a:gd name="T0" fmla="*/ 25 w 243"/>
                <a:gd name="T1" fmla="*/ 140 h 152"/>
                <a:gd name="T2" fmla="*/ 16 w 243"/>
                <a:gd name="T3" fmla="*/ 130 h 152"/>
                <a:gd name="T4" fmla="*/ 11 w 243"/>
                <a:gd name="T5" fmla="*/ 21 h 152"/>
                <a:gd name="T6" fmla="*/ 20 w 243"/>
                <a:gd name="T7" fmla="*/ 12 h 152"/>
                <a:gd name="T8" fmla="*/ 223 w 243"/>
                <a:gd name="T9" fmla="*/ 12 h 152"/>
                <a:gd name="T10" fmla="*/ 232 w 243"/>
                <a:gd name="T11" fmla="*/ 21 h 152"/>
                <a:gd name="T12" fmla="*/ 227 w 243"/>
                <a:gd name="T13" fmla="*/ 130 h 152"/>
                <a:gd name="T14" fmla="*/ 218 w 243"/>
                <a:gd name="T15" fmla="*/ 140 h 152"/>
                <a:gd name="T16" fmla="*/ 25 w 243"/>
                <a:gd name="T17" fmla="*/ 140 h 152"/>
                <a:gd name="T18" fmla="*/ 233 w 243"/>
                <a:gd name="T19" fmla="*/ 0 h 152"/>
                <a:gd name="T20" fmla="*/ 10 w 243"/>
                <a:gd name="T21" fmla="*/ 0 h 152"/>
                <a:gd name="T22" fmla="*/ 0 w 243"/>
                <a:gd name="T23" fmla="*/ 10 h 152"/>
                <a:gd name="T24" fmla="*/ 5 w 243"/>
                <a:gd name="T25" fmla="*/ 141 h 152"/>
                <a:gd name="T26" fmla="*/ 15 w 243"/>
                <a:gd name="T27" fmla="*/ 152 h 152"/>
                <a:gd name="T28" fmla="*/ 228 w 243"/>
                <a:gd name="T29" fmla="*/ 152 h 152"/>
                <a:gd name="T30" fmla="*/ 238 w 243"/>
                <a:gd name="T31" fmla="*/ 142 h 152"/>
                <a:gd name="T32" fmla="*/ 243 w 243"/>
                <a:gd name="T33" fmla="*/ 11 h 152"/>
                <a:gd name="T34" fmla="*/ 233 w 243"/>
                <a:gd name="T3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3" h="152">
                  <a:moveTo>
                    <a:pt x="25" y="140"/>
                  </a:moveTo>
                  <a:cubicBezTo>
                    <a:pt x="20" y="140"/>
                    <a:pt x="16" y="135"/>
                    <a:pt x="16" y="130"/>
                  </a:cubicBezTo>
                  <a:cubicBezTo>
                    <a:pt x="11" y="21"/>
                    <a:pt x="11" y="21"/>
                    <a:pt x="11" y="21"/>
                  </a:cubicBezTo>
                  <a:cubicBezTo>
                    <a:pt x="11" y="16"/>
                    <a:pt x="15" y="12"/>
                    <a:pt x="20" y="12"/>
                  </a:cubicBezTo>
                  <a:cubicBezTo>
                    <a:pt x="223" y="12"/>
                    <a:pt x="223" y="12"/>
                    <a:pt x="223" y="12"/>
                  </a:cubicBezTo>
                  <a:cubicBezTo>
                    <a:pt x="228" y="12"/>
                    <a:pt x="232" y="16"/>
                    <a:pt x="232" y="21"/>
                  </a:cubicBezTo>
                  <a:cubicBezTo>
                    <a:pt x="227" y="130"/>
                    <a:pt x="227" y="130"/>
                    <a:pt x="227" y="130"/>
                  </a:cubicBezTo>
                  <a:cubicBezTo>
                    <a:pt x="227" y="135"/>
                    <a:pt x="223" y="140"/>
                    <a:pt x="218" y="140"/>
                  </a:cubicBezTo>
                  <a:cubicBezTo>
                    <a:pt x="25" y="140"/>
                    <a:pt x="25" y="140"/>
                    <a:pt x="25" y="140"/>
                  </a:cubicBezTo>
                  <a:moveTo>
                    <a:pt x="233" y="0"/>
                  </a:moveTo>
                  <a:cubicBezTo>
                    <a:pt x="10" y="0"/>
                    <a:pt x="10" y="0"/>
                    <a:pt x="10" y="0"/>
                  </a:cubicBezTo>
                  <a:cubicBezTo>
                    <a:pt x="4" y="0"/>
                    <a:pt x="0" y="5"/>
                    <a:pt x="0" y="10"/>
                  </a:cubicBezTo>
                  <a:cubicBezTo>
                    <a:pt x="5" y="141"/>
                    <a:pt x="5" y="141"/>
                    <a:pt x="5" y="141"/>
                  </a:cubicBezTo>
                  <a:cubicBezTo>
                    <a:pt x="5" y="147"/>
                    <a:pt x="10" y="152"/>
                    <a:pt x="15" y="152"/>
                  </a:cubicBezTo>
                  <a:cubicBezTo>
                    <a:pt x="228" y="152"/>
                    <a:pt x="228" y="152"/>
                    <a:pt x="228" y="152"/>
                  </a:cubicBezTo>
                  <a:cubicBezTo>
                    <a:pt x="233" y="152"/>
                    <a:pt x="238" y="147"/>
                    <a:pt x="238" y="142"/>
                  </a:cubicBezTo>
                  <a:cubicBezTo>
                    <a:pt x="243" y="11"/>
                    <a:pt x="243" y="11"/>
                    <a:pt x="243" y="11"/>
                  </a:cubicBezTo>
                  <a:cubicBezTo>
                    <a:pt x="243" y="5"/>
                    <a:pt x="239" y="0"/>
                    <a:pt x="233" y="0"/>
                  </a:cubicBezTo>
                </a:path>
              </a:pathLst>
            </a:custGeom>
            <a:solidFill>
              <a:srgbClr val="F5EDE8"/>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 name="Freeform 9"/>
            <p:cNvSpPr>
              <a:spLocks/>
            </p:cNvSpPr>
            <p:nvPr/>
          </p:nvSpPr>
          <p:spPr bwMode="auto">
            <a:xfrm>
              <a:off x="4411087" y="5054735"/>
              <a:ext cx="283501" cy="249751"/>
            </a:xfrm>
            <a:custGeom>
              <a:avLst/>
              <a:gdLst>
                <a:gd name="T0" fmla="*/ 128 w 128"/>
                <a:gd name="T1" fmla="*/ 0 h 112"/>
                <a:gd name="T2" fmla="*/ 8 w 128"/>
                <a:gd name="T3" fmla="*/ 0 h 112"/>
                <a:gd name="T4" fmla="*/ 0 w 128"/>
                <a:gd name="T5" fmla="*/ 8 h 112"/>
                <a:gd name="T6" fmla="*/ 4 w 128"/>
                <a:gd name="T7" fmla="*/ 102 h 112"/>
                <a:gd name="T8" fmla="*/ 13 w 128"/>
                <a:gd name="T9" fmla="*/ 112 h 112"/>
                <a:gd name="T10" fmla="*/ 69 w 128"/>
                <a:gd name="T11" fmla="*/ 112 h 112"/>
                <a:gd name="T12" fmla="*/ 128 w 128"/>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28" h="112">
                  <a:moveTo>
                    <a:pt x="128" y="0"/>
                  </a:moveTo>
                  <a:cubicBezTo>
                    <a:pt x="8" y="0"/>
                    <a:pt x="8" y="0"/>
                    <a:pt x="8" y="0"/>
                  </a:cubicBezTo>
                  <a:cubicBezTo>
                    <a:pt x="4" y="0"/>
                    <a:pt x="0" y="4"/>
                    <a:pt x="0" y="8"/>
                  </a:cubicBezTo>
                  <a:cubicBezTo>
                    <a:pt x="4" y="102"/>
                    <a:pt x="4" y="102"/>
                    <a:pt x="4" y="102"/>
                  </a:cubicBezTo>
                  <a:cubicBezTo>
                    <a:pt x="4" y="107"/>
                    <a:pt x="8" y="112"/>
                    <a:pt x="13" y="112"/>
                  </a:cubicBezTo>
                  <a:cubicBezTo>
                    <a:pt x="69" y="112"/>
                    <a:pt x="69" y="112"/>
                    <a:pt x="69" y="112"/>
                  </a:cubicBezTo>
                  <a:cubicBezTo>
                    <a:pt x="128" y="0"/>
                    <a:pt x="128" y="0"/>
                    <a:pt x="128" y="0"/>
                  </a:cubicBezTo>
                </a:path>
              </a:pathLst>
            </a:custGeom>
            <a:solidFill>
              <a:srgbClr val="F5EDE8"/>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 name="Freeform 10"/>
            <p:cNvSpPr>
              <a:spLocks/>
            </p:cNvSpPr>
            <p:nvPr/>
          </p:nvSpPr>
          <p:spPr bwMode="auto">
            <a:xfrm>
              <a:off x="4708088" y="5054735"/>
              <a:ext cx="156937" cy="249751"/>
            </a:xfrm>
            <a:custGeom>
              <a:avLst/>
              <a:gdLst>
                <a:gd name="T0" fmla="*/ 63 w 71"/>
                <a:gd name="T1" fmla="*/ 0 h 112"/>
                <a:gd name="T2" fmla="*/ 60 w 71"/>
                <a:gd name="T3" fmla="*/ 0 h 112"/>
                <a:gd name="T4" fmla="*/ 0 w 71"/>
                <a:gd name="T5" fmla="*/ 112 h 112"/>
                <a:gd name="T6" fmla="*/ 58 w 71"/>
                <a:gd name="T7" fmla="*/ 112 h 112"/>
                <a:gd name="T8" fmla="*/ 67 w 71"/>
                <a:gd name="T9" fmla="*/ 102 h 112"/>
                <a:gd name="T10" fmla="*/ 71 w 71"/>
                <a:gd name="T11" fmla="*/ 9 h 112"/>
                <a:gd name="T12" fmla="*/ 63 w 71"/>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71" h="112">
                  <a:moveTo>
                    <a:pt x="63" y="0"/>
                  </a:moveTo>
                  <a:cubicBezTo>
                    <a:pt x="60" y="0"/>
                    <a:pt x="60" y="0"/>
                    <a:pt x="60" y="0"/>
                  </a:cubicBezTo>
                  <a:cubicBezTo>
                    <a:pt x="0" y="112"/>
                    <a:pt x="0" y="112"/>
                    <a:pt x="0" y="112"/>
                  </a:cubicBezTo>
                  <a:cubicBezTo>
                    <a:pt x="58" y="112"/>
                    <a:pt x="58" y="112"/>
                    <a:pt x="58" y="112"/>
                  </a:cubicBezTo>
                  <a:cubicBezTo>
                    <a:pt x="63" y="112"/>
                    <a:pt x="67" y="106"/>
                    <a:pt x="67" y="102"/>
                  </a:cubicBezTo>
                  <a:cubicBezTo>
                    <a:pt x="71" y="9"/>
                    <a:pt x="71" y="9"/>
                    <a:pt x="71" y="9"/>
                  </a:cubicBezTo>
                  <a:cubicBezTo>
                    <a:pt x="71" y="4"/>
                    <a:pt x="67" y="0"/>
                    <a:pt x="63" y="0"/>
                  </a:cubicBezTo>
                </a:path>
              </a:pathLst>
            </a:custGeom>
            <a:solidFill>
              <a:srgbClr val="F5EDE8"/>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nvGrpSpPr>
            <p:cNvPr id="23" name="组合 22"/>
            <p:cNvGrpSpPr>
              <a:grpSpLocks noChangeAspect="1"/>
            </p:cNvGrpSpPr>
            <p:nvPr/>
          </p:nvGrpSpPr>
          <p:grpSpPr>
            <a:xfrm>
              <a:off x="7360389" y="5003800"/>
              <a:ext cx="497958" cy="489139"/>
              <a:chOff x="234950" y="2943226"/>
              <a:chExt cx="1344613" cy="1320800"/>
            </a:xfrm>
            <a:solidFill>
              <a:srgbClr val="F5EDE8"/>
            </a:solidFill>
          </p:grpSpPr>
          <p:sp>
            <p:nvSpPr>
              <p:cNvPr id="27" name="Freeform 41"/>
              <p:cNvSpPr>
                <a:spLocks/>
              </p:cNvSpPr>
              <p:nvPr/>
            </p:nvSpPr>
            <p:spPr bwMode="auto">
              <a:xfrm>
                <a:off x="479425" y="2943226"/>
                <a:ext cx="560388" cy="1320800"/>
              </a:xfrm>
              <a:custGeom>
                <a:avLst/>
                <a:gdLst>
                  <a:gd name="T0" fmla="*/ 174 w 196"/>
                  <a:gd name="T1" fmla="*/ 0 h 462"/>
                  <a:gd name="T2" fmla="*/ 139 w 196"/>
                  <a:gd name="T3" fmla="*/ 0 h 462"/>
                  <a:gd name="T4" fmla="*/ 139 w 196"/>
                  <a:gd name="T5" fmla="*/ 0 h 462"/>
                  <a:gd name="T6" fmla="*/ 0 w 196"/>
                  <a:gd name="T7" fmla="*/ 135 h 462"/>
                  <a:gd name="T8" fmla="*/ 0 w 196"/>
                  <a:gd name="T9" fmla="*/ 327 h 462"/>
                  <a:gd name="T10" fmla="*/ 139 w 196"/>
                  <a:gd name="T11" fmla="*/ 462 h 462"/>
                  <a:gd name="T12" fmla="*/ 139 w 196"/>
                  <a:gd name="T13" fmla="*/ 462 h 462"/>
                  <a:gd name="T14" fmla="*/ 139 w 196"/>
                  <a:gd name="T15" fmla="*/ 462 h 462"/>
                  <a:gd name="T16" fmla="*/ 139 w 196"/>
                  <a:gd name="T17" fmla="*/ 462 h 462"/>
                  <a:gd name="T18" fmla="*/ 139 w 196"/>
                  <a:gd name="T19" fmla="*/ 462 h 462"/>
                  <a:gd name="T20" fmla="*/ 174 w 196"/>
                  <a:gd name="T21" fmla="*/ 462 h 462"/>
                  <a:gd name="T22" fmla="*/ 196 w 196"/>
                  <a:gd name="T23" fmla="*/ 441 h 462"/>
                  <a:gd name="T24" fmla="*/ 196 w 196"/>
                  <a:gd name="T25" fmla="*/ 21 h 462"/>
                  <a:gd name="T26" fmla="*/ 174 w 196"/>
                  <a:gd name="T27"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462">
                    <a:moveTo>
                      <a:pt x="174" y="0"/>
                    </a:moveTo>
                    <a:cubicBezTo>
                      <a:pt x="139" y="0"/>
                      <a:pt x="139" y="0"/>
                      <a:pt x="139" y="0"/>
                    </a:cubicBezTo>
                    <a:cubicBezTo>
                      <a:pt x="139" y="0"/>
                      <a:pt x="139" y="0"/>
                      <a:pt x="139" y="0"/>
                    </a:cubicBezTo>
                    <a:cubicBezTo>
                      <a:pt x="0" y="135"/>
                      <a:pt x="0" y="135"/>
                      <a:pt x="0" y="135"/>
                    </a:cubicBezTo>
                    <a:cubicBezTo>
                      <a:pt x="0" y="327"/>
                      <a:pt x="0" y="327"/>
                      <a:pt x="0" y="327"/>
                    </a:cubicBezTo>
                    <a:cubicBezTo>
                      <a:pt x="139" y="462"/>
                      <a:pt x="139" y="462"/>
                      <a:pt x="139" y="462"/>
                    </a:cubicBezTo>
                    <a:cubicBezTo>
                      <a:pt x="139" y="462"/>
                      <a:pt x="139" y="462"/>
                      <a:pt x="139" y="462"/>
                    </a:cubicBezTo>
                    <a:cubicBezTo>
                      <a:pt x="139" y="462"/>
                      <a:pt x="139" y="462"/>
                      <a:pt x="139" y="462"/>
                    </a:cubicBezTo>
                    <a:cubicBezTo>
                      <a:pt x="139" y="462"/>
                      <a:pt x="139" y="462"/>
                      <a:pt x="139" y="462"/>
                    </a:cubicBezTo>
                    <a:cubicBezTo>
                      <a:pt x="139" y="462"/>
                      <a:pt x="139" y="462"/>
                      <a:pt x="139" y="462"/>
                    </a:cubicBezTo>
                    <a:cubicBezTo>
                      <a:pt x="174" y="462"/>
                      <a:pt x="174" y="462"/>
                      <a:pt x="174" y="462"/>
                    </a:cubicBezTo>
                    <a:cubicBezTo>
                      <a:pt x="186" y="462"/>
                      <a:pt x="196" y="452"/>
                      <a:pt x="196" y="441"/>
                    </a:cubicBezTo>
                    <a:cubicBezTo>
                      <a:pt x="196" y="21"/>
                      <a:pt x="196" y="21"/>
                      <a:pt x="196" y="21"/>
                    </a:cubicBezTo>
                    <a:cubicBezTo>
                      <a:pt x="196" y="9"/>
                      <a:pt x="186" y="0"/>
                      <a:pt x="17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Freeform 42"/>
              <p:cNvSpPr>
                <a:spLocks/>
              </p:cNvSpPr>
              <p:nvPr/>
            </p:nvSpPr>
            <p:spPr bwMode="auto">
              <a:xfrm>
                <a:off x="234950" y="3322638"/>
                <a:ext cx="204788" cy="557213"/>
              </a:xfrm>
              <a:custGeom>
                <a:avLst/>
                <a:gdLst>
                  <a:gd name="T0" fmla="*/ 72 w 72"/>
                  <a:gd name="T1" fmla="*/ 0 h 195"/>
                  <a:gd name="T2" fmla="*/ 22 w 72"/>
                  <a:gd name="T3" fmla="*/ 0 h 195"/>
                  <a:gd name="T4" fmla="*/ 0 w 72"/>
                  <a:gd name="T5" fmla="*/ 21 h 195"/>
                  <a:gd name="T6" fmla="*/ 0 w 72"/>
                  <a:gd name="T7" fmla="*/ 174 h 195"/>
                  <a:gd name="T8" fmla="*/ 22 w 72"/>
                  <a:gd name="T9" fmla="*/ 195 h 195"/>
                  <a:gd name="T10" fmla="*/ 72 w 72"/>
                  <a:gd name="T11" fmla="*/ 195 h 195"/>
                  <a:gd name="T12" fmla="*/ 72 w 72"/>
                  <a:gd name="T13" fmla="*/ 0 h 195"/>
                </a:gdLst>
                <a:ahLst/>
                <a:cxnLst>
                  <a:cxn ang="0">
                    <a:pos x="T0" y="T1"/>
                  </a:cxn>
                  <a:cxn ang="0">
                    <a:pos x="T2" y="T3"/>
                  </a:cxn>
                  <a:cxn ang="0">
                    <a:pos x="T4" y="T5"/>
                  </a:cxn>
                  <a:cxn ang="0">
                    <a:pos x="T6" y="T7"/>
                  </a:cxn>
                  <a:cxn ang="0">
                    <a:pos x="T8" y="T9"/>
                  </a:cxn>
                  <a:cxn ang="0">
                    <a:pos x="T10" y="T11"/>
                  </a:cxn>
                  <a:cxn ang="0">
                    <a:pos x="T12" y="T13"/>
                  </a:cxn>
                </a:cxnLst>
                <a:rect l="0" t="0" r="r" b="b"/>
                <a:pathLst>
                  <a:path w="72" h="195">
                    <a:moveTo>
                      <a:pt x="72" y="0"/>
                    </a:moveTo>
                    <a:cubicBezTo>
                      <a:pt x="22" y="0"/>
                      <a:pt x="22" y="0"/>
                      <a:pt x="22" y="0"/>
                    </a:cubicBezTo>
                    <a:cubicBezTo>
                      <a:pt x="10" y="0"/>
                      <a:pt x="0" y="10"/>
                      <a:pt x="0" y="21"/>
                    </a:cubicBezTo>
                    <a:cubicBezTo>
                      <a:pt x="0" y="174"/>
                      <a:pt x="0" y="174"/>
                      <a:pt x="0" y="174"/>
                    </a:cubicBezTo>
                    <a:cubicBezTo>
                      <a:pt x="0" y="186"/>
                      <a:pt x="10" y="195"/>
                      <a:pt x="22" y="195"/>
                    </a:cubicBezTo>
                    <a:cubicBezTo>
                      <a:pt x="72" y="195"/>
                      <a:pt x="72" y="195"/>
                      <a:pt x="72" y="195"/>
                    </a:cubicBezTo>
                    <a:lnTo>
                      <a:pt x="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Freeform 43"/>
              <p:cNvSpPr>
                <a:spLocks/>
              </p:cNvSpPr>
              <p:nvPr/>
            </p:nvSpPr>
            <p:spPr bwMode="auto">
              <a:xfrm>
                <a:off x="1103313" y="3429001"/>
                <a:ext cx="168275" cy="346075"/>
              </a:xfrm>
              <a:custGeom>
                <a:avLst/>
                <a:gdLst>
                  <a:gd name="T0" fmla="*/ 0 w 59"/>
                  <a:gd name="T1" fmla="*/ 0 h 121"/>
                  <a:gd name="T2" fmla="*/ 0 w 59"/>
                  <a:gd name="T3" fmla="*/ 121 h 121"/>
                  <a:gd name="T4" fmla="*/ 59 w 59"/>
                  <a:gd name="T5" fmla="*/ 61 h 121"/>
                  <a:gd name="T6" fmla="*/ 0 w 59"/>
                  <a:gd name="T7" fmla="*/ 0 h 121"/>
                </a:gdLst>
                <a:ahLst/>
                <a:cxnLst>
                  <a:cxn ang="0">
                    <a:pos x="T0" y="T1"/>
                  </a:cxn>
                  <a:cxn ang="0">
                    <a:pos x="T2" y="T3"/>
                  </a:cxn>
                  <a:cxn ang="0">
                    <a:pos x="T4" y="T5"/>
                  </a:cxn>
                  <a:cxn ang="0">
                    <a:pos x="T6" y="T7"/>
                  </a:cxn>
                </a:cxnLst>
                <a:rect l="0" t="0" r="r" b="b"/>
                <a:pathLst>
                  <a:path w="59" h="121">
                    <a:moveTo>
                      <a:pt x="0" y="0"/>
                    </a:moveTo>
                    <a:cubicBezTo>
                      <a:pt x="0" y="121"/>
                      <a:pt x="0" y="121"/>
                      <a:pt x="0" y="121"/>
                    </a:cubicBezTo>
                    <a:cubicBezTo>
                      <a:pt x="33" y="120"/>
                      <a:pt x="59" y="94"/>
                      <a:pt x="59" y="61"/>
                    </a:cubicBezTo>
                    <a:cubicBezTo>
                      <a:pt x="59" y="28"/>
                      <a:pt x="33"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 name="Freeform 44"/>
              <p:cNvSpPr>
                <a:spLocks/>
              </p:cNvSpPr>
              <p:nvPr/>
            </p:nvSpPr>
            <p:spPr bwMode="auto">
              <a:xfrm>
                <a:off x="1104900" y="3243263"/>
                <a:ext cx="298450" cy="719138"/>
              </a:xfrm>
              <a:custGeom>
                <a:avLst/>
                <a:gdLst>
                  <a:gd name="T0" fmla="*/ 0 w 104"/>
                  <a:gd name="T1" fmla="*/ 0 h 252"/>
                  <a:gd name="T2" fmla="*/ 0 w 104"/>
                  <a:gd name="T3" fmla="*/ 28 h 252"/>
                  <a:gd name="T4" fmla="*/ 77 w 104"/>
                  <a:gd name="T5" fmla="*/ 126 h 252"/>
                  <a:gd name="T6" fmla="*/ 0 w 104"/>
                  <a:gd name="T7" fmla="*/ 223 h 252"/>
                  <a:gd name="T8" fmla="*/ 0 w 104"/>
                  <a:gd name="T9" fmla="*/ 252 h 252"/>
                  <a:gd name="T10" fmla="*/ 104 w 104"/>
                  <a:gd name="T11" fmla="*/ 126 h 252"/>
                  <a:gd name="T12" fmla="*/ 0 w 104"/>
                  <a:gd name="T13" fmla="*/ 0 h 252"/>
                </a:gdLst>
                <a:ahLst/>
                <a:cxnLst>
                  <a:cxn ang="0">
                    <a:pos x="T0" y="T1"/>
                  </a:cxn>
                  <a:cxn ang="0">
                    <a:pos x="T2" y="T3"/>
                  </a:cxn>
                  <a:cxn ang="0">
                    <a:pos x="T4" y="T5"/>
                  </a:cxn>
                  <a:cxn ang="0">
                    <a:pos x="T6" y="T7"/>
                  </a:cxn>
                  <a:cxn ang="0">
                    <a:pos x="T8" y="T9"/>
                  </a:cxn>
                  <a:cxn ang="0">
                    <a:pos x="T10" y="T11"/>
                  </a:cxn>
                  <a:cxn ang="0">
                    <a:pos x="T12" y="T13"/>
                  </a:cxn>
                </a:cxnLst>
                <a:rect l="0" t="0" r="r" b="b"/>
                <a:pathLst>
                  <a:path w="104" h="252">
                    <a:moveTo>
                      <a:pt x="0" y="0"/>
                    </a:moveTo>
                    <a:cubicBezTo>
                      <a:pt x="0" y="28"/>
                      <a:pt x="0" y="28"/>
                      <a:pt x="0" y="28"/>
                    </a:cubicBezTo>
                    <a:cubicBezTo>
                      <a:pt x="44" y="39"/>
                      <a:pt x="77" y="78"/>
                      <a:pt x="77" y="126"/>
                    </a:cubicBezTo>
                    <a:cubicBezTo>
                      <a:pt x="77" y="173"/>
                      <a:pt x="44" y="213"/>
                      <a:pt x="0" y="223"/>
                    </a:cubicBezTo>
                    <a:cubicBezTo>
                      <a:pt x="0" y="252"/>
                      <a:pt x="0" y="252"/>
                      <a:pt x="0" y="252"/>
                    </a:cubicBezTo>
                    <a:cubicBezTo>
                      <a:pt x="59" y="240"/>
                      <a:pt x="104" y="188"/>
                      <a:pt x="104" y="126"/>
                    </a:cubicBezTo>
                    <a:cubicBezTo>
                      <a:pt x="104" y="63"/>
                      <a:pt x="59" y="1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 name="Freeform 45"/>
              <p:cNvSpPr>
                <a:spLocks/>
              </p:cNvSpPr>
              <p:nvPr/>
            </p:nvSpPr>
            <p:spPr bwMode="auto">
              <a:xfrm>
                <a:off x="1104900" y="3090863"/>
                <a:ext cx="474663" cy="1020763"/>
              </a:xfrm>
              <a:custGeom>
                <a:avLst/>
                <a:gdLst>
                  <a:gd name="T0" fmla="*/ 0 w 166"/>
                  <a:gd name="T1" fmla="*/ 0 h 357"/>
                  <a:gd name="T2" fmla="*/ 0 w 166"/>
                  <a:gd name="T3" fmla="*/ 32 h 357"/>
                  <a:gd name="T4" fmla="*/ 92 w 166"/>
                  <a:gd name="T5" fmla="*/ 74 h 357"/>
                  <a:gd name="T6" fmla="*/ 135 w 166"/>
                  <a:gd name="T7" fmla="*/ 179 h 357"/>
                  <a:gd name="T8" fmla="*/ 92 w 166"/>
                  <a:gd name="T9" fmla="*/ 283 h 357"/>
                  <a:gd name="T10" fmla="*/ 0 w 166"/>
                  <a:gd name="T11" fmla="*/ 326 h 357"/>
                  <a:gd name="T12" fmla="*/ 0 w 166"/>
                  <a:gd name="T13" fmla="*/ 357 h 357"/>
                  <a:gd name="T14" fmla="*/ 166 w 166"/>
                  <a:gd name="T15" fmla="*/ 179 h 357"/>
                  <a:gd name="T16" fmla="*/ 0 w 166"/>
                  <a:gd name="T17"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57">
                    <a:moveTo>
                      <a:pt x="0" y="0"/>
                    </a:moveTo>
                    <a:cubicBezTo>
                      <a:pt x="0" y="32"/>
                      <a:pt x="0" y="32"/>
                      <a:pt x="0" y="32"/>
                    </a:cubicBezTo>
                    <a:cubicBezTo>
                      <a:pt x="36" y="35"/>
                      <a:pt x="68" y="50"/>
                      <a:pt x="92" y="74"/>
                    </a:cubicBezTo>
                    <a:cubicBezTo>
                      <a:pt x="119" y="101"/>
                      <a:pt x="135" y="138"/>
                      <a:pt x="135" y="179"/>
                    </a:cubicBezTo>
                    <a:cubicBezTo>
                      <a:pt x="135" y="220"/>
                      <a:pt x="119" y="256"/>
                      <a:pt x="92" y="283"/>
                    </a:cubicBezTo>
                    <a:cubicBezTo>
                      <a:pt x="68" y="307"/>
                      <a:pt x="36" y="323"/>
                      <a:pt x="0" y="326"/>
                    </a:cubicBezTo>
                    <a:cubicBezTo>
                      <a:pt x="0" y="357"/>
                      <a:pt x="0" y="357"/>
                      <a:pt x="0" y="357"/>
                    </a:cubicBezTo>
                    <a:cubicBezTo>
                      <a:pt x="93" y="351"/>
                      <a:pt x="166" y="273"/>
                      <a:pt x="166" y="179"/>
                    </a:cubicBezTo>
                    <a:cubicBezTo>
                      <a:pt x="166" y="84"/>
                      <a:pt x="93" y="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4" name="AutoShape 3"/>
            <p:cNvSpPr>
              <a:spLocks noChangeAspect="1" noChangeArrowheads="1" noTextEdit="1"/>
            </p:cNvSpPr>
            <p:nvPr/>
          </p:nvSpPr>
          <p:spPr bwMode="auto">
            <a:xfrm>
              <a:off x="5393483" y="2943616"/>
              <a:ext cx="1407368" cy="131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5"/>
            <p:cNvSpPr>
              <a:spLocks noEditPoints="1"/>
            </p:cNvSpPr>
            <p:nvPr/>
          </p:nvSpPr>
          <p:spPr bwMode="auto">
            <a:xfrm>
              <a:off x="5400106" y="2943616"/>
              <a:ext cx="1288156" cy="1135831"/>
            </a:xfrm>
            <a:custGeom>
              <a:avLst/>
              <a:gdLst>
                <a:gd name="T0" fmla="*/ 123 w 162"/>
                <a:gd name="T1" fmla="*/ 41 h 143"/>
                <a:gd name="T2" fmla="*/ 125 w 162"/>
                <a:gd name="T3" fmla="*/ 73 h 143"/>
                <a:gd name="T4" fmla="*/ 155 w 162"/>
                <a:gd name="T5" fmla="*/ 46 h 143"/>
                <a:gd name="T6" fmla="*/ 68 w 162"/>
                <a:gd name="T7" fmla="*/ 47 h 143"/>
                <a:gd name="T8" fmla="*/ 107 w 162"/>
                <a:gd name="T9" fmla="*/ 31 h 143"/>
                <a:gd name="T10" fmla="*/ 65 w 162"/>
                <a:gd name="T11" fmla="*/ 43 h 143"/>
                <a:gd name="T12" fmla="*/ 121 w 162"/>
                <a:gd name="T13" fmla="*/ 74 h 143"/>
                <a:gd name="T14" fmla="*/ 113 w 162"/>
                <a:gd name="T15" fmla="*/ 50 h 143"/>
                <a:gd name="T16" fmla="*/ 69 w 162"/>
                <a:gd name="T17" fmla="*/ 51 h 143"/>
                <a:gd name="T18" fmla="*/ 60 w 162"/>
                <a:gd name="T19" fmla="*/ 63 h 143"/>
                <a:gd name="T20" fmla="*/ 57 w 162"/>
                <a:gd name="T21" fmla="*/ 101 h 143"/>
                <a:gd name="T22" fmla="*/ 66 w 162"/>
                <a:gd name="T23" fmla="*/ 113 h 143"/>
                <a:gd name="T24" fmla="*/ 111 w 162"/>
                <a:gd name="T25" fmla="*/ 119 h 143"/>
                <a:gd name="T26" fmla="*/ 89 w 162"/>
                <a:gd name="T27" fmla="*/ 83 h 143"/>
                <a:gd name="T28" fmla="*/ 61 w 162"/>
                <a:gd name="T29" fmla="*/ 120 h 143"/>
                <a:gd name="T30" fmla="*/ 107 w 162"/>
                <a:gd name="T31" fmla="*/ 123 h 143"/>
                <a:gd name="T32" fmla="*/ 61 w 162"/>
                <a:gd name="T33" fmla="*/ 120 h 143"/>
                <a:gd name="T34" fmla="*/ 25 w 162"/>
                <a:gd name="T35" fmla="*/ 80 h 143"/>
                <a:gd name="T36" fmla="*/ 25 w 162"/>
                <a:gd name="T37" fmla="*/ 91 h 143"/>
                <a:gd name="T38" fmla="*/ 53 w 162"/>
                <a:gd name="T39" fmla="*/ 102 h 143"/>
                <a:gd name="T40" fmla="*/ 52 w 162"/>
                <a:gd name="T41" fmla="*/ 59 h 143"/>
                <a:gd name="T42" fmla="*/ 8 w 162"/>
                <a:gd name="T43" fmla="*/ 81 h 143"/>
                <a:gd name="T44" fmla="*/ 2 w 162"/>
                <a:gd name="T45" fmla="*/ 102 h 143"/>
                <a:gd name="T46" fmla="*/ 7 w 162"/>
                <a:gd name="T47" fmla="*/ 86 h 143"/>
                <a:gd name="T48" fmla="*/ 123 w 162"/>
                <a:gd name="T49" fmla="*/ 37 h 143"/>
                <a:gd name="T50" fmla="*/ 110 w 162"/>
                <a:gd name="T51" fmla="*/ 6 h 143"/>
                <a:gd name="T52" fmla="*/ 111 w 162"/>
                <a:gd name="T53" fmla="*/ 29 h 143"/>
                <a:gd name="T54" fmla="*/ 57 w 162"/>
                <a:gd name="T55" fmla="*/ 121 h 143"/>
                <a:gd name="T56" fmla="*/ 47 w 162"/>
                <a:gd name="T57" fmla="*/ 109 h 143"/>
                <a:gd name="T58" fmla="*/ 17 w 162"/>
                <a:gd name="T59" fmla="*/ 96 h 143"/>
                <a:gd name="T60" fmla="*/ 4 w 162"/>
                <a:gd name="T61" fmla="*/ 107 h 143"/>
                <a:gd name="T62" fmla="*/ 58 w 162"/>
                <a:gd name="T63" fmla="*/ 143 h 143"/>
                <a:gd name="T64" fmla="*/ 57 w 162"/>
                <a:gd name="T65" fmla="*/ 121 h 143"/>
                <a:gd name="T66" fmla="*/ 17 w 162"/>
                <a:gd name="T67" fmla="*/ 76 h 143"/>
                <a:gd name="T68" fmla="*/ 50 w 162"/>
                <a:gd name="T69" fmla="*/ 56 h 143"/>
                <a:gd name="T70" fmla="*/ 60 w 162"/>
                <a:gd name="T71" fmla="*/ 43 h 143"/>
                <a:gd name="T72" fmla="*/ 61 w 162"/>
                <a:gd name="T73" fmla="*/ 42 h 143"/>
                <a:gd name="T74" fmla="*/ 5 w 162"/>
                <a:gd name="T75" fmla="*/ 56 h 143"/>
                <a:gd name="T76" fmla="*/ 11 w 162"/>
                <a:gd name="T77" fmla="*/ 7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2" h="143">
                  <a:moveTo>
                    <a:pt x="155" y="46"/>
                  </a:moveTo>
                  <a:cubicBezTo>
                    <a:pt x="145" y="43"/>
                    <a:pt x="134" y="41"/>
                    <a:pt x="123" y="41"/>
                  </a:cubicBezTo>
                  <a:cubicBezTo>
                    <a:pt x="122" y="44"/>
                    <a:pt x="121" y="46"/>
                    <a:pt x="119" y="48"/>
                  </a:cubicBezTo>
                  <a:cubicBezTo>
                    <a:pt x="121" y="56"/>
                    <a:pt x="123" y="65"/>
                    <a:pt x="125" y="73"/>
                  </a:cubicBezTo>
                  <a:cubicBezTo>
                    <a:pt x="162" y="63"/>
                    <a:pt x="162" y="63"/>
                    <a:pt x="162" y="63"/>
                  </a:cubicBezTo>
                  <a:cubicBezTo>
                    <a:pt x="160" y="57"/>
                    <a:pt x="158" y="51"/>
                    <a:pt x="155" y="46"/>
                  </a:cubicBezTo>
                  <a:close/>
                  <a:moveTo>
                    <a:pt x="64" y="44"/>
                  </a:moveTo>
                  <a:cubicBezTo>
                    <a:pt x="66" y="45"/>
                    <a:pt x="67" y="46"/>
                    <a:pt x="68" y="47"/>
                  </a:cubicBezTo>
                  <a:cubicBezTo>
                    <a:pt x="79" y="43"/>
                    <a:pt x="91" y="40"/>
                    <a:pt x="103" y="38"/>
                  </a:cubicBezTo>
                  <a:cubicBezTo>
                    <a:pt x="103" y="35"/>
                    <a:pt x="105" y="33"/>
                    <a:pt x="107" y="31"/>
                  </a:cubicBezTo>
                  <a:cubicBezTo>
                    <a:pt x="102" y="21"/>
                    <a:pt x="96" y="11"/>
                    <a:pt x="88" y="2"/>
                  </a:cubicBezTo>
                  <a:cubicBezTo>
                    <a:pt x="78" y="14"/>
                    <a:pt x="70" y="28"/>
                    <a:pt x="65" y="43"/>
                  </a:cubicBezTo>
                  <a:cubicBezTo>
                    <a:pt x="65" y="43"/>
                    <a:pt x="64" y="44"/>
                    <a:pt x="64" y="44"/>
                  </a:cubicBezTo>
                  <a:close/>
                  <a:moveTo>
                    <a:pt x="121" y="74"/>
                  </a:moveTo>
                  <a:cubicBezTo>
                    <a:pt x="120" y="66"/>
                    <a:pt x="118" y="58"/>
                    <a:pt x="115" y="49"/>
                  </a:cubicBezTo>
                  <a:cubicBezTo>
                    <a:pt x="114" y="49"/>
                    <a:pt x="114" y="50"/>
                    <a:pt x="113" y="50"/>
                  </a:cubicBezTo>
                  <a:cubicBezTo>
                    <a:pt x="108" y="50"/>
                    <a:pt x="104" y="46"/>
                    <a:pt x="103" y="42"/>
                  </a:cubicBezTo>
                  <a:cubicBezTo>
                    <a:pt x="92" y="44"/>
                    <a:pt x="80" y="47"/>
                    <a:pt x="69" y="51"/>
                  </a:cubicBezTo>
                  <a:cubicBezTo>
                    <a:pt x="70" y="52"/>
                    <a:pt x="70" y="52"/>
                    <a:pt x="70" y="53"/>
                  </a:cubicBezTo>
                  <a:cubicBezTo>
                    <a:pt x="70" y="58"/>
                    <a:pt x="65" y="63"/>
                    <a:pt x="60" y="63"/>
                  </a:cubicBezTo>
                  <a:cubicBezTo>
                    <a:pt x="60" y="63"/>
                    <a:pt x="59" y="63"/>
                    <a:pt x="59" y="63"/>
                  </a:cubicBezTo>
                  <a:cubicBezTo>
                    <a:pt x="57" y="75"/>
                    <a:pt x="56" y="88"/>
                    <a:pt x="57" y="101"/>
                  </a:cubicBezTo>
                  <a:cubicBezTo>
                    <a:pt x="62" y="102"/>
                    <a:pt x="66" y="106"/>
                    <a:pt x="66" y="111"/>
                  </a:cubicBezTo>
                  <a:cubicBezTo>
                    <a:pt x="66" y="112"/>
                    <a:pt x="66" y="112"/>
                    <a:pt x="66" y="113"/>
                  </a:cubicBezTo>
                  <a:cubicBezTo>
                    <a:pt x="80" y="117"/>
                    <a:pt x="94" y="119"/>
                    <a:pt x="108" y="119"/>
                  </a:cubicBezTo>
                  <a:cubicBezTo>
                    <a:pt x="109" y="119"/>
                    <a:pt x="110" y="119"/>
                    <a:pt x="111" y="119"/>
                  </a:cubicBezTo>
                  <a:cubicBezTo>
                    <a:pt x="116" y="112"/>
                    <a:pt x="120" y="104"/>
                    <a:pt x="121" y="99"/>
                  </a:cubicBezTo>
                  <a:cubicBezTo>
                    <a:pt x="89" y="83"/>
                    <a:pt x="89" y="83"/>
                    <a:pt x="89" y="83"/>
                  </a:cubicBezTo>
                  <a:lnTo>
                    <a:pt x="121" y="74"/>
                  </a:lnTo>
                  <a:close/>
                  <a:moveTo>
                    <a:pt x="61" y="120"/>
                  </a:moveTo>
                  <a:cubicBezTo>
                    <a:pt x="64" y="128"/>
                    <a:pt x="67" y="136"/>
                    <a:pt x="69" y="142"/>
                  </a:cubicBezTo>
                  <a:cubicBezTo>
                    <a:pt x="87" y="140"/>
                    <a:pt x="99" y="132"/>
                    <a:pt x="107" y="123"/>
                  </a:cubicBezTo>
                  <a:cubicBezTo>
                    <a:pt x="87" y="123"/>
                    <a:pt x="73" y="119"/>
                    <a:pt x="65" y="116"/>
                  </a:cubicBezTo>
                  <a:cubicBezTo>
                    <a:pt x="64" y="118"/>
                    <a:pt x="63" y="119"/>
                    <a:pt x="61" y="120"/>
                  </a:cubicBezTo>
                  <a:close/>
                  <a:moveTo>
                    <a:pt x="52" y="59"/>
                  </a:moveTo>
                  <a:cubicBezTo>
                    <a:pt x="42" y="65"/>
                    <a:pt x="33" y="72"/>
                    <a:pt x="25" y="80"/>
                  </a:cubicBezTo>
                  <a:cubicBezTo>
                    <a:pt x="26" y="82"/>
                    <a:pt x="27" y="84"/>
                    <a:pt x="27" y="86"/>
                  </a:cubicBezTo>
                  <a:cubicBezTo>
                    <a:pt x="27" y="88"/>
                    <a:pt x="26" y="90"/>
                    <a:pt x="25" y="91"/>
                  </a:cubicBezTo>
                  <a:cubicBezTo>
                    <a:pt x="33" y="97"/>
                    <a:pt x="40" y="101"/>
                    <a:pt x="49" y="105"/>
                  </a:cubicBezTo>
                  <a:cubicBezTo>
                    <a:pt x="50" y="104"/>
                    <a:pt x="51" y="102"/>
                    <a:pt x="53" y="102"/>
                  </a:cubicBezTo>
                  <a:cubicBezTo>
                    <a:pt x="52" y="88"/>
                    <a:pt x="53" y="75"/>
                    <a:pt x="55" y="62"/>
                  </a:cubicBezTo>
                  <a:cubicBezTo>
                    <a:pt x="54" y="61"/>
                    <a:pt x="53" y="60"/>
                    <a:pt x="52" y="59"/>
                  </a:cubicBezTo>
                  <a:close/>
                  <a:moveTo>
                    <a:pt x="7" y="86"/>
                  </a:moveTo>
                  <a:cubicBezTo>
                    <a:pt x="7" y="84"/>
                    <a:pt x="8" y="83"/>
                    <a:pt x="8" y="81"/>
                  </a:cubicBezTo>
                  <a:cubicBezTo>
                    <a:pt x="6" y="79"/>
                    <a:pt x="3" y="76"/>
                    <a:pt x="1" y="73"/>
                  </a:cubicBezTo>
                  <a:cubicBezTo>
                    <a:pt x="0" y="83"/>
                    <a:pt x="0" y="92"/>
                    <a:pt x="2" y="102"/>
                  </a:cubicBezTo>
                  <a:cubicBezTo>
                    <a:pt x="5" y="98"/>
                    <a:pt x="7" y="95"/>
                    <a:pt x="9" y="92"/>
                  </a:cubicBezTo>
                  <a:cubicBezTo>
                    <a:pt x="8" y="90"/>
                    <a:pt x="7" y="88"/>
                    <a:pt x="7" y="86"/>
                  </a:cubicBezTo>
                  <a:close/>
                  <a:moveTo>
                    <a:pt x="113" y="29"/>
                  </a:moveTo>
                  <a:cubicBezTo>
                    <a:pt x="118" y="29"/>
                    <a:pt x="122" y="33"/>
                    <a:pt x="123" y="37"/>
                  </a:cubicBezTo>
                  <a:cubicBezTo>
                    <a:pt x="133" y="37"/>
                    <a:pt x="143" y="39"/>
                    <a:pt x="153" y="41"/>
                  </a:cubicBezTo>
                  <a:cubicBezTo>
                    <a:pt x="143" y="25"/>
                    <a:pt x="129" y="12"/>
                    <a:pt x="110" y="6"/>
                  </a:cubicBezTo>
                  <a:cubicBezTo>
                    <a:pt x="104" y="4"/>
                    <a:pt x="98" y="2"/>
                    <a:pt x="92" y="2"/>
                  </a:cubicBezTo>
                  <a:cubicBezTo>
                    <a:pt x="100" y="10"/>
                    <a:pt x="106" y="20"/>
                    <a:pt x="111" y="29"/>
                  </a:cubicBezTo>
                  <a:cubicBezTo>
                    <a:pt x="112" y="29"/>
                    <a:pt x="112" y="29"/>
                    <a:pt x="113" y="29"/>
                  </a:cubicBezTo>
                  <a:close/>
                  <a:moveTo>
                    <a:pt x="57" y="121"/>
                  </a:moveTo>
                  <a:cubicBezTo>
                    <a:pt x="51" y="121"/>
                    <a:pt x="47" y="116"/>
                    <a:pt x="47" y="111"/>
                  </a:cubicBezTo>
                  <a:cubicBezTo>
                    <a:pt x="47" y="110"/>
                    <a:pt x="47" y="110"/>
                    <a:pt x="47" y="109"/>
                  </a:cubicBezTo>
                  <a:cubicBezTo>
                    <a:pt x="38" y="105"/>
                    <a:pt x="30" y="100"/>
                    <a:pt x="23" y="94"/>
                  </a:cubicBezTo>
                  <a:cubicBezTo>
                    <a:pt x="21" y="95"/>
                    <a:pt x="19" y="96"/>
                    <a:pt x="17" y="96"/>
                  </a:cubicBezTo>
                  <a:cubicBezTo>
                    <a:pt x="15" y="96"/>
                    <a:pt x="14" y="95"/>
                    <a:pt x="12" y="95"/>
                  </a:cubicBezTo>
                  <a:cubicBezTo>
                    <a:pt x="9" y="98"/>
                    <a:pt x="6" y="102"/>
                    <a:pt x="4" y="107"/>
                  </a:cubicBezTo>
                  <a:cubicBezTo>
                    <a:pt x="6" y="116"/>
                    <a:pt x="11" y="124"/>
                    <a:pt x="16" y="132"/>
                  </a:cubicBezTo>
                  <a:cubicBezTo>
                    <a:pt x="33" y="141"/>
                    <a:pt x="50" y="143"/>
                    <a:pt x="58" y="143"/>
                  </a:cubicBezTo>
                  <a:cubicBezTo>
                    <a:pt x="61" y="143"/>
                    <a:pt x="63" y="143"/>
                    <a:pt x="65" y="143"/>
                  </a:cubicBezTo>
                  <a:cubicBezTo>
                    <a:pt x="62" y="135"/>
                    <a:pt x="59" y="127"/>
                    <a:pt x="57" y="121"/>
                  </a:cubicBezTo>
                  <a:cubicBezTo>
                    <a:pt x="57" y="121"/>
                    <a:pt x="57" y="121"/>
                    <a:pt x="57" y="121"/>
                  </a:cubicBezTo>
                  <a:close/>
                  <a:moveTo>
                    <a:pt x="17" y="76"/>
                  </a:moveTo>
                  <a:cubicBezTo>
                    <a:pt x="19" y="76"/>
                    <a:pt x="20" y="77"/>
                    <a:pt x="22" y="78"/>
                  </a:cubicBezTo>
                  <a:cubicBezTo>
                    <a:pt x="30" y="69"/>
                    <a:pt x="40" y="62"/>
                    <a:pt x="50" y="56"/>
                  </a:cubicBezTo>
                  <a:cubicBezTo>
                    <a:pt x="50" y="55"/>
                    <a:pt x="50" y="54"/>
                    <a:pt x="50" y="53"/>
                  </a:cubicBezTo>
                  <a:cubicBezTo>
                    <a:pt x="50" y="48"/>
                    <a:pt x="54" y="43"/>
                    <a:pt x="60" y="43"/>
                  </a:cubicBezTo>
                  <a:cubicBezTo>
                    <a:pt x="60" y="43"/>
                    <a:pt x="60" y="43"/>
                    <a:pt x="60" y="43"/>
                  </a:cubicBezTo>
                  <a:cubicBezTo>
                    <a:pt x="61" y="43"/>
                    <a:pt x="61" y="42"/>
                    <a:pt x="61" y="42"/>
                  </a:cubicBezTo>
                  <a:cubicBezTo>
                    <a:pt x="66" y="27"/>
                    <a:pt x="74" y="13"/>
                    <a:pt x="84" y="1"/>
                  </a:cubicBezTo>
                  <a:cubicBezTo>
                    <a:pt x="49" y="0"/>
                    <a:pt x="17" y="22"/>
                    <a:pt x="5" y="56"/>
                  </a:cubicBezTo>
                  <a:cubicBezTo>
                    <a:pt x="3" y="60"/>
                    <a:pt x="2" y="64"/>
                    <a:pt x="2" y="68"/>
                  </a:cubicBezTo>
                  <a:cubicBezTo>
                    <a:pt x="5" y="72"/>
                    <a:pt x="8" y="75"/>
                    <a:pt x="11" y="78"/>
                  </a:cubicBezTo>
                  <a:cubicBezTo>
                    <a:pt x="13" y="77"/>
                    <a:pt x="15" y="76"/>
                    <a:pt x="17" y="76"/>
                  </a:cubicBezTo>
                  <a:close/>
                </a:path>
              </a:pathLst>
            </a:custGeom>
            <a:solidFill>
              <a:srgbClr val="F5EDE8"/>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 name="Freeform 6"/>
            <p:cNvSpPr>
              <a:spLocks/>
            </p:cNvSpPr>
            <p:nvPr/>
          </p:nvSpPr>
          <p:spPr bwMode="auto">
            <a:xfrm>
              <a:off x="5598793" y="3523122"/>
              <a:ext cx="1202058" cy="970258"/>
            </a:xfrm>
            <a:custGeom>
              <a:avLst/>
              <a:gdLst>
                <a:gd name="T0" fmla="*/ 0 w 151"/>
                <a:gd name="T1" fmla="*/ 73 h 122"/>
                <a:gd name="T2" fmla="*/ 133 w 151"/>
                <a:gd name="T3" fmla="*/ 36 h 122"/>
                <a:gd name="T4" fmla="*/ 151 w 151"/>
                <a:gd name="T5" fmla="*/ 45 h 122"/>
                <a:gd name="T6" fmla="*/ 133 w 151"/>
                <a:gd name="T7" fmla="*/ 0 h 122"/>
                <a:gd name="T8" fmla="*/ 87 w 151"/>
                <a:gd name="T9" fmla="*/ 12 h 122"/>
                <a:gd name="T10" fmla="*/ 106 w 151"/>
                <a:gd name="T11" fmla="*/ 22 h 122"/>
                <a:gd name="T12" fmla="*/ 0 w 151"/>
                <a:gd name="T13" fmla="*/ 73 h 122"/>
              </a:gdLst>
              <a:ahLst/>
              <a:cxnLst>
                <a:cxn ang="0">
                  <a:pos x="T0" y="T1"/>
                </a:cxn>
                <a:cxn ang="0">
                  <a:pos x="T2" y="T3"/>
                </a:cxn>
                <a:cxn ang="0">
                  <a:pos x="T4" y="T5"/>
                </a:cxn>
                <a:cxn ang="0">
                  <a:pos x="T6" y="T7"/>
                </a:cxn>
                <a:cxn ang="0">
                  <a:pos x="T8" y="T9"/>
                </a:cxn>
                <a:cxn ang="0">
                  <a:pos x="T10" y="T11"/>
                </a:cxn>
                <a:cxn ang="0">
                  <a:pos x="T12" y="T13"/>
                </a:cxn>
              </a:cxnLst>
              <a:rect l="0" t="0" r="r" b="b"/>
              <a:pathLst>
                <a:path w="151" h="122">
                  <a:moveTo>
                    <a:pt x="0" y="73"/>
                  </a:moveTo>
                  <a:cubicBezTo>
                    <a:pt x="67" y="122"/>
                    <a:pt x="124" y="72"/>
                    <a:pt x="133" y="36"/>
                  </a:cubicBezTo>
                  <a:cubicBezTo>
                    <a:pt x="138" y="38"/>
                    <a:pt x="151" y="45"/>
                    <a:pt x="151" y="45"/>
                  </a:cubicBezTo>
                  <a:cubicBezTo>
                    <a:pt x="133" y="0"/>
                    <a:pt x="133" y="0"/>
                    <a:pt x="133" y="0"/>
                  </a:cubicBezTo>
                  <a:cubicBezTo>
                    <a:pt x="87" y="12"/>
                    <a:pt x="87" y="12"/>
                    <a:pt x="87" y="12"/>
                  </a:cubicBezTo>
                  <a:cubicBezTo>
                    <a:pt x="106" y="22"/>
                    <a:pt x="106" y="22"/>
                    <a:pt x="106" y="22"/>
                  </a:cubicBezTo>
                  <a:cubicBezTo>
                    <a:pt x="106" y="22"/>
                    <a:pt x="91" y="98"/>
                    <a:pt x="0" y="7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32" name="组合 31"/>
          <p:cNvGrpSpPr/>
          <p:nvPr/>
        </p:nvGrpSpPr>
        <p:grpSpPr>
          <a:xfrm>
            <a:off x="540122" y="1027686"/>
            <a:ext cx="2491617" cy="1248064"/>
            <a:chOff x="980608" y="1870075"/>
            <a:chExt cx="3374889" cy="1698153"/>
          </a:xfrm>
        </p:grpSpPr>
        <p:sp>
          <p:nvSpPr>
            <p:cNvPr id="33" name="文本框 70"/>
            <p:cNvSpPr txBox="1"/>
            <p:nvPr/>
          </p:nvSpPr>
          <p:spPr>
            <a:xfrm>
              <a:off x="1255541" y="2183233"/>
              <a:ext cx="2717725" cy="1384995"/>
            </a:xfrm>
            <a:prstGeom prst="rect">
              <a:avLst/>
            </a:prstGeom>
            <a:noFill/>
          </p:spPr>
          <p:txBody>
            <a:bodyPr wrap="square" rtlCol="0">
              <a:spAutoFit/>
            </a:bodyPr>
            <a:lstStyle/>
            <a:p>
              <a:pPr algn="just">
                <a:lnSpc>
                  <a:spcPct val="150000"/>
                </a:lnSpc>
              </a:pPr>
              <a:r>
                <a:rPr lang="zh-CN" altLang="en-US" sz="1000" dirty="0">
                  <a:solidFill>
                    <a:srgbClr val="1D495D"/>
                  </a:solidFill>
                  <a:cs typeface="+mn-ea"/>
                  <a:sym typeface="+mn-lt"/>
                </a:rPr>
                <a:t>文字是简单的视觉图案再现 口语的声音，因而更加清晰，可以反复阅读，可以突破时间和空间的限制</a:t>
              </a:r>
            </a:p>
          </p:txBody>
        </p:sp>
        <p:grpSp>
          <p:nvGrpSpPr>
            <p:cNvPr id="34" name="组合 33"/>
            <p:cNvGrpSpPr/>
            <p:nvPr/>
          </p:nvGrpSpPr>
          <p:grpSpPr>
            <a:xfrm>
              <a:off x="980608" y="1948657"/>
              <a:ext cx="216000" cy="216443"/>
              <a:chOff x="980608" y="2248535"/>
              <a:chExt cx="216000" cy="216443"/>
            </a:xfrm>
          </p:grpSpPr>
          <p:sp>
            <p:nvSpPr>
              <p:cNvPr id="36"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solidFill>
                    <a:srgbClr val="1D495D"/>
                  </a:solidFill>
                  <a:cs typeface="+mn-ea"/>
                  <a:sym typeface="+mn-lt"/>
                </a:endParaRPr>
              </a:p>
            </p:txBody>
          </p:sp>
          <p:sp>
            <p:nvSpPr>
              <p:cNvPr id="37"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solidFill>
                    <a:srgbClr val="1D495D"/>
                  </a:solidFill>
                  <a:cs typeface="+mn-ea"/>
                  <a:sym typeface="+mn-lt"/>
                </a:endParaRPr>
              </a:p>
            </p:txBody>
          </p:sp>
        </p:grpSp>
        <p:sp>
          <p:nvSpPr>
            <p:cNvPr id="35" name="文本框 72"/>
            <p:cNvSpPr txBox="1"/>
            <p:nvPr/>
          </p:nvSpPr>
          <p:spPr>
            <a:xfrm>
              <a:off x="1255541" y="1870075"/>
              <a:ext cx="3099956" cy="460647"/>
            </a:xfrm>
            <a:prstGeom prst="rect">
              <a:avLst/>
            </a:prstGeom>
            <a:noFill/>
          </p:spPr>
          <p:txBody>
            <a:bodyPr wrap="square" rtlCol="0">
              <a:spAutoFit/>
            </a:bodyPr>
            <a:lstStyle/>
            <a:p>
              <a:r>
                <a:rPr lang="zh-CN" altLang="en-US" b="1" dirty="0">
                  <a:solidFill>
                    <a:srgbClr val="1D495D"/>
                  </a:solidFill>
                  <a:cs typeface="+mn-ea"/>
                  <a:sym typeface="+mn-lt"/>
                </a:rPr>
                <a:t>点击添加标题</a:t>
              </a:r>
            </a:p>
          </p:txBody>
        </p:sp>
      </p:grpSp>
      <p:grpSp>
        <p:nvGrpSpPr>
          <p:cNvPr id="38" name="组合 37"/>
          <p:cNvGrpSpPr/>
          <p:nvPr/>
        </p:nvGrpSpPr>
        <p:grpSpPr>
          <a:xfrm>
            <a:off x="540122" y="3144300"/>
            <a:ext cx="2491617" cy="1248064"/>
            <a:chOff x="980608" y="1870075"/>
            <a:chExt cx="3374889" cy="1698153"/>
          </a:xfrm>
        </p:grpSpPr>
        <p:sp>
          <p:nvSpPr>
            <p:cNvPr id="39" name="文本框 76"/>
            <p:cNvSpPr txBox="1"/>
            <p:nvPr/>
          </p:nvSpPr>
          <p:spPr>
            <a:xfrm>
              <a:off x="1255541" y="2183233"/>
              <a:ext cx="2681482" cy="1384995"/>
            </a:xfrm>
            <a:prstGeom prst="rect">
              <a:avLst/>
            </a:prstGeom>
            <a:noFill/>
          </p:spPr>
          <p:txBody>
            <a:bodyPr wrap="square" rtlCol="0">
              <a:spAutoFit/>
            </a:bodyPr>
            <a:lstStyle/>
            <a:p>
              <a:pPr algn="just">
                <a:lnSpc>
                  <a:spcPct val="150000"/>
                </a:lnSpc>
              </a:pPr>
              <a:r>
                <a:rPr lang="zh-CN" altLang="en-US" sz="1000" dirty="0">
                  <a:solidFill>
                    <a:srgbClr val="1D495D"/>
                  </a:solidFill>
                  <a:cs typeface="+mn-ea"/>
                  <a:sym typeface="+mn-lt"/>
                </a:rPr>
                <a:t>文字是简单的视觉图案再现 口语的声音，因而更加清晰，可以反复阅读，可以突破时间和空间的限制</a:t>
              </a:r>
            </a:p>
          </p:txBody>
        </p:sp>
        <p:grpSp>
          <p:nvGrpSpPr>
            <p:cNvPr id="40" name="组合 39"/>
            <p:cNvGrpSpPr/>
            <p:nvPr/>
          </p:nvGrpSpPr>
          <p:grpSpPr>
            <a:xfrm>
              <a:off x="980608" y="1948657"/>
              <a:ext cx="216000" cy="216443"/>
              <a:chOff x="980608" y="2248535"/>
              <a:chExt cx="216000" cy="216443"/>
            </a:xfrm>
          </p:grpSpPr>
          <p:sp>
            <p:nvSpPr>
              <p:cNvPr id="42"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solidFill>
                    <a:srgbClr val="1D495D"/>
                  </a:solidFill>
                  <a:cs typeface="+mn-ea"/>
                  <a:sym typeface="+mn-lt"/>
                </a:endParaRPr>
              </a:p>
            </p:txBody>
          </p:sp>
          <p:sp>
            <p:nvSpPr>
              <p:cNvPr id="43"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solidFill>
                    <a:srgbClr val="1D495D"/>
                  </a:solidFill>
                  <a:cs typeface="+mn-ea"/>
                  <a:sym typeface="+mn-lt"/>
                </a:endParaRPr>
              </a:p>
            </p:txBody>
          </p:sp>
        </p:grpSp>
        <p:sp>
          <p:nvSpPr>
            <p:cNvPr id="41" name="文本框 78"/>
            <p:cNvSpPr txBox="1"/>
            <p:nvPr/>
          </p:nvSpPr>
          <p:spPr>
            <a:xfrm>
              <a:off x="1255541" y="1870075"/>
              <a:ext cx="3099956" cy="460647"/>
            </a:xfrm>
            <a:prstGeom prst="rect">
              <a:avLst/>
            </a:prstGeom>
            <a:noFill/>
          </p:spPr>
          <p:txBody>
            <a:bodyPr wrap="square" rtlCol="0">
              <a:spAutoFit/>
            </a:bodyPr>
            <a:lstStyle/>
            <a:p>
              <a:r>
                <a:rPr lang="zh-CN" altLang="en-US" b="1" dirty="0">
                  <a:solidFill>
                    <a:srgbClr val="1D495D"/>
                  </a:solidFill>
                  <a:cs typeface="+mn-ea"/>
                  <a:sym typeface="+mn-lt"/>
                </a:rPr>
                <a:t>点击添加标题</a:t>
              </a:r>
            </a:p>
          </p:txBody>
        </p:sp>
      </p:grpSp>
      <p:grpSp>
        <p:nvGrpSpPr>
          <p:cNvPr id="44" name="组合 43"/>
          <p:cNvGrpSpPr/>
          <p:nvPr/>
        </p:nvGrpSpPr>
        <p:grpSpPr>
          <a:xfrm>
            <a:off x="6176484" y="1028695"/>
            <a:ext cx="2491617" cy="1248064"/>
            <a:chOff x="980608" y="1870075"/>
            <a:chExt cx="3374889" cy="1698153"/>
          </a:xfrm>
        </p:grpSpPr>
        <p:sp>
          <p:nvSpPr>
            <p:cNvPr id="45" name="文本框 88"/>
            <p:cNvSpPr txBox="1"/>
            <p:nvPr/>
          </p:nvSpPr>
          <p:spPr>
            <a:xfrm>
              <a:off x="1255541" y="2183233"/>
              <a:ext cx="2682148" cy="1384995"/>
            </a:xfrm>
            <a:prstGeom prst="rect">
              <a:avLst/>
            </a:prstGeom>
            <a:noFill/>
          </p:spPr>
          <p:txBody>
            <a:bodyPr wrap="square" rtlCol="0">
              <a:spAutoFit/>
            </a:bodyPr>
            <a:lstStyle/>
            <a:p>
              <a:pPr algn="just">
                <a:lnSpc>
                  <a:spcPct val="150000"/>
                </a:lnSpc>
              </a:pPr>
              <a:r>
                <a:rPr lang="zh-CN" altLang="en-US" sz="1000" dirty="0">
                  <a:solidFill>
                    <a:srgbClr val="1D495D"/>
                  </a:solidFill>
                  <a:cs typeface="+mn-ea"/>
                  <a:sym typeface="+mn-lt"/>
                </a:rPr>
                <a:t>文字是简单的视觉图案再现 口语的声音，因而更加清晰，可以反复阅读，可以突破时间和空间的限制</a:t>
              </a:r>
            </a:p>
          </p:txBody>
        </p:sp>
        <p:grpSp>
          <p:nvGrpSpPr>
            <p:cNvPr id="46" name="组合 45"/>
            <p:cNvGrpSpPr/>
            <p:nvPr/>
          </p:nvGrpSpPr>
          <p:grpSpPr>
            <a:xfrm>
              <a:off x="980608" y="1948657"/>
              <a:ext cx="216000" cy="216443"/>
              <a:chOff x="980608" y="2248535"/>
              <a:chExt cx="216000" cy="216443"/>
            </a:xfrm>
          </p:grpSpPr>
          <p:sp>
            <p:nvSpPr>
              <p:cNvPr id="48"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solidFill>
                    <a:srgbClr val="1D495D"/>
                  </a:solidFill>
                  <a:cs typeface="+mn-ea"/>
                  <a:sym typeface="+mn-lt"/>
                </a:endParaRPr>
              </a:p>
            </p:txBody>
          </p:sp>
          <p:sp>
            <p:nvSpPr>
              <p:cNvPr id="49"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solidFill>
                    <a:srgbClr val="1D495D"/>
                  </a:solidFill>
                  <a:cs typeface="+mn-ea"/>
                  <a:sym typeface="+mn-lt"/>
                </a:endParaRPr>
              </a:p>
            </p:txBody>
          </p:sp>
        </p:grpSp>
        <p:sp>
          <p:nvSpPr>
            <p:cNvPr id="47" name="文本框 90"/>
            <p:cNvSpPr txBox="1"/>
            <p:nvPr/>
          </p:nvSpPr>
          <p:spPr>
            <a:xfrm>
              <a:off x="1255541" y="1870075"/>
              <a:ext cx="3099956" cy="460647"/>
            </a:xfrm>
            <a:prstGeom prst="rect">
              <a:avLst/>
            </a:prstGeom>
            <a:noFill/>
          </p:spPr>
          <p:txBody>
            <a:bodyPr wrap="square" rtlCol="0">
              <a:spAutoFit/>
            </a:bodyPr>
            <a:lstStyle/>
            <a:p>
              <a:r>
                <a:rPr lang="zh-CN" altLang="en-US" b="1" dirty="0">
                  <a:solidFill>
                    <a:srgbClr val="1D495D"/>
                  </a:solidFill>
                  <a:cs typeface="+mn-ea"/>
                  <a:sym typeface="+mn-lt"/>
                </a:rPr>
                <a:t>点击添加标题</a:t>
              </a:r>
            </a:p>
          </p:txBody>
        </p:sp>
      </p:grpSp>
      <p:grpSp>
        <p:nvGrpSpPr>
          <p:cNvPr id="50" name="组合 49"/>
          <p:cNvGrpSpPr/>
          <p:nvPr/>
        </p:nvGrpSpPr>
        <p:grpSpPr>
          <a:xfrm>
            <a:off x="6169604" y="3144300"/>
            <a:ext cx="2491617" cy="1248064"/>
            <a:chOff x="980608" y="1870075"/>
            <a:chExt cx="3374889" cy="1698153"/>
          </a:xfrm>
        </p:grpSpPr>
        <p:sp>
          <p:nvSpPr>
            <p:cNvPr id="51" name="文本框 94"/>
            <p:cNvSpPr txBox="1"/>
            <p:nvPr/>
          </p:nvSpPr>
          <p:spPr>
            <a:xfrm>
              <a:off x="1255541" y="2183233"/>
              <a:ext cx="2691467" cy="1384995"/>
            </a:xfrm>
            <a:prstGeom prst="rect">
              <a:avLst/>
            </a:prstGeom>
            <a:noFill/>
          </p:spPr>
          <p:txBody>
            <a:bodyPr wrap="square" rtlCol="0">
              <a:spAutoFit/>
            </a:bodyPr>
            <a:lstStyle/>
            <a:p>
              <a:pPr algn="just">
                <a:lnSpc>
                  <a:spcPct val="150000"/>
                </a:lnSpc>
              </a:pPr>
              <a:r>
                <a:rPr lang="zh-CN" altLang="en-US" sz="1000" dirty="0">
                  <a:solidFill>
                    <a:srgbClr val="1D495D"/>
                  </a:solidFill>
                  <a:cs typeface="+mn-ea"/>
                  <a:sym typeface="+mn-lt"/>
                </a:rPr>
                <a:t>文字是简单的视觉图案再现 口语的声音，因而更加清晰，可以反复阅读，可以突破时间和空间的限制</a:t>
              </a:r>
            </a:p>
          </p:txBody>
        </p:sp>
        <p:grpSp>
          <p:nvGrpSpPr>
            <p:cNvPr id="52" name="组合 51"/>
            <p:cNvGrpSpPr/>
            <p:nvPr/>
          </p:nvGrpSpPr>
          <p:grpSpPr>
            <a:xfrm>
              <a:off x="980608" y="1948657"/>
              <a:ext cx="216000" cy="216443"/>
              <a:chOff x="980608" y="2248535"/>
              <a:chExt cx="216000" cy="216443"/>
            </a:xfrm>
          </p:grpSpPr>
          <p:sp>
            <p:nvSpPr>
              <p:cNvPr id="54"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solidFill>
                    <a:srgbClr val="1D495D"/>
                  </a:solidFill>
                  <a:cs typeface="+mn-ea"/>
                  <a:sym typeface="+mn-lt"/>
                </a:endParaRPr>
              </a:p>
            </p:txBody>
          </p:sp>
          <p:sp>
            <p:nvSpPr>
              <p:cNvPr id="55"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solidFill>
                    <a:srgbClr val="1D495D"/>
                  </a:solidFill>
                  <a:cs typeface="+mn-ea"/>
                  <a:sym typeface="+mn-lt"/>
                </a:endParaRPr>
              </a:p>
            </p:txBody>
          </p:sp>
        </p:grpSp>
        <p:sp>
          <p:nvSpPr>
            <p:cNvPr id="53" name="文本框 96"/>
            <p:cNvSpPr txBox="1"/>
            <p:nvPr/>
          </p:nvSpPr>
          <p:spPr>
            <a:xfrm>
              <a:off x="1255541" y="1870075"/>
              <a:ext cx="3099956" cy="460647"/>
            </a:xfrm>
            <a:prstGeom prst="rect">
              <a:avLst/>
            </a:prstGeom>
            <a:noFill/>
          </p:spPr>
          <p:txBody>
            <a:bodyPr wrap="square" rtlCol="0">
              <a:spAutoFit/>
            </a:bodyPr>
            <a:lstStyle/>
            <a:p>
              <a:r>
                <a:rPr lang="zh-CN" altLang="en-US" b="1" dirty="0">
                  <a:solidFill>
                    <a:srgbClr val="1D495D"/>
                  </a:solidFill>
                  <a:cs typeface="+mn-ea"/>
                  <a:sym typeface="+mn-lt"/>
                </a:rPr>
                <a:t>点击添加标题</a:t>
              </a:r>
            </a:p>
          </p:txBody>
        </p:sp>
      </p:grpSp>
      <p:sp>
        <p:nvSpPr>
          <p:cNvPr id="58" name="矩形 57"/>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p>
        </p:txBody>
      </p:sp>
    </p:spTree>
    <p:extLst>
      <p:ext uri="{BB962C8B-B14F-4D97-AF65-F5344CB8AC3E}">
        <p14:creationId xmlns:p14="http://schemas.microsoft.com/office/powerpoint/2010/main" val="322685579"/>
      </p:ext>
    </p:extLst>
  </p:cSld>
  <p:clrMapOvr>
    <a:masterClrMapping/>
  </p:clrMapOvr>
  <mc:AlternateContent xmlns:mc="http://schemas.openxmlformats.org/markup-compatibility/2006" xmlns:p14="http://schemas.microsoft.com/office/powerpoint/2010/main">
    <mc:Choice Requires="p14">
      <p:transition spd="slow" p14:dur="2000" advTm="8409"/>
    </mc:Choice>
    <mc:Fallback xmlns="">
      <p:transition spd="slow" advTm="84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16" presetClass="entr" presetSubtype="21"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barn(inVertical)">
                                      <p:cBhvr>
                                        <p:cTn id="11" dur="500"/>
                                        <p:tgtEl>
                                          <p:spTgt spid="32"/>
                                        </p:tgtEl>
                                      </p:cBhvr>
                                    </p:animEffect>
                                  </p:childTnLst>
                                </p:cTn>
                              </p:par>
                            </p:childTnLst>
                          </p:cTn>
                        </p:par>
                        <p:par>
                          <p:cTn id="12" fill="hold">
                            <p:stCondLst>
                              <p:cond delay="2500"/>
                            </p:stCondLst>
                            <p:childTnLst>
                              <p:par>
                                <p:cTn id="13" presetID="16" presetClass="entr" presetSubtype="21"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arn(inVertical)">
                                      <p:cBhvr>
                                        <p:cTn id="15" dur="500"/>
                                        <p:tgtEl>
                                          <p:spTgt spid="38"/>
                                        </p:tgtEl>
                                      </p:cBhvr>
                                    </p:animEffect>
                                  </p:childTnLst>
                                </p:cTn>
                              </p:par>
                            </p:childTnLst>
                          </p:cTn>
                        </p:par>
                        <p:par>
                          <p:cTn id="16" fill="hold">
                            <p:stCondLst>
                              <p:cond delay="3000"/>
                            </p:stCondLst>
                            <p:childTnLst>
                              <p:par>
                                <p:cTn id="17" presetID="16" presetClass="entr" presetSubtype="21"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barn(inVertical)">
                                      <p:cBhvr>
                                        <p:cTn id="19" dur="500"/>
                                        <p:tgtEl>
                                          <p:spTgt spid="44"/>
                                        </p:tgtEl>
                                      </p:cBhvr>
                                    </p:animEffect>
                                  </p:childTnLst>
                                </p:cTn>
                              </p:par>
                            </p:childTnLst>
                          </p:cTn>
                        </p:par>
                        <p:par>
                          <p:cTn id="20" fill="hold">
                            <p:stCondLst>
                              <p:cond delay="3500"/>
                            </p:stCondLst>
                            <p:childTnLst>
                              <p:par>
                                <p:cTn id="21" presetID="16" presetClass="entr" presetSubtype="21" fill="hold"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barn(inVertical)">
                                      <p:cBhvr>
                                        <p:cTn id="2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32"/>
          <p:cNvGrpSpPr>
            <a:grpSpLocks/>
          </p:cNvGrpSpPr>
          <p:nvPr/>
        </p:nvGrpSpPr>
        <p:grpSpPr bwMode="auto">
          <a:xfrm>
            <a:off x="-106823" y="2455912"/>
            <a:ext cx="2921239" cy="496253"/>
            <a:chOff x="-1032447" y="0"/>
            <a:chExt cx="2967616" cy="506624"/>
          </a:xfrm>
          <a:solidFill>
            <a:srgbClr val="2E97BC"/>
          </a:solidFill>
          <a:effectLst>
            <a:outerShdw blurRad="127000" dist="38100" dir="8100000" algn="tr" rotWithShape="0">
              <a:prstClr val="black">
                <a:alpha val="40000"/>
              </a:prstClr>
            </a:outerShdw>
          </a:effectLst>
        </p:grpSpPr>
        <p:sp>
          <p:nvSpPr>
            <p:cNvPr id="3" name="圆角矩形 33"/>
            <p:cNvSpPr>
              <a:spLocks noChangeArrowheads="1"/>
            </p:cNvSpPr>
            <p:nvPr/>
          </p:nvSpPr>
          <p:spPr bwMode="auto">
            <a:xfrm>
              <a:off x="-1032447" y="73989"/>
              <a:ext cx="2967616"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898528">
                <a:defRPr/>
              </a:pPr>
              <a:endParaRPr lang="zh-CN" altLang="zh-CN" sz="1800">
                <a:solidFill>
                  <a:srgbClr val="FFFFFF"/>
                </a:solidFill>
                <a:cs typeface="+mn-ea"/>
                <a:sym typeface="+mn-lt"/>
              </a:endParaRPr>
            </a:p>
          </p:txBody>
        </p:sp>
        <p:sp>
          <p:nvSpPr>
            <p:cNvPr id="4" name="等腰三角形 34"/>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898528">
                <a:defRPr/>
              </a:pPr>
              <a:endParaRPr lang="zh-CN" altLang="zh-CN" sz="1800">
                <a:solidFill>
                  <a:srgbClr val="FFFFFF"/>
                </a:solidFill>
                <a:cs typeface="+mn-ea"/>
                <a:sym typeface="+mn-lt"/>
              </a:endParaRPr>
            </a:p>
          </p:txBody>
        </p:sp>
      </p:grpSp>
      <p:sp>
        <p:nvSpPr>
          <p:cNvPr id="5" name="椭圆 35"/>
          <p:cNvSpPr>
            <a:spLocks noChangeArrowheads="1"/>
          </p:cNvSpPr>
          <p:nvPr/>
        </p:nvSpPr>
        <p:spPr bwMode="auto">
          <a:xfrm>
            <a:off x="1339231" y="1167833"/>
            <a:ext cx="1043880" cy="1039175"/>
          </a:xfrm>
          <a:prstGeom prst="ellipse">
            <a:avLst/>
          </a:prstGeom>
          <a:solidFill>
            <a:srgbClr val="2E97BC"/>
          </a:solidFill>
          <a:ln w="76200">
            <a:solidFill>
              <a:schemeClr val="bg1"/>
            </a:solidFill>
          </a:ln>
          <a:effectLst>
            <a:outerShdw blurRad="127000" dist="38100" dir="8100000" algn="tr" rotWithShape="0">
              <a:prstClr val="black">
                <a:alpha val="40000"/>
              </a:prstClr>
            </a:outerShdw>
          </a:effectLst>
        </p:spPr>
        <p:txBody>
          <a:bodyPr lIns="67391" tIns="33696" rIns="67391" bIns="33696" anchor="ctr"/>
          <a:lstStyle/>
          <a:p>
            <a:pPr algn="ctr" defTabSz="898528">
              <a:defRPr/>
            </a:pPr>
            <a:endParaRPr lang="zh-CN" altLang="zh-CN" sz="1800">
              <a:solidFill>
                <a:prstClr val="white"/>
              </a:solidFill>
              <a:cs typeface="+mn-ea"/>
              <a:sym typeface="+mn-lt"/>
            </a:endParaRPr>
          </a:p>
        </p:txBody>
      </p:sp>
      <p:grpSp>
        <p:nvGrpSpPr>
          <p:cNvPr id="6" name="组合 36"/>
          <p:cNvGrpSpPr>
            <a:grpSpLocks/>
          </p:cNvGrpSpPr>
          <p:nvPr/>
        </p:nvGrpSpPr>
        <p:grpSpPr bwMode="auto">
          <a:xfrm flipV="1">
            <a:off x="2700339" y="2529029"/>
            <a:ext cx="1904926" cy="496253"/>
            <a:chOff x="0" y="0"/>
            <a:chExt cx="1935168" cy="506624"/>
          </a:xfrm>
          <a:solidFill>
            <a:srgbClr val="2E97BC"/>
          </a:solidFill>
          <a:effectLst>
            <a:outerShdw blurRad="127000" dist="38100" dir="8100000" algn="tr" rotWithShape="0">
              <a:prstClr val="black">
                <a:alpha val="40000"/>
              </a:prstClr>
            </a:outerShdw>
          </a:effectLst>
        </p:grpSpPr>
        <p:sp>
          <p:nvSpPr>
            <p:cNvPr id="7" name="圆角矩形 37"/>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898528">
                <a:defRPr/>
              </a:pPr>
              <a:endParaRPr lang="zh-CN" altLang="zh-CN" sz="1800">
                <a:solidFill>
                  <a:srgbClr val="FFFFFF"/>
                </a:solidFill>
                <a:cs typeface="+mn-ea"/>
                <a:sym typeface="+mn-lt"/>
              </a:endParaRPr>
            </a:p>
          </p:txBody>
        </p:sp>
        <p:sp>
          <p:nvSpPr>
            <p:cNvPr id="8" name="等腰三角形 38"/>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898528">
                <a:defRPr/>
              </a:pPr>
              <a:endParaRPr lang="zh-CN" altLang="zh-CN" sz="1800">
                <a:solidFill>
                  <a:srgbClr val="FFFFFF"/>
                </a:solidFill>
                <a:cs typeface="+mn-ea"/>
                <a:sym typeface="+mn-lt"/>
              </a:endParaRPr>
            </a:p>
          </p:txBody>
        </p:sp>
      </p:grpSp>
      <p:sp>
        <p:nvSpPr>
          <p:cNvPr id="9" name="椭圆 39"/>
          <p:cNvSpPr>
            <a:spLocks noChangeArrowheads="1"/>
          </p:cNvSpPr>
          <p:nvPr/>
        </p:nvSpPr>
        <p:spPr bwMode="auto">
          <a:xfrm>
            <a:off x="3194150" y="3194848"/>
            <a:ext cx="1043880" cy="1039175"/>
          </a:xfrm>
          <a:prstGeom prst="ellipse">
            <a:avLst/>
          </a:prstGeom>
          <a:solidFill>
            <a:srgbClr val="2E97BC"/>
          </a:solidFill>
          <a:ln w="76200">
            <a:solidFill>
              <a:schemeClr val="bg1"/>
            </a:solidFill>
          </a:ln>
          <a:effectLst>
            <a:outerShdw blurRad="127000" dist="38100" dir="8100000" algn="tr" rotWithShape="0">
              <a:prstClr val="black">
                <a:alpha val="40000"/>
              </a:prstClr>
            </a:outerShdw>
          </a:effectLst>
        </p:spPr>
        <p:txBody>
          <a:bodyPr lIns="67391" tIns="33696" rIns="67391" bIns="33696" anchor="ctr"/>
          <a:lstStyle/>
          <a:p>
            <a:pPr algn="ctr" defTabSz="898528">
              <a:defRPr/>
            </a:pPr>
            <a:endParaRPr lang="zh-CN" altLang="zh-CN" sz="1800">
              <a:solidFill>
                <a:prstClr val="white"/>
              </a:solidFill>
              <a:cs typeface="+mn-ea"/>
              <a:sym typeface="+mn-lt"/>
            </a:endParaRPr>
          </a:p>
        </p:txBody>
      </p:sp>
      <p:grpSp>
        <p:nvGrpSpPr>
          <p:cNvPr id="10" name="组合 40"/>
          <p:cNvGrpSpPr>
            <a:grpSpLocks/>
          </p:cNvGrpSpPr>
          <p:nvPr/>
        </p:nvGrpSpPr>
        <p:grpSpPr bwMode="auto">
          <a:xfrm>
            <a:off x="4494313" y="2455912"/>
            <a:ext cx="1906488" cy="496253"/>
            <a:chOff x="0" y="0"/>
            <a:chExt cx="1935168" cy="506624"/>
          </a:xfrm>
          <a:solidFill>
            <a:srgbClr val="2E97BC"/>
          </a:solidFill>
          <a:effectLst>
            <a:outerShdw blurRad="127000" dist="38100" dir="8100000" algn="tr" rotWithShape="0">
              <a:prstClr val="black">
                <a:alpha val="40000"/>
              </a:prstClr>
            </a:outerShdw>
          </a:effectLst>
        </p:grpSpPr>
        <p:sp>
          <p:nvSpPr>
            <p:cNvPr id="11" name="圆角矩形 41"/>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898528">
                <a:defRPr/>
              </a:pPr>
              <a:endParaRPr lang="zh-CN" altLang="zh-CN" sz="1800">
                <a:solidFill>
                  <a:srgbClr val="FFFFFF"/>
                </a:solidFill>
                <a:cs typeface="+mn-ea"/>
                <a:sym typeface="+mn-lt"/>
              </a:endParaRPr>
            </a:p>
          </p:txBody>
        </p:sp>
        <p:sp>
          <p:nvSpPr>
            <p:cNvPr id="12" name="等腰三角形 42"/>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898528">
                <a:defRPr/>
              </a:pPr>
              <a:endParaRPr lang="zh-CN" altLang="zh-CN" sz="1800">
                <a:solidFill>
                  <a:srgbClr val="FFFFFF"/>
                </a:solidFill>
                <a:cs typeface="+mn-ea"/>
                <a:sym typeface="+mn-lt"/>
              </a:endParaRPr>
            </a:p>
          </p:txBody>
        </p:sp>
      </p:grpSp>
      <p:sp>
        <p:nvSpPr>
          <p:cNvPr id="13" name="椭圆 43"/>
          <p:cNvSpPr>
            <a:spLocks noChangeArrowheads="1"/>
          </p:cNvSpPr>
          <p:nvPr/>
        </p:nvSpPr>
        <p:spPr bwMode="auto">
          <a:xfrm>
            <a:off x="4925617" y="1167833"/>
            <a:ext cx="1043880" cy="1039175"/>
          </a:xfrm>
          <a:prstGeom prst="ellipse">
            <a:avLst/>
          </a:prstGeom>
          <a:solidFill>
            <a:srgbClr val="2E97BC"/>
          </a:solidFill>
          <a:ln w="76200">
            <a:solidFill>
              <a:schemeClr val="bg1"/>
            </a:solidFill>
          </a:ln>
          <a:effectLst>
            <a:outerShdw blurRad="127000" dist="38100" dir="8100000" algn="tr" rotWithShape="0">
              <a:prstClr val="black">
                <a:alpha val="40000"/>
              </a:prstClr>
            </a:outerShdw>
          </a:effectLst>
        </p:spPr>
        <p:txBody>
          <a:bodyPr lIns="67391" tIns="33696" rIns="67391" bIns="33696" anchor="ctr"/>
          <a:lstStyle/>
          <a:p>
            <a:pPr algn="ctr" defTabSz="898528">
              <a:defRPr/>
            </a:pPr>
            <a:endParaRPr lang="zh-CN" altLang="zh-CN" sz="1800">
              <a:solidFill>
                <a:prstClr val="white"/>
              </a:solidFill>
              <a:cs typeface="+mn-ea"/>
              <a:sym typeface="+mn-lt"/>
            </a:endParaRPr>
          </a:p>
        </p:txBody>
      </p:sp>
      <p:sp>
        <p:nvSpPr>
          <p:cNvPr id="14" name="椭圆 45"/>
          <p:cNvSpPr>
            <a:spLocks noChangeArrowheads="1"/>
          </p:cNvSpPr>
          <p:nvPr/>
        </p:nvSpPr>
        <p:spPr bwMode="auto">
          <a:xfrm>
            <a:off x="6716465" y="3194848"/>
            <a:ext cx="1043880" cy="1039175"/>
          </a:xfrm>
          <a:prstGeom prst="ellipse">
            <a:avLst/>
          </a:prstGeom>
          <a:solidFill>
            <a:srgbClr val="2E97BC"/>
          </a:solidFill>
          <a:ln w="76200">
            <a:solidFill>
              <a:schemeClr val="bg1"/>
            </a:solidFill>
          </a:ln>
          <a:effectLst>
            <a:outerShdw blurRad="127000" dist="38100" dir="8100000" algn="tr" rotWithShape="0">
              <a:prstClr val="black">
                <a:alpha val="40000"/>
              </a:prstClr>
            </a:outerShdw>
          </a:effectLst>
        </p:spPr>
        <p:txBody>
          <a:bodyPr lIns="67391" tIns="33696" rIns="67391" bIns="33696" anchor="ctr"/>
          <a:lstStyle/>
          <a:p>
            <a:pPr algn="ctr" defTabSz="898528">
              <a:defRPr/>
            </a:pPr>
            <a:endParaRPr lang="zh-CN" altLang="zh-CN" sz="1800">
              <a:solidFill>
                <a:prstClr val="white"/>
              </a:solidFill>
              <a:cs typeface="+mn-ea"/>
              <a:sym typeface="+mn-lt"/>
            </a:endParaRPr>
          </a:p>
        </p:txBody>
      </p:sp>
      <p:sp>
        <p:nvSpPr>
          <p:cNvPr id="15" name="TextBox 46"/>
          <p:cNvSpPr>
            <a:spLocks noChangeArrowheads="1"/>
          </p:cNvSpPr>
          <p:nvPr/>
        </p:nvSpPr>
        <p:spPr bwMode="auto">
          <a:xfrm>
            <a:off x="1173585" y="3533980"/>
            <a:ext cx="1375172" cy="895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defTabSz="898528">
              <a:lnSpc>
                <a:spcPts val="1376"/>
              </a:lnSpc>
              <a:defRPr/>
            </a:pPr>
            <a:r>
              <a:rPr lang="zh-CN" altLang="en-US" sz="1000" dirty="0">
                <a:solidFill>
                  <a:prstClr val="black">
                    <a:lumMod val="75000"/>
                    <a:lumOff val="25000"/>
                  </a:prstClr>
                </a:solidFill>
                <a:cs typeface="+mn-ea"/>
                <a:sym typeface="+mn-lt"/>
              </a:rPr>
              <a:t>详写内容</a:t>
            </a:r>
            <a:r>
              <a:rPr lang="en-US" altLang="zh-CN" sz="1000" dirty="0">
                <a:solidFill>
                  <a:prstClr val="black">
                    <a:lumMod val="75000"/>
                    <a:lumOff val="25000"/>
                  </a:prstClr>
                </a:solidFill>
                <a:cs typeface="+mn-ea"/>
                <a:sym typeface="+mn-lt"/>
              </a:rPr>
              <a:t>……</a:t>
            </a:r>
            <a:r>
              <a:rPr lang="zh-CN" altLang="en-US" sz="1000" dirty="0">
                <a:solidFill>
                  <a:prstClr val="black">
                    <a:lumMod val="75000"/>
                    <a:lumOff val="25000"/>
                  </a:prstClr>
                </a:solidFill>
                <a:cs typeface="+mn-ea"/>
                <a:sym typeface="+mn-lt"/>
              </a:rPr>
              <a:t>点击输入本栏的具体文字，简明扼要的说明分项内容，此为概念图解，请根据您的具体内容酌情修改</a:t>
            </a:r>
            <a:endParaRPr lang="en-US" altLang="zh-CN" sz="1000" dirty="0">
              <a:solidFill>
                <a:prstClr val="black">
                  <a:lumMod val="75000"/>
                  <a:lumOff val="25000"/>
                </a:prstClr>
              </a:solidFill>
              <a:cs typeface="+mn-ea"/>
              <a:sym typeface="+mn-lt"/>
            </a:endParaRPr>
          </a:p>
        </p:txBody>
      </p:sp>
      <p:sp>
        <p:nvSpPr>
          <p:cNvPr id="16" name="TextBox 47"/>
          <p:cNvSpPr>
            <a:spLocks noChangeArrowheads="1"/>
          </p:cNvSpPr>
          <p:nvPr/>
        </p:nvSpPr>
        <p:spPr bwMode="auto">
          <a:xfrm>
            <a:off x="1273598" y="3247740"/>
            <a:ext cx="117670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898528">
              <a:defRPr/>
            </a:pPr>
            <a:r>
              <a:rPr lang="zh-CN" altLang="en-US" sz="1200" b="1" dirty="0">
                <a:solidFill>
                  <a:srgbClr val="2E97BC"/>
                </a:solidFill>
                <a:cs typeface="+mn-ea"/>
                <a:sym typeface="+mn-lt"/>
              </a:rPr>
              <a:t>添加标题内容</a:t>
            </a:r>
          </a:p>
        </p:txBody>
      </p:sp>
      <p:sp>
        <p:nvSpPr>
          <p:cNvPr id="17" name="TextBox 50"/>
          <p:cNvSpPr>
            <a:spLocks noChangeArrowheads="1"/>
          </p:cNvSpPr>
          <p:nvPr/>
        </p:nvSpPr>
        <p:spPr bwMode="auto">
          <a:xfrm>
            <a:off x="1273598" y="2650369"/>
            <a:ext cx="117670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898528">
              <a:defRPr/>
            </a:pPr>
            <a:r>
              <a:rPr lang="zh-CN" altLang="en-US" sz="1200" b="1" dirty="0">
                <a:solidFill>
                  <a:prstClr val="white"/>
                </a:solidFill>
                <a:cs typeface="+mn-ea"/>
                <a:sym typeface="+mn-lt"/>
              </a:rPr>
              <a:t>输入文本内容</a:t>
            </a:r>
          </a:p>
        </p:txBody>
      </p:sp>
      <p:sp>
        <p:nvSpPr>
          <p:cNvPr id="18" name="TextBox 51"/>
          <p:cNvSpPr>
            <a:spLocks noChangeArrowheads="1"/>
          </p:cNvSpPr>
          <p:nvPr/>
        </p:nvSpPr>
        <p:spPr bwMode="auto">
          <a:xfrm>
            <a:off x="3064447" y="2650369"/>
            <a:ext cx="117670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898528">
              <a:defRPr/>
            </a:pPr>
            <a:r>
              <a:rPr lang="zh-CN" altLang="en-US" sz="1200" b="1" dirty="0">
                <a:solidFill>
                  <a:prstClr val="white"/>
                </a:solidFill>
                <a:cs typeface="+mn-ea"/>
                <a:sym typeface="+mn-lt"/>
              </a:rPr>
              <a:t>输入文本内容</a:t>
            </a:r>
          </a:p>
        </p:txBody>
      </p:sp>
      <p:sp>
        <p:nvSpPr>
          <p:cNvPr id="19" name="TextBox 52"/>
          <p:cNvSpPr>
            <a:spLocks noChangeArrowheads="1"/>
          </p:cNvSpPr>
          <p:nvPr/>
        </p:nvSpPr>
        <p:spPr bwMode="auto">
          <a:xfrm>
            <a:off x="4938118" y="2650369"/>
            <a:ext cx="117514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898528">
              <a:defRPr/>
            </a:pPr>
            <a:r>
              <a:rPr lang="zh-CN" altLang="en-US" sz="1200" b="1" dirty="0">
                <a:solidFill>
                  <a:prstClr val="white"/>
                </a:solidFill>
                <a:cs typeface="+mn-ea"/>
                <a:sym typeface="+mn-lt"/>
              </a:rPr>
              <a:t>输入文本内容</a:t>
            </a:r>
          </a:p>
        </p:txBody>
      </p:sp>
      <p:grpSp>
        <p:nvGrpSpPr>
          <p:cNvPr id="20" name="组合 53"/>
          <p:cNvGrpSpPr>
            <a:grpSpLocks/>
          </p:cNvGrpSpPr>
          <p:nvPr/>
        </p:nvGrpSpPr>
        <p:grpSpPr bwMode="auto">
          <a:xfrm flipV="1">
            <a:off x="6285160" y="2529027"/>
            <a:ext cx="2822789" cy="496255"/>
            <a:chOff x="-1" y="0"/>
            <a:chExt cx="2865253" cy="506625"/>
          </a:xfrm>
          <a:solidFill>
            <a:srgbClr val="2E97BC"/>
          </a:solidFill>
          <a:effectLst>
            <a:outerShdw blurRad="127000" dist="38100" dir="8100000" algn="tr" rotWithShape="0">
              <a:prstClr val="black">
                <a:alpha val="40000"/>
              </a:prstClr>
            </a:outerShdw>
          </a:effectLst>
        </p:grpSpPr>
        <p:sp>
          <p:nvSpPr>
            <p:cNvPr id="21" name="圆角矩形 54"/>
            <p:cNvSpPr>
              <a:spLocks noChangeArrowheads="1"/>
            </p:cNvSpPr>
            <p:nvPr/>
          </p:nvSpPr>
          <p:spPr bwMode="auto">
            <a:xfrm>
              <a:off x="-1" y="73990"/>
              <a:ext cx="2865253"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898528">
                <a:defRPr/>
              </a:pPr>
              <a:endParaRPr lang="zh-CN" altLang="zh-CN" sz="1800">
                <a:solidFill>
                  <a:srgbClr val="FFFFFF"/>
                </a:solidFill>
                <a:cs typeface="+mn-ea"/>
                <a:sym typeface="+mn-lt"/>
              </a:endParaRPr>
            </a:p>
          </p:txBody>
        </p:sp>
        <p:sp>
          <p:nvSpPr>
            <p:cNvPr id="22" name="等腰三角形 55"/>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898528">
                <a:defRPr/>
              </a:pPr>
              <a:endParaRPr lang="zh-CN" altLang="zh-CN" sz="1800">
                <a:solidFill>
                  <a:srgbClr val="FFFFFF"/>
                </a:solidFill>
                <a:cs typeface="+mn-ea"/>
                <a:sym typeface="+mn-lt"/>
              </a:endParaRPr>
            </a:p>
          </p:txBody>
        </p:sp>
      </p:grpSp>
      <p:sp>
        <p:nvSpPr>
          <p:cNvPr id="23" name="TextBox 56"/>
          <p:cNvSpPr>
            <a:spLocks noChangeArrowheads="1"/>
          </p:cNvSpPr>
          <p:nvPr/>
        </p:nvSpPr>
        <p:spPr bwMode="auto">
          <a:xfrm>
            <a:off x="6585198" y="2650369"/>
            <a:ext cx="117671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898528">
              <a:defRPr/>
            </a:pPr>
            <a:r>
              <a:rPr lang="zh-CN" altLang="en-US" sz="1200" b="1" dirty="0">
                <a:solidFill>
                  <a:prstClr val="white"/>
                </a:solidFill>
                <a:cs typeface="+mn-ea"/>
                <a:sym typeface="+mn-lt"/>
              </a:rPr>
              <a:t>输入文本内容</a:t>
            </a:r>
          </a:p>
        </p:txBody>
      </p:sp>
      <p:sp>
        <p:nvSpPr>
          <p:cNvPr id="24" name="TextBox 57"/>
          <p:cNvSpPr>
            <a:spLocks noChangeArrowheads="1"/>
          </p:cNvSpPr>
          <p:nvPr/>
        </p:nvSpPr>
        <p:spPr bwMode="auto">
          <a:xfrm>
            <a:off x="3028504" y="1354512"/>
            <a:ext cx="1375172" cy="895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defTabSz="898528">
              <a:lnSpc>
                <a:spcPts val="1376"/>
              </a:lnSpc>
              <a:defRPr/>
            </a:pPr>
            <a:r>
              <a:rPr lang="zh-CN" altLang="en-US" sz="1000" dirty="0">
                <a:solidFill>
                  <a:prstClr val="black">
                    <a:lumMod val="75000"/>
                    <a:lumOff val="25000"/>
                  </a:prstClr>
                </a:solidFill>
                <a:cs typeface="+mn-ea"/>
                <a:sym typeface="+mn-lt"/>
              </a:rPr>
              <a:t>详写内容</a:t>
            </a:r>
            <a:r>
              <a:rPr lang="en-US" altLang="zh-CN" sz="1000" dirty="0">
                <a:solidFill>
                  <a:prstClr val="black">
                    <a:lumMod val="75000"/>
                    <a:lumOff val="25000"/>
                  </a:prstClr>
                </a:solidFill>
                <a:cs typeface="+mn-ea"/>
                <a:sym typeface="+mn-lt"/>
              </a:rPr>
              <a:t>……</a:t>
            </a:r>
            <a:r>
              <a:rPr lang="zh-CN" altLang="en-US" sz="1000" dirty="0">
                <a:solidFill>
                  <a:prstClr val="black">
                    <a:lumMod val="75000"/>
                    <a:lumOff val="25000"/>
                  </a:prstClr>
                </a:solidFill>
                <a:cs typeface="+mn-ea"/>
                <a:sym typeface="+mn-lt"/>
              </a:rPr>
              <a:t>点击输入本栏的具体文字，简明扼要的说明分项内容，此为概念图解，请根据您的具体内容酌情修改</a:t>
            </a:r>
            <a:endParaRPr lang="en-US" altLang="zh-CN" sz="1000" dirty="0">
              <a:solidFill>
                <a:prstClr val="black">
                  <a:lumMod val="75000"/>
                  <a:lumOff val="25000"/>
                </a:prstClr>
              </a:solidFill>
              <a:cs typeface="+mn-ea"/>
              <a:sym typeface="+mn-lt"/>
            </a:endParaRPr>
          </a:p>
        </p:txBody>
      </p:sp>
      <p:sp>
        <p:nvSpPr>
          <p:cNvPr id="25" name="TextBox 58"/>
          <p:cNvSpPr>
            <a:spLocks noChangeArrowheads="1"/>
          </p:cNvSpPr>
          <p:nvPr/>
        </p:nvSpPr>
        <p:spPr bwMode="auto">
          <a:xfrm>
            <a:off x="3128516" y="1066716"/>
            <a:ext cx="117514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898528">
              <a:defRPr/>
            </a:pPr>
            <a:r>
              <a:rPr lang="zh-CN" altLang="en-US" sz="1200" b="1" dirty="0">
                <a:solidFill>
                  <a:srgbClr val="2E97BC"/>
                </a:solidFill>
                <a:cs typeface="+mn-ea"/>
                <a:sym typeface="+mn-lt"/>
              </a:rPr>
              <a:t>添加标题内容</a:t>
            </a:r>
          </a:p>
        </p:txBody>
      </p:sp>
      <p:sp>
        <p:nvSpPr>
          <p:cNvPr id="26" name="TextBox 59"/>
          <p:cNvSpPr>
            <a:spLocks noChangeArrowheads="1"/>
          </p:cNvSpPr>
          <p:nvPr/>
        </p:nvSpPr>
        <p:spPr bwMode="auto">
          <a:xfrm>
            <a:off x="4759971" y="3546425"/>
            <a:ext cx="1375172" cy="895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defTabSz="898528">
              <a:lnSpc>
                <a:spcPts val="1376"/>
              </a:lnSpc>
              <a:defRPr/>
            </a:pPr>
            <a:r>
              <a:rPr lang="zh-CN" altLang="en-US" sz="1000">
                <a:solidFill>
                  <a:prstClr val="black">
                    <a:lumMod val="75000"/>
                    <a:lumOff val="25000"/>
                  </a:prstClr>
                </a:solidFill>
                <a:cs typeface="+mn-ea"/>
                <a:sym typeface="+mn-lt"/>
              </a:rPr>
              <a:t>详写内容</a:t>
            </a:r>
            <a:r>
              <a:rPr lang="en-US" altLang="zh-CN" sz="1000">
                <a:solidFill>
                  <a:prstClr val="black">
                    <a:lumMod val="75000"/>
                    <a:lumOff val="25000"/>
                  </a:prstClr>
                </a:solidFill>
                <a:cs typeface="+mn-ea"/>
                <a:sym typeface="+mn-lt"/>
              </a:rPr>
              <a:t>……</a:t>
            </a:r>
            <a:r>
              <a:rPr lang="zh-CN" altLang="en-US" sz="1000">
                <a:solidFill>
                  <a:prstClr val="black">
                    <a:lumMod val="75000"/>
                    <a:lumOff val="25000"/>
                  </a:prstClr>
                </a:solidFill>
                <a:cs typeface="+mn-ea"/>
                <a:sym typeface="+mn-lt"/>
              </a:rPr>
              <a:t>点击输入本栏的具体文字，简明扼要的说明分项内容，此为概念图解，请根据您的具体内容酌情修改</a:t>
            </a:r>
            <a:endParaRPr lang="en-US" altLang="zh-CN" sz="1000">
              <a:solidFill>
                <a:prstClr val="black">
                  <a:lumMod val="75000"/>
                  <a:lumOff val="25000"/>
                </a:prstClr>
              </a:solidFill>
              <a:cs typeface="+mn-ea"/>
              <a:sym typeface="+mn-lt"/>
            </a:endParaRPr>
          </a:p>
        </p:txBody>
      </p:sp>
      <p:sp>
        <p:nvSpPr>
          <p:cNvPr id="27" name="TextBox 62"/>
          <p:cNvSpPr>
            <a:spLocks noChangeArrowheads="1"/>
          </p:cNvSpPr>
          <p:nvPr/>
        </p:nvSpPr>
        <p:spPr bwMode="auto">
          <a:xfrm>
            <a:off x="4858421" y="3258630"/>
            <a:ext cx="117670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898528">
              <a:defRPr/>
            </a:pPr>
            <a:r>
              <a:rPr lang="zh-CN" altLang="en-US" sz="1200" b="1" dirty="0">
                <a:solidFill>
                  <a:srgbClr val="2E97BC"/>
                </a:solidFill>
                <a:cs typeface="+mn-ea"/>
                <a:sym typeface="+mn-lt"/>
              </a:rPr>
              <a:t>添加标题内容</a:t>
            </a:r>
          </a:p>
        </p:txBody>
      </p:sp>
      <p:sp>
        <p:nvSpPr>
          <p:cNvPr id="28" name="TextBox 63"/>
          <p:cNvSpPr>
            <a:spLocks noChangeArrowheads="1"/>
          </p:cNvSpPr>
          <p:nvPr/>
        </p:nvSpPr>
        <p:spPr bwMode="auto">
          <a:xfrm>
            <a:off x="6486749" y="1354512"/>
            <a:ext cx="1375172" cy="895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defTabSz="898528">
              <a:lnSpc>
                <a:spcPts val="1376"/>
              </a:lnSpc>
              <a:defRPr/>
            </a:pPr>
            <a:r>
              <a:rPr lang="zh-CN" altLang="en-US" sz="1000">
                <a:solidFill>
                  <a:prstClr val="black">
                    <a:lumMod val="75000"/>
                    <a:lumOff val="25000"/>
                  </a:prstClr>
                </a:solidFill>
                <a:cs typeface="+mn-ea"/>
                <a:sym typeface="+mn-lt"/>
              </a:rPr>
              <a:t>详写内容</a:t>
            </a:r>
            <a:r>
              <a:rPr lang="en-US" altLang="zh-CN" sz="1000">
                <a:solidFill>
                  <a:prstClr val="black">
                    <a:lumMod val="75000"/>
                    <a:lumOff val="25000"/>
                  </a:prstClr>
                </a:solidFill>
                <a:cs typeface="+mn-ea"/>
                <a:sym typeface="+mn-lt"/>
              </a:rPr>
              <a:t>……</a:t>
            </a:r>
            <a:r>
              <a:rPr lang="zh-CN" altLang="en-US" sz="1000">
                <a:solidFill>
                  <a:prstClr val="black">
                    <a:lumMod val="75000"/>
                    <a:lumOff val="25000"/>
                  </a:prstClr>
                </a:solidFill>
                <a:cs typeface="+mn-ea"/>
                <a:sym typeface="+mn-lt"/>
              </a:rPr>
              <a:t>点击输入本栏的具体文字，简明扼要的说明分项内容，此为概念图解，请根据您的具体内容酌情修改</a:t>
            </a:r>
            <a:endParaRPr lang="en-US" altLang="zh-CN" sz="1000">
              <a:solidFill>
                <a:prstClr val="black">
                  <a:lumMod val="75000"/>
                  <a:lumOff val="25000"/>
                </a:prstClr>
              </a:solidFill>
              <a:cs typeface="+mn-ea"/>
              <a:sym typeface="+mn-lt"/>
            </a:endParaRPr>
          </a:p>
        </p:txBody>
      </p:sp>
      <p:sp>
        <p:nvSpPr>
          <p:cNvPr id="29" name="TextBox 66"/>
          <p:cNvSpPr>
            <a:spLocks noChangeArrowheads="1"/>
          </p:cNvSpPr>
          <p:nvPr/>
        </p:nvSpPr>
        <p:spPr bwMode="auto">
          <a:xfrm>
            <a:off x="6585198" y="1066716"/>
            <a:ext cx="117671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898528">
              <a:defRPr/>
            </a:pPr>
            <a:r>
              <a:rPr lang="zh-CN" altLang="en-US" sz="1200" b="1" dirty="0">
                <a:solidFill>
                  <a:srgbClr val="2E97BC"/>
                </a:solidFill>
                <a:cs typeface="+mn-ea"/>
                <a:sym typeface="+mn-lt"/>
              </a:rPr>
              <a:t>添加标题内容</a:t>
            </a:r>
          </a:p>
        </p:txBody>
      </p:sp>
      <p:sp>
        <p:nvSpPr>
          <p:cNvPr id="30" name="TextBox 67"/>
          <p:cNvSpPr>
            <a:spLocks noChangeArrowheads="1"/>
          </p:cNvSpPr>
          <p:nvPr/>
        </p:nvSpPr>
        <p:spPr bwMode="auto">
          <a:xfrm>
            <a:off x="1584574" y="1446294"/>
            <a:ext cx="55319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898528">
              <a:defRPr/>
            </a:pPr>
            <a:r>
              <a:rPr lang="zh-CN" altLang="en-US" sz="1600" b="1" dirty="0">
                <a:solidFill>
                  <a:prstClr val="white"/>
                </a:solidFill>
                <a:cs typeface="+mn-ea"/>
                <a:sym typeface="+mn-lt"/>
              </a:rPr>
              <a:t>添加标题</a:t>
            </a:r>
          </a:p>
        </p:txBody>
      </p:sp>
      <p:sp>
        <p:nvSpPr>
          <p:cNvPr id="31" name="TextBox 68"/>
          <p:cNvSpPr>
            <a:spLocks noChangeArrowheads="1"/>
          </p:cNvSpPr>
          <p:nvPr/>
        </p:nvSpPr>
        <p:spPr bwMode="auto">
          <a:xfrm>
            <a:off x="5170960" y="1446294"/>
            <a:ext cx="5516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898528">
              <a:defRPr/>
            </a:pPr>
            <a:r>
              <a:rPr lang="zh-CN" altLang="en-US" sz="1600" b="1" dirty="0">
                <a:solidFill>
                  <a:prstClr val="white"/>
                </a:solidFill>
                <a:cs typeface="+mn-ea"/>
                <a:sym typeface="+mn-lt"/>
              </a:rPr>
              <a:t>添加标题</a:t>
            </a:r>
          </a:p>
        </p:txBody>
      </p:sp>
      <p:sp>
        <p:nvSpPr>
          <p:cNvPr id="32" name="TextBox 70"/>
          <p:cNvSpPr>
            <a:spLocks noChangeArrowheads="1"/>
          </p:cNvSpPr>
          <p:nvPr/>
        </p:nvSpPr>
        <p:spPr bwMode="auto">
          <a:xfrm>
            <a:off x="3439494" y="3473309"/>
            <a:ext cx="55319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898528">
              <a:defRPr/>
            </a:pPr>
            <a:r>
              <a:rPr lang="zh-CN" altLang="en-US" sz="1600" b="1" dirty="0">
                <a:solidFill>
                  <a:prstClr val="white"/>
                </a:solidFill>
                <a:cs typeface="+mn-ea"/>
                <a:sym typeface="+mn-lt"/>
              </a:rPr>
              <a:t>添加标题</a:t>
            </a:r>
          </a:p>
        </p:txBody>
      </p:sp>
      <p:sp>
        <p:nvSpPr>
          <p:cNvPr id="33" name="TextBox 72"/>
          <p:cNvSpPr>
            <a:spLocks noChangeArrowheads="1"/>
          </p:cNvSpPr>
          <p:nvPr/>
        </p:nvSpPr>
        <p:spPr bwMode="auto">
          <a:xfrm>
            <a:off x="6961808" y="3473309"/>
            <a:ext cx="55319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898528">
              <a:defRPr/>
            </a:pPr>
            <a:r>
              <a:rPr lang="zh-CN" altLang="en-US" sz="1600" b="1" dirty="0">
                <a:solidFill>
                  <a:prstClr val="white"/>
                </a:solidFill>
                <a:cs typeface="+mn-ea"/>
                <a:sym typeface="+mn-lt"/>
              </a:rPr>
              <a:t>添加标题</a:t>
            </a:r>
          </a:p>
        </p:txBody>
      </p:sp>
      <p:sp>
        <p:nvSpPr>
          <p:cNvPr id="36" name="矩形 35"/>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p>
        </p:txBody>
      </p:sp>
    </p:spTree>
    <p:extLst>
      <p:ext uri="{BB962C8B-B14F-4D97-AF65-F5344CB8AC3E}">
        <p14:creationId xmlns:p14="http://schemas.microsoft.com/office/powerpoint/2010/main" val="322685579"/>
      </p:ext>
    </p:extLst>
  </p:cSld>
  <p:clrMapOvr>
    <a:masterClrMapping/>
  </p:clrMapOvr>
  <mc:AlternateContent xmlns:mc="http://schemas.openxmlformats.org/markup-compatibility/2006" xmlns:p14="http://schemas.microsoft.com/office/powerpoint/2010/main">
    <mc:Choice Requires="p14">
      <p:transition spd="slow" p14:dur="2000" advTm="4504"/>
    </mc:Choice>
    <mc:Fallback xmlns="">
      <p:transition spd="slow" advTm="45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300" fill="hold"/>
                                        <p:tgtEl>
                                          <p:spTgt spid="17"/>
                                        </p:tgtEl>
                                        <p:attrNameLst>
                                          <p:attrName>ppt_w</p:attrName>
                                        </p:attrNameLst>
                                      </p:cBhvr>
                                      <p:tavLst>
                                        <p:tav tm="0">
                                          <p:val>
                                            <p:fltVal val="0"/>
                                          </p:val>
                                        </p:tav>
                                        <p:tav tm="100000">
                                          <p:val>
                                            <p:strVal val="#ppt_w"/>
                                          </p:val>
                                        </p:tav>
                                      </p:tavLst>
                                    </p:anim>
                                    <p:anim calcmode="lin" valueType="num">
                                      <p:cBhvr>
                                        <p:cTn id="8" dur="300" fill="hold"/>
                                        <p:tgtEl>
                                          <p:spTgt spid="17"/>
                                        </p:tgtEl>
                                        <p:attrNameLst>
                                          <p:attrName>ppt_h</p:attrName>
                                        </p:attrNameLst>
                                      </p:cBhvr>
                                      <p:tavLst>
                                        <p:tav tm="0">
                                          <p:val>
                                            <p:fltVal val="0"/>
                                          </p:val>
                                        </p:tav>
                                        <p:tav tm="100000">
                                          <p:val>
                                            <p:strVal val="#ppt_h"/>
                                          </p:val>
                                        </p:tav>
                                      </p:tavLst>
                                    </p:anim>
                                    <p:animEffect>
                                      <p:cBhvr>
                                        <p:cTn id="9" dur="300"/>
                                        <p:tgtEl>
                                          <p:spTgt spid="17"/>
                                        </p:tgtEl>
                                      </p:cBhvr>
                                    </p:animEffect>
                                  </p:childTnLst>
                                </p:cTn>
                              </p:par>
                              <p:par>
                                <p:cTn id="10" presetID="10"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300" fill="hold"/>
                                        <p:tgtEl>
                                          <p:spTgt spid="2"/>
                                        </p:tgtEl>
                                        <p:attrNameLst>
                                          <p:attrName>ppt_w</p:attrName>
                                        </p:attrNameLst>
                                      </p:cBhvr>
                                      <p:tavLst>
                                        <p:tav tm="0">
                                          <p:val>
                                            <p:fltVal val="0"/>
                                          </p:val>
                                        </p:tav>
                                        <p:tav tm="100000">
                                          <p:val>
                                            <p:strVal val="#ppt_w"/>
                                          </p:val>
                                        </p:tav>
                                      </p:tavLst>
                                    </p:anim>
                                    <p:anim calcmode="lin" valueType="num">
                                      <p:cBhvr>
                                        <p:cTn id="13" dur="300" fill="hold"/>
                                        <p:tgtEl>
                                          <p:spTgt spid="2"/>
                                        </p:tgtEl>
                                        <p:attrNameLst>
                                          <p:attrName>ppt_h</p:attrName>
                                        </p:attrNameLst>
                                      </p:cBhvr>
                                      <p:tavLst>
                                        <p:tav tm="0">
                                          <p:val>
                                            <p:fltVal val="0"/>
                                          </p:val>
                                        </p:tav>
                                        <p:tav tm="100000">
                                          <p:val>
                                            <p:strVal val="#ppt_h"/>
                                          </p:val>
                                        </p:tav>
                                      </p:tavLst>
                                    </p:anim>
                                    <p:animEffect>
                                      <p:cBhvr>
                                        <p:cTn id="14" dur="300"/>
                                        <p:tgtEl>
                                          <p:spTgt spid="2"/>
                                        </p:tgtEl>
                                      </p:cBhvr>
                                    </p:animEffect>
                                  </p:childTnLst>
                                </p:cTn>
                              </p:par>
                            </p:childTnLst>
                          </p:cTn>
                        </p:par>
                        <p:par>
                          <p:cTn id="15" fill="hold">
                            <p:stCondLst>
                              <p:cond delay="300"/>
                            </p:stCondLst>
                            <p:childTnLst>
                              <p:par>
                                <p:cTn id="16" presetID="42"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p:cBhvr>
                                        <p:cTn id="18" dur="600"/>
                                        <p:tgtEl>
                                          <p:spTgt spid="16"/>
                                        </p:tgtEl>
                                      </p:cBhvr>
                                    </p:animEffect>
                                    <p:anim calcmode="lin" valueType="num">
                                      <p:cBhvr>
                                        <p:cTn id="19" dur="600" fill="hold"/>
                                        <p:tgtEl>
                                          <p:spTgt spid="16"/>
                                        </p:tgtEl>
                                        <p:attrNameLst>
                                          <p:attrName>ppt_x</p:attrName>
                                        </p:attrNameLst>
                                      </p:cBhvr>
                                      <p:tavLst>
                                        <p:tav tm="0">
                                          <p:val>
                                            <p:strVal val="#ppt_x"/>
                                          </p:val>
                                        </p:tav>
                                        <p:tav tm="100000">
                                          <p:val>
                                            <p:strVal val="#ppt_x"/>
                                          </p:val>
                                        </p:tav>
                                      </p:tavLst>
                                    </p:anim>
                                    <p:anim calcmode="lin" valueType="num">
                                      <p:cBhvr>
                                        <p:cTn id="20" dur="600" fill="hold"/>
                                        <p:tgtEl>
                                          <p:spTgt spid="1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p:cBhvr>
                                        <p:cTn id="23" dur="600"/>
                                        <p:tgtEl>
                                          <p:spTgt spid="15"/>
                                        </p:tgtEl>
                                      </p:cBhvr>
                                    </p:animEffect>
                                    <p:anim calcmode="lin" valueType="num">
                                      <p:cBhvr>
                                        <p:cTn id="24" dur="600" fill="hold"/>
                                        <p:tgtEl>
                                          <p:spTgt spid="15"/>
                                        </p:tgtEl>
                                        <p:attrNameLst>
                                          <p:attrName>ppt_x</p:attrName>
                                        </p:attrNameLst>
                                      </p:cBhvr>
                                      <p:tavLst>
                                        <p:tav tm="0">
                                          <p:val>
                                            <p:strVal val="#ppt_x"/>
                                          </p:val>
                                        </p:tav>
                                        <p:tav tm="100000">
                                          <p:val>
                                            <p:strVal val="#ppt_x"/>
                                          </p:val>
                                        </p:tav>
                                      </p:tavLst>
                                    </p:anim>
                                    <p:anim calcmode="lin" valueType="num">
                                      <p:cBhvr>
                                        <p:cTn id="25" dur="600" fill="hold"/>
                                        <p:tgtEl>
                                          <p:spTgt spid="15"/>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p:cBhvr>
                                        <p:cTn id="28" dur="600"/>
                                        <p:tgtEl>
                                          <p:spTgt spid="5"/>
                                        </p:tgtEl>
                                      </p:cBhvr>
                                    </p:animEffect>
                                    <p:anim calcmode="lin" valueType="num">
                                      <p:cBhvr>
                                        <p:cTn id="29" dur="600" fill="hold"/>
                                        <p:tgtEl>
                                          <p:spTgt spid="5"/>
                                        </p:tgtEl>
                                        <p:attrNameLst>
                                          <p:attrName>ppt_x</p:attrName>
                                        </p:attrNameLst>
                                      </p:cBhvr>
                                      <p:tavLst>
                                        <p:tav tm="0">
                                          <p:val>
                                            <p:strVal val="#ppt_x"/>
                                          </p:val>
                                        </p:tav>
                                        <p:tav tm="100000">
                                          <p:val>
                                            <p:strVal val="#ppt_x"/>
                                          </p:val>
                                        </p:tav>
                                      </p:tavLst>
                                    </p:anim>
                                    <p:anim calcmode="lin" valueType="num">
                                      <p:cBhvr>
                                        <p:cTn id="30" dur="600" fill="hold"/>
                                        <p:tgtEl>
                                          <p:spTgt spid="5"/>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p:cBhvr>
                                        <p:cTn id="33" dur="600"/>
                                        <p:tgtEl>
                                          <p:spTgt spid="30"/>
                                        </p:tgtEl>
                                      </p:cBhvr>
                                    </p:animEffect>
                                    <p:anim calcmode="lin" valueType="num">
                                      <p:cBhvr>
                                        <p:cTn id="34" dur="600" fill="hold"/>
                                        <p:tgtEl>
                                          <p:spTgt spid="30"/>
                                        </p:tgtEl>
                                        <p:attrNameLst>
                                          <p:attrName>ppt_x</p:attrName>
                                        </p:attrNameLst>
                                      </p:cBhvr>
                                      <p:tavLst>
                                        <p:tav tm="0">
                                          <p:val>
                                            <p:strVal val="#ppt_x"/>
                                          </p:val>
                                        </p:tav>
                                        <p:tav tm="100000">
                                          <p:val>
                                            <p:strVal val="#ppt_x"/>
                                          </p:val>
                                        </p:tav>
                                      </p:tavLst>
                                    </p:anim>
                                    <p:anim calcmode="lin" valueType="num">
                                      <p:cBhvr>
                                        <p:cTn id="35" dur="600" fill="hold"/>
                                        <p:tgtEl>
                                          <p:spTgt spid="30"/>
                                        </p:tgtEl>
                                        <p:attrNameLst>
                                          <p:attrName>ppt_y</p:attrName>
                                        </p:attrNameLst>
                                      </p:cBhvr>
                                      <p:tavLst>
                                        <p:tav tm="0">
                                          <p:val>
                                            <p:strVal val="#ppt_y-.1"/>
                                          </p:val>
                                        </p:tav>
                                        <p:tav tm="100000">
                                          <p:val>
                                            <p:strVal val="#ppt_y"/>
                                          </p:val>
                                        </p:tav>
                                      </p:tavLst>
                                    </p:anim>
                                  </p:childTnLst>
                                </p:cTn>
                              </p:par>
                            </p:childTnLst>
                          </p:cTn>
                        </p:par>
                        <p:par>
                          <p:cTn id="36" fill="hold">
                            <p:stCondLst>
                              <p:cond delay="900"/>
                            </p:stCondLst>
                            <p:childTnLst>
                              <p:par>
                                <p:cTn id="37" presetID="10"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p:cTn id="39" dur="300" fill="hold"/>
                                        <p:tgtEl>
                                          <p:spTgt spid="18"/>
                                        </p:tgtEl>
                                        <p:attrNameLst>
                                          <p:attrName>ppt_w</p:attrName>
                                        </p:attrNameLst>
                                      </p:cBhvr>
                                      <p:tavLst>
                                        <p:tav tm="0">
                                          <p:val>
                                            <p:fltVal val="0"/>
                                          </p:val>
                                        </p:tav>
                                        <p:tav tm="100000">
                                          <p:val>
                                            <p:strVal val="#ppt_w"/>
                                          </p:val>
                                        </p:tav>
                                      </p:tavLst>
                                    </p:anim>
                                    <p:anim calcmode="lin" valueType="num">
                                      <p:cBhvr>
                                        <p:cTn id="40" dur="300" fill="hold"/>
                                        <p:tgtEl>
                                          <p:spTgt spid="18"/>
                                        </p:tgtEl>
                                        <p:attrNameLst>
                                          <p:attrName>ppt_h</p:attrName>
                                        </p:attrNameLst>
                                      </p:cBhvr>
                                      <p:tavLst>
                                        <p:tav tm="0">
                                          <p:val>
                                            <p:fltVal val="0"/>
                                          </p:val>
                                        </p:tav>
                                        <p:tav tm="100000">
                                          <p:val>
                                            <p:strVal val="#ppt_h"/>
                                          </p:val>
                                        </p:tav>
                                      </p:tavLst>
                                    </p:anim>
                                    <p:animEffect>
                                      <p:cBhvr>
                                        <p:cTn id="41" dur="300"/>
                                        <p:tgtEl>
                                          <p:spTgt spid="18"/>
                                        </p:tgtEl>
                                      </p:cBhvr>
                                    </p:animEffect>
                                  </p:childTnLst>
                                </p:cTn>
                              </p:par>
                              <p:par>
                                <p:cTn id="42" presetID="10" presetClass="entr" presetSubtype="0"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p:cTn id="44" dur="300" fill="hold"/>
                                        <p:tgtEl>
                                          <p:spTgt spid="6"/>
                                        </p:tgtEl>
                                        <p:attrNameLst>
                                          <p:attrName>ppt_w</p:attrName>
                                        </p:attrNameLst>
                                      </p:cBhvr>
                                      <p:tavLst>
                                        <p:tav tm="0">
                                          <p:val>
                                            <p:fltVal val="0"/>
                                          </p:val>
                                        </p:tav>
                                        <p:tav tm="100000">
                                          <p:val>
                                            <p:strVal val="#ppt_w"/>
                                          </p:val>
                                        </p:tav>
                                      </p:tavLst>
                                    </p:anim>
                                    <p:anim calcmode="lin" valueType="num">
                                      <p:cBhvr>
                                        <p:cTn id="45" dur="300" fill="hold"/>
                                        <p:tgtEl>
                                          <p:spTgt spid="6"/>
                                        </p:tgtEl>
                                        <p:attrNameLst>
                                          <p:attrName>ppt_h</p:attrName>
                                        </p:attrNameLst>
                                      </p:cBhvr>
                                      <p:tavLst>
                                        <p:tav tm="0">
                                          <p:val>
                                            <p:fltVal val="0"/>
                                          </p:val>
                                        </p:tav>
                                        <p:tav tm="100000">
                                          <p:val>
                                            <p:strVal val="#ppt_h"/>
                                          </p:val>
                                        </p:tav>
                                      </p:tavLst>
                                    </p:anim>
                                    <p:animEffect>
                                      <p:cBhvr>
                                        <p:cTn id="46" dur="300"/>
                                        <p:tgtEl>
                                          <p:spTgt spid="6"/>
                                        </p:tgtEl>
                                      </p:cBhvr>
                                    </p:animEffect>
                                  </p:childTnLst>
                                </p:cTn>
                              </p:par>
                            </p:childTnLst>
                          </p:cTn>
                        </p:par>
                        <p:par>
                          <p:cTn id="47" fill="hold">
                            <p:stCondLst>
                              <p:cond delay="1200"/>
                            </p:stCondLst>
                            <p:childTnLst>
                              <p:par>
                                <p:cTn id="48" presetID="47" presetClass="entr" presetSubtype="0"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p:cBhvr>
                                        <p:cTn id="50" dur="600"/>
                                        <p:tgtEl>
                                          <p:spTgt spid="25"/>
                                        </p:tgtEl>
                                      </p:cBhvr>
                                    </p:animEffect>
                                    <p:anim calcmode="lin" valueType="num">
                                      <p:cBhvr>
                                        <p:cTn id="51" dur="600" fill="hold"/>
                                        <p:tgtEl>
                                          <p:spTgt spid="25"/>
                                        </p:tgtEl>
                                        <p:attrNameLst>
                                          <p:attrName>ppt_x</p:attrName>
                                        </p:attrNameLst>
                                      </p:cBhvr>
                                      <p:tavLst>
                                        <p:tav tm="0">
                                          <p:val>
                                            <p:strVal val="#ppt_x"/>
                                          </p:val>
                                        </p:tav>
                                        <p:tav tm="100000">
                                          <p:val>
                                            <p:strVal val="#ppt_x"/>
                                          </p:val>
                                        </p:tav>
                                      </p:tavLst>
                                    </p:anim>
                                    <p:anim calcmode="lin" valueType="num">
                                      <p:cBhvr>
                                        <p:cTn id="52" dur="600" fill="hold"/>
                                        <p:tgtEl>
                                          <p:spTgt spid="25"/>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p:cBhvr>
                                        <p:cTn id="55" dur="600"/>
                                        <p:tgtEl>
                                          <p:spTgt spid="24"/>
                                        </p:tgtEl>
                                      </p:cBhvr>
                                    </p:animEffect>
                                    <p:anim calcmode="lin" valueType="num">
                                      <p:cBhvr>
                                        <p:cTn id="56" dur="600" fill="hold"/>
                                        <p:tgtEl>
                                          <p:spTgt spid="24"/>
                                        </p:tgtEl>
                                        <p:attrNameLst>
                                          <p:attrName>ppt_x</p:attrName>
                                        </p:attrNameLst>
                                      </p:cBhvr>
                                      <p:tavLst>
                                        <p:tav tm="0">
                                          <p:val>
                                            <p:strVal val="#ppt_x"/>
                                          </p:val>
                                        </p:tav>
                                        <p:tav tm="100000">
                                          <p:val>
                                            <p:strVal val="#ppt_x"/>
                                          </p:val>
                                        </p:tav>
                                      </p:tavLst>
                                    </p:anim>
                                    <p:anim calcmode="lin" valueType="num">
                                      <p:cBhvr>
                                        <p:cTn id="57" dur="600" fill="hold"/>
                                        <p:tgtEl>
                                          <p:spTgt spid="24"/>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p:cBhvr>
                                        <p:cTn id="60" dur="600"/>
                                        <p:tgtEl>
                                          <p:spTgt spid="9"/>
                                        </p:tgtEl>
                                      </p:cBhvr>
                                    </p:animEffect>
                                    <p:anim calcmode="lin" valueType="num">
                                      <p:cBhvr>
                                        <p:cTn id="61" dur="600" fill="hold"/>
                                        <p:tgtEl>
                                          <p:spTgt spid="9"/>
                                        </p:tgtEl>
                                        <p:attrNameLst>
                                          <p:attrName>ppt_x</p:attrName>
                                        </p:attrNameLst>
                                      </p:cBhvr>
                                      <p:tavLst>
                                        <p:tav tm="0">
                                          <p:val>
                                            <p:strVal val="#ppt_x"/>
                                          </p:val>
                                        </p:tav>
                                        <p:tav tm="100000">
                                          <p:val>
                                            <p:strVal val="#ppt_x"/>
                                          </p:val>
                                        </p:tav>
                                      </p:tavLst>
                                    </p:anim>
                                    <p:anim calcmode="lin" valueType="num">
                                      <p:cBhvr>
                                        <p:cTn id="62" dur="600" fill="hold"/>
                                        <p:tgtEl>
                                          <p:spTgt spid="9"/>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p:cBhvr>
                                        <p:cTn id="65" dur="600"/>
                                        <p:tgtEl>
                                          <p:spTgt spid="32"/>
                                        </p:tgtEl>
                                      </p:cBhvr>
                                    </p:animEffect>
                                    <p:anim calcmode="lin" valueType="num">
                                      <p:cBhvr>
                                        <p:cTn id="66" dur="600" fill="hold"/>
                                        <p:tgtEl>
                                          <p:spTgt spid="32"/>
                                        </p:tgtEl>
                                        <p:attrNameLst>
                                          <p:attrName>ppt_x</p:attrName>
                                        </p:attrNameLst>
                                      </p:cBhvr>
                                      <p:tavLst>
                                        <p:tav tm="0">
                                          <p:val>
                                            <p:strVal val="#ppt_x"/>
                                          </p:val>
                                        </p:tav>
                                        <p:tav tm="100000">
                                          <p:val>
                                            <p:strVal val="#ppt_x"/>
                                          </p:val>
                                        </p:tav>
                                      </p:tavLst>
                                    </p:anim>
                                    <p:anim calcmode="lin" valueType="num">
                                      <p:cBhvr>
                                        <p:cTn id="67" dur="600" fill="hold"/>
                                        <p:tgtEl>
                                          <p:spTgt spid="32"/>
                                        </p:tgtEl>
                                        <p:attrNameLst>
                                          <p:attrName>ppt_y</p:attrName>
                                        </p:attrNameLst>
                                      </p:cBhvr>
                                      <p:tavLst>
                                        <p:tav tm="0">
                                          <p:val>
                                            <p:strVal val="#ppt_y+.1"/>
                                          </p:val>
                                        </p:tav>
                                        <p:tav tm="100000">
                                          <p:val>
                                            <p:strVal val="#ppt_y"/>
                                          </p:val>
                                        </p:tav>
                                      </p:tavLst>
                                    </p:anim>
                                  </p:childTnLst>
                                </p:cTn>
                              </p:par>
                            </p:childTnLst>
                          </p:cTn>
                        </p:par>
                        <p:par>
                          <p:cTn id="68" fill="hold">
                            <p:stCondLst>
                              <p:cond delay="1800"/>
                            </p:stCondLst>
                            <p:childTnLst>
                              <p:par>
                                <p:cTn id="69" presetID="10" presetClass="entr" presetSubtype="0" fill="hold" grpId="0" nodeType="after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p:cTn id="71" dur="300" fill="hold"/>
                                        <p:tgtEl>
                                          <p:spTgt spid="19"/>
                                        </p:tgtEl>
                                        <p:attrNameLst>
                                          <p:attrName>ppt_w</p:attrName>
                                        </p:attrNameLst>
                                      </p:cBhvr>
                                      <p:tavLst>
                                        <p:tav tm="0">
                                          <p:val>
                                            <p:fltVal val="0"/>
                                          </p:val>
                                        </p:tav>
                                        <p:tav tm="100000">
                                          <p:val>
                                            <p:strVal val="#ppt_w"/>
                                          </p:val>
                                        </p:tav>
                                      </p:tavLst>
                                    </p:anim>
                                    <p:anim calcmode="lin" valueType="num">
                                      <p:cBhvr>
                                        <p:cTn id="72" dur="300" fill="hold"/>
                                        <p:tgtEl>
                                          <p:spTgt spid="19"/>
                                        </p:tgtEl>
                                        <p:attrNameLst>
                                          <p:attrName>ppt_h</p:attrName>
                                        </p:attrNameLst>
                                      </p:cBhvr>
                                      <p:tavLst>
                                        <p:tav tm="0">
                                          <p:val>
                                            <p:fltVal val="0"/>
                                          </p:val>
                                        </p:tav>
                                        <p:tav tm="100000">
                                          <p:val>
                                            <p:strVal val="#ppt_h"/>
                                          </p:val>
                                        </p:tav>
                                      </p:tavLst>
                                    </p:anim>
                                    <p:animEffect>
                                      <p:cBhvr>
                                        <p:cTn id="73" dur="300"/>
                                        <p:tgtEl>
                                          <p:spTgt spid="19"/>
                                        </p:tgtEl>
                                      </p:cBhvr>
                                    </p:animEffect>
                                  </p:childTnLst>
                                </p:cTn>
                              </p:par>
                              <p:par>
                                <p:cTn id="74" presetID="10" presetClass="entr" presetSubtype="0" fill="hold" nodeType="withEffect">
                                  <p:stCondLst>
                                    <p:cond delay="0"/>
                                  </p:stCondLst>
                                  <p:childTnLst>
                                    <p:set>
                                      <p:cBhvr>
                                        <p:cTn id="75" dur="1" fill="hold">
                                          <p:stCondLst>
                                            <p:cond delay="0"/>
                                          </p:stCondLst>
                                        </p:cTn>
                                        <p:tgtEl>
                                          <p:spTgt spid="10"/>
                                        </p:tgtEl>
                                        <p:attrNameLst>
                                          <p:attrName>style.visibility</p:attrName>
                                        </p:attrNameLst>
                                      </p:cBhvr>
                                      <p:to>
                                        <p:strVal val="visible"/>
                                      </p:to>
                                    </p:set>
                                    <p:anim calcmode="lin" valueType="num">
                                      <p:cBhvr>
                                        <p:cTn id="76" dur="300" fill="hold"/>
                                        <p:tgtEl>
                                          <p:spTgt spid="10"/>
                                        </p:tgtEl>
                                        <p:attrNameLst>
                                          <p:attrName>ppt_w</p:attrName>
                                        </p:attrNameLst>
                                      </p:cBhvr>
                                      <p:tavLst>
                                        <p:tav tm="0">
                                          <p:val>
                                            <p:fltVal val="0"/>
                                          </p:val>
                                        </p:tav>
                                        <p:tav tm="100000">
                                          <p:val>
                                            <p:strVal val="#ppt_w"/>
                                          </p:val>
                                        </p:tav>
                                      </p:tavLst>
                                    </p:anim>
                                    <p:anim calcmode="lin" valueType="num">
                                      <p:cBhvr>
                                        <p:cTn id="77" dur="300" fill="hold"/>
                                        <p:tgtEl>
                                          <p:spTgt spid="10"/>
                                        </p:tgtEl>
                                        <p:attrNameLst>
                                          <p:attrName>ppt_h</p:attrName>
                                        </p:attrNameLst>
                                      </p:cBhvr>
                                      <p:tavLst>
                                        <p:tav tm="0">
                                          <p:val>
                                            <p:fltVal val="0"/>
                                          </p:val>
                                        </p:tav>
                                        <p:tav tm="100000">
                                          <p:val>
                                            <p:strVal val="#ppt_h"/>
                                          </p:val>
                                        </p:tav>
                                      </p:tavLst>
                                    </p:anim>
                                    <p:animEffect>
                                      <p:cBhvr>
                                        <p:cTn id="78" dur="300"/>
                                        <p:tgtEl>
                                          <p:spTgt spid="10"/>
                                        </p:tgtEl>
                                      </p:cBhvr>
                                    </p:animEffect>
                                  </p:childTnLst>
                                </p:cTn>
                              </p:par>
                            </p:childTnLst>
                          </p:cTn>
                        </p:par>
                        <p:par>
                          <p:cTn id="79" fill="hold">
                            <p:stCondLst>
                              <p:cond delay="2100"/>
                            </p:stCondLst>
                            <p:childTnLst>
                              <p:par>
                                <p:cTn id="80" presetID="42" presetClass="entr" presetSubtype="0"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animEffect>
                                      <p:cBhvr>
                                        <p:cTn id="82" dur="600"/>
                                        <p:tgtEl>
                                          <p:spTgt spid="27"/>
                                        </p:tgtEl>
                                      </p:cBhvr>
                                    </p:animEffect>
                                    <p:anim calcmode="lin" valueType="num">
                                      <p:cBhvr>
                                        <p:cTn id="83" dur="600" fill="hold"/>
                                        <p:tgtEl>
                                          <p:spTgt spid="27"/>
                                        </p:tgtEl>
                                        <p:attrNameLst>
                                          <p:attrName>ppt_x</p:attrName>
                                        </p:attrNameLst>
                                      </p:cBhvr>
                                      <p:tavLst>
                                        <p:tav tm="0">
                                          <p:val>
                                            <p:strVal val="#ppt_x"/>
                                          </p:val>
                                        </p:tav>
                                        <p:tav tm="100000">
                                          <p:val>
                                            <p:strVal val="#ppt_x"/>
                                          </p:val>
                                        </p:tav>
                                      </p:tavLst>
                                    </p:anim>
                                    <p:anim calcmode="lin" valueType="num">
                                      <p:cBhvr>
                                        <p:cTn id="84" dur="600" fill="hold"/>
                                        <p:tgtEl>
                                          <p:spTgt spid="27"/>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p:cBhvr>
                                        <p:cTn id="87" dur="600"/>
                                        <p:tgtEl>
                                          <p:spTgt spid="26"/>
                                        </p:tgtEl>
                                      </p:cBhvr>
                                    </p:animEffect>
                                    <p:anim calcmode="lin" valueType="num">
                                      <p:cBhvr>
                                        <p:cTn id="88" dur="600" fill="hold"/>
                                        <p:tgtEl>
                                          <p:spTgt spid="26"/>
                                        </p:tgtEl>
                                        <p:attrNameLst>
                                          <p:attrName>ppt_x</p:attrName>
                                        </p:attrNameLst>
                                      </p:cBhvr>
                                      <p:tavLst>
                                        <p:tav tm="0">
                                          <p:val>
                                            <p:strVal val="#ppt_x"/>
                                          </p:val>
                                        </p:tav>
                                        <p:tav tm="100000">
                                          <p:val>
                                            <p:strVal val="#ppt_x"/>
                                          </p:val>
                                        </p:tav>
                                      </p:tavLst>
                                    </p:anim>
                                    <p:anim calcmode="lin" valueType="num">
                                      <p:cBhvr>
                                        <p:cTn id="89" dur="600" fill="hold"/>
                                        <p:tgtEl>
                                          <p:spTgt spid="26"/>
                                        </p:tgtEl>
                                        <p:attrNameLst>
                                          <p:attrName>ppt_y</p:attrName>
                                        </p:attrNameLst>
                                      </p:cBhvr>
                                      <p:tavLst>
                                        <p:tav tm="0">
                                          <p:val>
                                            <p:strVal val="#ppt_y+.1"/>
                                          </p:val>
                                        </p:tav>
                                        <p:tav tm="100000">
                                          <p:val>
                                            <p:strVal val="#ppt_y"/>
                                          </p:val>
                                        </p:tav>
                                      </p:tavLst>
                                    </p:anim>
                                  </p:childTnLst>
                                </p:cTn>
                              </p:par>
                              <p:par>
                                <p:cTn id="90" presetID="47" presetClass="entr" presetSubtype="0" fill="hold" grpId="0" nodeType="withEffect">
                                  <p:stCondLst>
                                    <p:cond delay="0"/>
                                  </p:stCondLst>
                                  <p:childTnLst>
                                    <p:set>
                                      <p:cBhvr>
                                        <p:cTn id="91" dur="1" fill="hold">
                                          <p:stCondLst>
                                            <p:cond delay="0"/>
                                          </p:stCondLst>
                                        </p:cTn>
                                        <p:tgtEl>
                                          <p:spTgt spid="13"/>
                                        </p:tgtEl>
                                        <p:attrNameLst>
                                          <p:attrName>style.visibility</p:attrName>
                                        </p:attrNameLst>
                                      </p:cBhvr>
                                      <p:to>
                                        <p:strVal val="visible"/>
                                      </p:to>
                                    </p:set>
                                    <p:animEffect>
                                      <p:cBhvr>
                                        <p:cTn id="92" dur="600"/>
                                        <p:tgtEl>
                                          <p:spTgt spid="13"/>
                                        </p:tgtEl>
                                      </p:cBhvr>
                                    </p:animEffect>
                                    <p:anim calcmode="lin" valueType="num">
                                      <p:cBhvr>
                                        <p:cTn id="93" dur="600" fill="hold"/>
                                        <p:tgtEl>
                                          <p:spTgt spid="13"/>
                                        </p:tgtEl>
                                        <p:attrNameLst>
                                          <p:attrName>ppt_x</p:attrName>
                                        </p:attrNameLst>
                                      </p:cBhvr>
                                      <p:tavLst>
                                        <p:tav tm="0">
                                          <p:val>
                                            <p:strVal val="#ppt_x"/>
                                          </p:val>
                                        </p:tav>
                                        <p:tav tm="100000">
                                          <p:val>
                                            <p:strVal val="#ppt_x"/>
                                          </p:val>
                                        </p:tav>
                                      </p:tavLst>
                                    </p:anim>
                                    <p:anim calcmode="lin" valueType="num">
                                      <p:cBhvr>
                                        <p:cTn id="94" dur="600" fill="hold"/>
                                        <p:tgtEl>
                                          <p:spTgt spid="13"/>
                                        </p:tgtEl>
                                        <p:attrNameLst>
                                          <p:attrName>ppt_y</p:attrName>
                                        </p:attrNameLst>
                                      </p:cBhvr>
                                      <p:tavLst>
                                        <p:tav tm="0">
                                          <p:val>
                                            <p:strVal val="#ppt_y-.1"/>
                                          </p:val>
                                        </p:tav>
                                        <p:tav tm="100000">
                                          <p:val>
                                            <p:strVal val="#ppt_y"/>
                                          </p:val>
                                        </p:tav>
                                      </p:tavLst>
                                    </p:anim>
                                  </p:childTnLst>
                                </p:cTn>
                              </p:par>
                              <p:par>
                                <p:cTn id="95" presetID="47"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p:cBhvr>
                                        <p:cTn id="97" dur="600"/>
                                        <p:tgtEl>
                                          <p:spTgt spid="31"/>
                                        </p:tgtEl>
                                      </p:cBhvr>
                                    </p:animEffect>
                                    <p:anim calcmode="lin" valueType="num">
                                      <p:cBhvr>
                                        <p:cTn id="98" dur="600" fill="hold"/>
                                        <p:tgtEl>
                                          <p:spTgt spid="31"/>
                                        </p:tgtEl>
                                        <p:attrNameLst>
                                          <p:attrName>ppt_x</p:attrName>
                                        </p:attrNameLst>
                                      </p:cBhvr>
                                      <p:tavLst>
                                        <p:tav tm="0">
                                          <p:val>
                                            <p:strVal val="#ppt_x"/>
                                          </p:val>
                                        </p:tav>
                                        <p:tav tm="100000">
                                          <p:val>
                                            <p:strVal val="#ppt_x"/>
                                          </p:val>
                                        </p:tav>
                                      </p:tavLst>
                                    </p:anim>
                                    <p:anim calcmode="lin" valueType="num">
                                      <p:cBhvr>
                                        <p:cTn id="99" dur="600" fill="hold"/>
                                        <p:tgtEl>
                                          <p:spTgt spid="31"/>
                                        </p:tgtEl>
                                        <p:attrNameLst>
                                          <p:attrName>ppt_y</p:attrName>
                                        </p:attrNameLst>
                                      </p:cBhvr>
                                      <p:tavLst>
                                        <p:tav tm="0">
                                          <p:val>
                                            <p:strVal val="#ppt_y-.1"/>
                                          </p:val>
                                        </p:tav>
                                        <p:tav tm="100000">
                                          <p:val>
                                            <p:strVal val="#ppt_y"/>
                                          </p:val>
                                        </p:tav>
                                      </p:tavLst>
                                    </p:anim>
                                  </p:childTnLst>
                                </p:cTn>
                              </p:par>
                            </p:childTnLst>
                          </p:cTn>
                        </p:par>
                        <p:par>
                          <p:cTn id="100" fill="hold">
                            <p:stCondLst>
                              <p:cond delay="2700"/>
                            </p:stCondLst>
                            <p:childTnLst>
                              <p:par>
                                <p:cTn id="101" presetID="10" presetClass="entr" presetSubtype="0" fill="hold" grpId="0" nodeType="after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300" fill="hold"/>
                                        <p:tgtEl>
                                          <p:spTgt spid="23"/>
                                        </p:tgtEl>
                                        <p:attrNameLst>
                                          <p:attrName>ppt_w</p:attrName>
                                        </p:attrNameLst>
                                      </p:cBhvr>
                                      <p:tavLst>
                                        <p:tav tm="0">
                                          <p:val>
                                            <p:fltVal val="0"/>
                                          </p:val>
                                        </p:tav>
                                        <p:tav tm="100000">
                                          <p:val>
                                            <p:strVal val="#ppt_w"/>
                                          </p:val>
                                        </p:tav>
                                      </p:tavLst>
                                    </p:anim>
                                    <p:anim calcmode="lin" valueType="num">
                                      <p:cBhvr>
                                        <p:cTn id="104" dur="300" fill="hold"/>
                                        <p:tgtEl>
                                          <p:spTgt spid="23"/>
                                        </p:tgtEl>
                                        <p:attrNameLst>
                                          <p:attrName>ppt_h</p:attrName>
                                        </p:attrNameLst>
                                      </p:cBhvr>
                                      <p:tavLst>
                                        <p:tav tm="0">
                                          <p:val>
                                            <p:fltVal val="0"/>
                                          </p:val>
                                        </p:tav>
                                        <p:tav tm="100000">
                                          <p:val>
                                            <p:strVal val="#ppt_h"/>
                                          </p:val>
                                        </p:tav>
                                      </p:tavLst>
                                    </p:anim>
                                    <p:animEffect>
                                      <p:cBhvr>
                                        <p:cTn id="105" dur="300"/>
                                        <p:tgtEl>
                                          <p:spTgt spid="23"/>
                                        </p:tgtEl>
                                      </p:cBhvr>
                                    </p:animEffect>
                                  </p:childTnLst>
                                </p:cTn>
                              </p:par>
                              <p:par>
                                <p:cTn id="106" presetID="10" presetClass="entr" presetSubtype="0" fill="hold" nodeType="withEffect">
                                  <p:stCondLst>
                                    <p:cond delay="0"/>
                                  </p:stCondLst>
                                  <p:childTnLst>
                                    <p:set>
                                      <p:cBhvr>
                                        <p:cTn id="107" dur="1" fill="hold">
                                          <p:stCondLst>
                                            <p:cond delay="0"/>
                                          </p:stCondLst>
                                        </p:cTn>
                                        <p:tgtEl>
                                          <p:spTgt spid="20"/>
                                        </p:tgtEl>
                                        <p:attrNameLst>
                                          <p:attrName>style.visibility</p:attrName>
                                        </p:attrNameLst>
                                      </p:cBhvr>
                                      <p:to>
                                        <p:strVal val="visible"/>
                                      </p:to>
                                    </p:set>
                                    <p:anim calcmode="lin" valueType="num">
                                      <p:cBhvr>
                                        <p:cTn id="108" dur="300" fill="hold"/>
                                        <p:tgtEl>
                                          <p:spTgt spid="20"/>
                                        </p:tgtEl>
                                        <p:attrNameLst>
                                          <p:attrName>ppt_w</p:attrName>
                                        </p:attrNameLst>
                                      </p:cBhvr>
                                      <p:tavLst>
                                        <p:tav tm="0">
                                          <p:val>
                                            <p:fltVal val="0"/>
                                          </p:val>
                                        </p:tav>
                                        <p:tav tm="100000">
                                          <p:val>
                                            <p:strVal val="#ppt_w"/>
                                          </p:val>
                                        </p:tav>
                                      </p:tavLst>
                                    </p:anim>
                                    <p:anim calcmode="lin" valueType="num">
                                      <p:cBhvr>
                                        <p:cTn id="109" dur="300" fill="hold"/>
                                        <p:tgtEl>
                                          <p:spTgt spid="20"/>
                                        </p:tgtEl>
                                        <p:attrNameLst>
                                          <p:attrName>ppt_h</p:attrName>
                                        </p:attrNameLst>
                                      </p:cBhvr>
                                      <p:tavLst>
                                        <p:tav tm="0">
                                          <p:val>
                                            <p:fltVal val="0"/>
                                          </p:val>
                                        </p:tav>
                                        <p:tav tm="100000">
                                          <p:val>
                                            <p:strVal val="#ppt_h"/>
                                          </p:val>
                                        </p:tav>
                                      </p:tavLst>
                                    </p:anim>
                                    <p:animEffect>
                                      <p:cBhvr>
                                        <p:cTn id="110" dur="300"/>
                                        <p:tgtEl>
                                          <p:spTgt spid="20"/>
                                        </p:tgtEl>
                                      </p:cBhvr>
                                    </p:animEffect>
                                  </p:childTnLst>
                                </p:cTn>
                              </p:par>
                            </p:childTnLst>
                          </p:cTn>
                        </p:par>
                        <p:par>
                          <p:cTn id="111" fill="hold">
                            <p:stCondLst>
                              <p:cond delay="3000"/>
                            </p:stCondLst>
                            <p:childTnLst>
                              <p:par>
                                <p:cTn id="112" presetID="47" presetClass="entr" presetSubtype="0" fill="hold" grpId="0" nodeType="afterEffect">
                                  <p:stCondLst>
                                    <p:cond delay="0"/>
                                  </p:stCondLst>
                                  <p:childTnLst>
                                    <p:set>
                                      <p:cBhvr>
                                        <p:cTn id="113" dur="1" fill="hold">
                                          <p:stCondLst>
                                            <p:cond delay="0"/>
                                          </p:stCondLst>
                                        </p:cTn>
                                        <p:tgtEl>
                                          <p:spTgt spid="29"/>
                                        </p:tgtEl>
                                        <p:attrNameLst>
                                          <p:attrName>style.visibility</p:attrName>
                                        </p:attrNameLst>
                                      </p:cBhvr>
                                      <p:to>
                                        <p:strVal val="visible"/>
                                      </p:to>
                                    </p:set>
                                    <p:animEffect>
                                      <p:cBhvr>
                                        <p:cTn id="114" dur="600"/>
                                        <p:tgtEl>
                                          <p:spTgt spid="29"/>
                                        </p:tgtEl>
                                      </p:cBhvr>
                                    </p:animEffect>
                                    <p:anim calcmode="lin" valueType="num">
                                      <p:cBhvr>
                                        <p:cTn id="115" dur="600" fill="hold"/>
                                        <p:tgtEl>
                                          <p:spTgt spid="29"/>
                                        </p:tgtEl>
                                        <p:attrNameLst>
                                          <p:attrName>ppt_x</p:attrName>
                                        </p:attrNameLst>
                                      </p:cBhvr>
                                      <p:tavLst>
                                        <p:tav tm="0">
                                          <p:val>
                                            <p:strVal val="#ppt_x"/>
                                          </p:val>
                                        </p:tav>
                                        <p:tav tm="100000">
                                          <p:val>
                                            <p:strVal val="#ppt_x"/>
                                          </p:val>
                                        </p:tav>
                                      </p:tavLst>
                                    </p:anim>
                                    <p:anim calcmode="lin" valueType="num">
                                      <p:cBhvr>
                                        <p:cTn id="116" dur="600" fill="hold"/>
                                        <p:tgtEl>
                                          <p:spTgt spid="29"/>
                                        </p:tgtEl>
                                        <p:attrNameLst>
                                          <p:attrName>ppt_y</p:attrName>
                                        </p:attrNameLst>
                                      </p:cBhvr>
                                      <p:tavLst>
                                        <p:tav tm="0">
                                          <p:val>
                                            <p:strVal val="#ppt_y-.1"/>
                                          </p:val>
                                        </p:tav>
                                        <p:tav tm="100000">
                                          <p:val>
                                            <p:strVal val="#ppt_y"/>
                                          </p:val>
                                        </p:tav>
                                      </p:tavLst>
                                    </p:anim>
                                  </p:childTnLst>
                                </p:cTn>
                              </p:par>
                              <p:par>
                                <p:cTn id="117" presetID="47" presetClass="entr" presetSubtype="0" fill="hold" grpId="0" nodeType="withEffect">
                                  <p:stCondLst>
                                    <p:cond delay="0"/>
                                  </p:stCondLst>
                                  <p:childTnLst>
                                    <p:set>
                                      <p:cBhvr>
                                        <p:cTn id="118" dur="1" fill="hold">
                                          <p:stCondLst>
                                            <p:cond delay="0"/>
                                          </p:stCondLst>
                                        </p:cTn>
                                        <p:tgtEl>
                                          <p:spTgt spid="28"/>
                                        </p:tgtEl>
                                        <p:attrNameLst>
                                          <p:attrName>style.visibility</p:attrName>
                                        </p:attrNameLst>
                                      </p:cBhvr>
                                      <p:to>
                                        <p:strVal val="visible"/>
                                      </p:to>
                                    </p:set>
                                    <p:animEffect>
                                      <p:cBhvr>
                                        <p:cTn id="119" dur="600"/>
                                        <p:tgtEl>
                                          <p:spTgt spid="28"/>
                                        </p:tgtEl>
                                      </p:cBhvr>
                                    </p:animEffect>
                                    <p:anim calcmode="lin" valueType="num">
                                      <p:cBhvr>
                                        <p:cTn id="120" dur="600" fill="hold"/>
                                        <p:tgtEl>
                                          <p:spTgt spid="28"/>
                                        </p:tgtEl>
                                        <p:attrNameLst>
                                          <p:attrName>ppt_x</p:attrName>
                                        </p:attrNameLst>
                                      </p:cBhvr>
                                      <p:tavLst>
                                        <p:tav tm="0">
                                          <p:val>
                                            <p:strVal val="#ppt_x"/>
                                          </p:val>
                                        </p:tav>
                                        <p:tav tm="100000">
                                          <p:val>
                                            <p:strVal val="#ppt_x"/>
                                          </p:val>
                                        </p:tav>
                                      </p:tavLst>
                                    </p:anim>
                                    <p:anim calcmode="lin" valueType="num">
                                      <p:cBhvr>
                                        <p:cTn id="121" dur="600" fill="hold"/>
                                        <p:tgtEl>
                                          <p:spTgt spid="28"/>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14"/>
                                        </p:tgtEl>
                                        <p:attrNameLst>
                                          <p:attrName>style.visibility</p:attrName>
                                        </p:attrNameLst>
                                      </p:cBhvr>
                                      <p:to>
                                        <p:strVal val="visible"/>
                                      </p:to>
                                    </p:set>
                                    <p:animEffect>
                                      <p:cBhvr>
                                        <p:cTn id="124" dur="600"/>
                                        <p:tgtEl>
                                          <p:spTgt spid="14"/>
                                        </p:tgtEl>
                                      </p:cBhvr>
                                    </p:animEffect>
                                    <p:anim calcmode="lin" valueType="num">
                                      <p:cBhvr>
                                        <p:cTn id="125" dur="600" fill="hold"/>
                                        <p:tgtEl>
                                          <p:spTgt spid="14"/>
                                        </p:tgtEl>
                                        <p:attrNameLst>
                                          <p:attrName>ppt_x</p:attrName>
                                        </p:attrNameLst>
                                      </p:cBhvr>
                                      <p:tavLst>
                                        <p:tav tm="0">
                                          <p:val>
                                            <p:strVal val="#ppt_x"/>
                                          </p:val>
                                        </p:tav>
                                        <p:tav tm="100000">
                                          <p:val>
                                            <p:strVal val="#ppt_x"/>
                                          </p:val>
                                        </p:tav>
                                      </p:tavLst>
                                    </p:anim>
                                    <p:anim calcmode="lin" valueType="num">
                                      <p:cBhvr>
                                        <p:cTn id="126" dur="600" fill="hold"/>
                                        <p:tgtEl>
                                          <p:spTgt spid="14"/>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3"/>
                                        </p:tgtEl>
                                        <p:attrNameLst>
                                          <p:attrName>style.visibility</p:attrName>
                                        </p:attrNameLst>
                                      </p:cBhvr>
                                      <p:to>
                                        <p:strVal val="visible"/>
                                      </p:to>
                                    </p:set>
                                    <p:animEffect>
                                      <p:cBhvr>
                                        <p:cTn id="129" dur="600"/>
                                        <p:tgtEl>
                                          <p:spTgt spid="33"/>
                                        </p:tgtEl>
                                      </p:cBhvr>
                                    </p:animEffect>
                                    <p:anim calcmode="lin" valueType="num">
                                      <p:cBhvr>
                                        <p:cTn id="130" dur="600" fill="hold"/>
                                        <p:tgtEl>
                                          <p:spTgt spid="33"/>
                                        </p:tgtEl>
                                        <p:attrNameLst>
                                          <p:attrName>ppt_x</p:attrName>
                                        </p:attrNameLst>
                                      </p:cBhvr>
                                      <p:tavLst>
                                        <p:tav tm="0">
                                          <p:val>
                                            <p:strVal val="#ppt_x"/>
                                          </p:val>
                                        </p:tav>
                                        <p:tav tm="100000">
                                          <p:val>
                                            <p:strVal val="#ppt_x"/>
                                          </p:val>
                                        </p:tav>
                                      </p:tavLst>
                                    </p:anim>
                                    <p:anim calcmode="lin" valueType="num">
                                      <p:cBhvr>
                                        <p:cTn id="131" dur="6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9" grpId="0" bldLvl="0" animBg="1" autoUpdateAnimBg="0"/>
      <p:bldP spid="13" grpId="0" bldLvl="0" animBg="1" autoUpdateAnimBg="0"/>
      <p:bldP spid="14" grpId="0" bldLvl="0" animBg="1" autoUpdateAnimBg="0"/>
      <p:bldP spid="15" grpId="0" bldLvl="0" autoUpdateAnimBg="0"/>
      <p:bldP spid="16" grpId="0" bldLvl="0" autoUpdateAnimBg="0"/>
      <p:bldP spid="17" grpId="0" bldLvl="0" autoUpdateAnimBg="0"/>
      <p:bldP spid="18" grpId="0" bldLvl="0" autoUpdateAnimBg="0"/>
      <p:bldP spid="19" grpId="0" bldLvl="0" autoUpdateAnimBg="0"/>
      <p:bldP spid="23" grpId="0" bldLvl="0" autoUpdateAnimBg="0"/>
      <p:bldP spid="24" grpId="0" bldLvl="0" autoUpdateAnimBg="0"/>
      <p:bldP spid="25" grpId="0" bldLvl="0" autoUpdateAnimBg="0"/>
      <p:bldP spid="26" grpId="0" bldLvl="0" autoUpdateAnimBg="0"/>
      <p:bldP spid="27" grpId="0" bldLvl="0" autoUpdateAnimBg="0"/>
      <p:bldP spid="28" grpId="0" bldLvl="0" autoUpdateAnimBg="0"/>
      <p:bldP spid="29" grpId="0" bldLvl="0" autoUpdateAnimBg="0"/>
      <p:bldP spid="30" grpId="0" bldLvl="0" autoUpdateAnimBg="0"/>
      <p:bldP spid="31" grpId="0" bldLvl="0" autoUpdateAnimBg="0"/>
      <p:bldP spid="32" grpId="0" bldLvl="0" autoUpdateAnimBg="0"/>
      <p:bldP spid="33" grpId="0" bldLvl="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2" name="圆角矩形 1"/>
          <p:cNvSpPr/>
          <p:nvPr/>
        </p:nvSpPr>
        <p:spPr>
          <a:xfrm>
            <a:off x="885111" y="1223122"/>
            <a:ext cx="7230904" cy="136759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defTabSz="898528">
              <a:defRPr/>
            </a:pPr>
            <a:endParaRPr lang="zh-CN" altLang="en-US" sz="1800">
              <a:solidFill>
                <a:prstClr val="white"/>
              </a:solidFill>
              <a:cs typeface="+mn-ea"/>
              <a:sym typeface="+mn-lt"/>
            </a:endParaRPr>
          </a:p>
        </p:txBody>
      </p:sp>
      <p:sp>
        <p:nvSpPr>
          <p:cNvPr id="3" name="TextBox 2"/>
          <p:cNvSpPr txBox="1"/>
          <p:nvPr/>
        </p:nvSpPr>
        <p:spPr>
          <a:xfrm>
            <a:off x="1177928" y="1461705"/>
            <a:ext cx="6645270" cy="886397"/>
          </a:xfrm>
          <a:prstGeom prst="rect">
            <a:avLst/>
          </a:prstGeom>
          <a:noFill/>
        </p:spPr>
        <p:txBody>
          <a:bodyPr wrap="square" lIns="0" tIns="0" rIns="0" bIns="0" rtlCol="0">
            <a:spAutoFit/>
          </a:bodyPr>
          <a:lstStyle/>
          <a:p>
            <a:pPr algn="just" defTabSz="898528">
              <a:lnSpc>
                <a:spcPct val="120000"/>
              </a:lnSpc>
              <a:defRPr/>
            </a:pPr>
            <a:r>
              <a:rPr lang="zh-CN" altLang="en-US" sz="1200" dirty="0">
                <a:solidFill>
                  <a:prstClr val="black">
                    <a:lumMod val="75000"/>
                    <a:lumOff val="25000"/>
                  </a:prstClr>
                </a:solidFill>
                <a:cs typeface="+mn-ea"/>
                <a:sym typeface="+mn-lt"/>
              </a:rPr>
              <a:t>写内容</a:t>
            </a:r>
            <a:r>
              <a:rPr lang="en-US" altLang="zh-CN" sz="1200" dirty="0">
                <a:solidFill>
                  <a:prstClr val="black">
                    <a:lumMod val="75000"/>
                    <a:lumOff val="25000"/>
                  </a:prstClr>
                </a:solidFill>
                <a:cs typeface="+mn-ea"/>
                <a:sym typeface="+mn-lt"/>
              </a:rPr>
              <a:t>……</a:t>
            </a:r>
            <a:r>
              <a:rPr lang="zh-CN" altLang="en-US" sz="1200" dirty="0">
                <a:solidFill>
                  <a:prstClr val="black">
                    <a:lumMod val="75000"/>
                    <a:lumOff val="25000"/>
                  </a:prstClr>
                </a:solidFill>
                <a:cs typeface="+mn-ea"/>
                <a:sym typeface="+mn-lt"/>
              </a:rPr>
              <a:t>点击输入本栏的具体文字，简明扼要的说明分项内容，此为概念图解，请根据您的具体内容酌情修改。写内容</a:t>
            </a:r>
            <a:r>
              <a:rPr lang="en-US" altLang="zh-CN" sz="1200" dirty="0">
                <a:solidFill>
                  <a:prstClr val="black">
                    <a:lumMod val="75000"/>
                    <a:lumOff val="25000"/>
                  </a:prstClr>
                </a:solidFill>
                <a:cs typeface="+mn-ea"/>
                <a:sym typeface="+mn-lt"/>
              </a:rPr>
              <a:t>……</a:t>
            </a:r>
            <a:r>
              <a:rPr lang="zh-CN" altLang="en-US" sz="1200" dirty="0">
                <a:solidFill>
                  <a:prstClr val="black">
                    <a:lumMod val="75000"/>
                    <a:lumOff val="25000"/>
                  </a:prstClr>
                </a:solidFill>
                <a:cs typeface="+mn-ea"/>
                <a:sym typeface="+mn-lt"/>
              </a:rPr>
              <a:t>点击输入本栏的具体文字，简明扼要的说明分项内容，此为概念图解，请根据您的具体内容酌情修改。写内容</a:t>
            </a:r>
            <a:r>
              <a:rPr lang="en-US" altLang="zh-CN" sz="1200" dirty="0">
                <a:solidFill>
                  <a:prstClr val="black">
                    <a:lumMod val="75000"/>
                    <a:lumOff val="25000"/>
                  </a:prstClr>
                </a:solidFill>
                <a:cs typeface="+mn-ea"/>
                <a:sym typeface="+mn-lt"/>
              </a:rPr>
              <a:t>……</a:t>
            </a:r>
            <a:r>
              <a:rPr lang="zh-CN" altLang="en-US" sz="1200" dirty="0">
                <a:solidFill>
                  <a:prstClr val="black">
                    <a:lumMod val="75000"/>
                    <a:lumOff val="25000"/>
                  </a:prstClr>
                </a:solidFill>
                <a:cs typeface="+mn-ea"/>
                <a:sym typeface="+mn-lt"/>
              </a:rPr>
              <a:t>点击输入本栏的具体文字，简明扼要的说明分项内容，此为概念图解，请根据您的具体内容酌情修改。</a:t>
            </a:r>
            <a:endParaRPr lang="en-US" altLang="zh-CN" sz="1200" dirty="0">
              <a:solidFill>
                <a:prstClr val="black">
                  <a:lumMod val="75000"/>
                  <a:lumOff val="25000"/>
                </a:prstClr>
              </a:solidFill>
              <a:cs typeface="+mn-ea"/>
              <a:sym typeface="+mn-lt"/>
            </a:endParaRPr>
          </a:p>
        </p:txBody>
      </p:sp>
      <p:sp>
        <p:nvSpPr>
          <p:cNvPr id="4" name="矩形 93"/>
          <p:cNvSpPr/>
          <p:nvPr/>
        </p:nvSpPr>
        <p:spPr>
          <a:xfrm>
            <a:off x="848031" y="1179452"/>
            <a:ext cx="283532" cy="282254"/>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defTabSz="898528">
              <a:defRPr/>
            </a:pPr>
            <a:endParaRPr lang="zh-CN" altLang="en-US" sz="1800">
              <a:solidFill>
                <a:prstClr val="white"/>
              </a:solidFill>
              <a:cs typeface="+mn-ea"/>
              <a:sym typeface="+mn-lt"/>
            </a:endParaRPr>
          </a:p>
        </p:txBody>
      </p:sp>
      <p:sp>
        <p:nvSpPr>
          <p:cNvPr id="5" name="矩形 93"/>
          <p:cNvSpPr/>
          <p:nvPr/>
        </p:nvSpPr>
        <p:spPr>
          <a:xfrm rot="10800000">
            <a:off x="7871526" y="2351952"/>
            <a:ext cx="283532" cy="282254"/>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defTabSz="898528">
              <a:defRPr/>
            </a:pPr>
            <a:endParaRPr lang="zh-CN" altLang="en-US" sz="1800">
              <a:solidFill>
                <a:prstClr val="white"/>
              </a:solidFill>
              <a:cs typeface="+mn-ea"/>
              <a:sym typeface="+mn-lt"/>
            </a:endParaRPr>
          </a:p>
        </p:txBody>
      </p:sp>
      <p:sp>
        <p:nvSpPr>
          <p:cNvPr id="6" name="Freeform 5"/>
          <p:cNvSpPr>
            <a:spLocks/>
          </p:cNvSpPr>
          <p:nvPr/>
        </p:nvSpPr>
        <p:spPr bwMode="auto">
          <a:xfrm>
            <a:off x="2958024" y="2943538"/>
            <a:ext cx="1445050" cy="129700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2E97BC"/>
          </a:solidFill>
          <a:ln w="63500" cap="flat">
            <a:solidFill>
              <a:schemeClr val="bg1"/>
            </a:solidFill>
            <a:prstDash val="solid"/>
            <a:miter lim="800000"/>
            <a:headEnd/>
            <a:tailEnd/>
          </a:ln>
          <a:effectLst>
            <a:outerShdw blurRad="127000" dist="63500" dir="6600000" algn="t" rotWithShape="0">
              <a:prstClr val="black">
                <a:alpha val="40000"/>
              </a:prstClr>
            </a:outerShdw>
          </a:effectLst>
        </p:spPr>
        <p:txBody>
          <a:bodyPr vert="horz" wrap="square" lIns="89855" tIns="44928" rIns="89855" bIns="44928" numCol="1" anchor="t" anchorCtr="0" compatLnSpc="1">
            <a:prstTxWarp prst="textNoShape">
              <a:avLst/>
            </a:prstTxWarp>
          </a:bodyPr>
          <a:lstStyle/>
          <a:p>
            <a:pPr defTabSz="898528">
              <a:defRPr/>
            </a:pPr>
            <a:endParaRPr lang="zh-CN" altLang="en-US" sz="1800">
              <a:solidFill>
                <a:prstClr val="white"/>
              </a:solidFill>
              <a:cs typeface="+mn-ea"/>
              <a:sym typeface="+mn-lt"/>
            </a:endParaRPr>
          </a:p>
        </p:txBody>
      </p:sp>
      <p:sp>
        <p:nvSpPr>
          <p:cNvPr id="7" name="TextBox 6"/>
          <p:cNvSpPr txBox="1"/>
          <p:nvPr/>
        </p:nvSpPr>
        <p:spPr>
          <a:xfrm>
            <a:off x="3187343" y="3317977"/>
            <a:ext cx="953895"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defTabSz="898528">
              <a:defRPr/>
            </a:pPr>
            <a:r>
              <a:rPr lang="zh-CN" altLang="en-US" sz="1800" b="1" dirty="0">
                <a:solidFill>
                  <a:prstClr val="white"/>
                </a:solidFill>
                <a:latin typeface="+mn-lt"/>
                <a:ea typeface="+mn-ea"/>
                <a:cs typeface="+mn-ea"/>
                <a:sym typeface="+mn-lt"/>
              </a:rPr>
              <a:t>添加</a:t>
            </a:r>
            <a:endParaRPr lang="en-US" altLang="zh-CN" sz="1800" b="1" dirty="0">
              <a:solidFill>
                <a:prstClr val="white"/>
              </a:solidFill>
              <a:latin typeface="+mn-lt"/>
              <a:ea typeface="+mn-ea"/>
              <a:cs typeface="+mn-ea"/>
              <a:sym typeface="+mn-lt"/>
            </a:endParaRPr>
          </a:p>
          <a:p>
            <a:pPr algn="ctr" defTabSz="898528">
              <a:defRPr/>
            </a:pPr>
            <a:r>
              <a:rPr lang="zh-CN" altLang="en-US" sz="1800" b="1" dirty="0">
                <a:solidFill>
                  <a:prstClr val="white"/>
                </a:solidFill>
                <a:latin typeface="+mn-lt"/>
                <a:ea typeface="+mn-ea"/>
                <a:cs typeface="+mn-ea"/>
                <a:sym typeface="+mn-lt"/>
              </a:rPr>
              <a:t>关键字</a:t>
            </a:r>
          </a:p>
        </p:txBody>
      </p:sp>
      <p:sp>
        <p:nvSpPr>
          <p:cNvPr id="8" name="Freeform 5"/>
          <p:cNvSpPr>
            <a:spLocks/>
          </p:cNvSpPr>
          <p:nvPr/>
        </p:nvSpPr>
        <p:spPr bwMode="auto">
          <a:xfrm>
            <a:off x="1388879" y="2943538"/>
            <a:ext cx="1445050" cy="129700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2E97BC"/>
          </a:solidFill>
          <a:ln w="63500" cap="flat">
            <a:solidFill>
              <a:schemeClr val="bg1"/>
            </a:solidFill>
            <a:prstDash val="solid"/>
            <a:miter lim="800000"/>
            <a:headEnd/>
            <a:tailEnd/>
          </a:ln>
          <a:effectLst>
            <a:outerShdw blurRad="127000" dist="63500" dir="6600000" algn="t" rotWithShape="0">
              <a:prstClr val="black">
                <a:alpha val="40000"/>
              </a:prstClr>
            </a:outerShdw>
          </a:effectLst>
        </p:spPr>
        <p:txBody>
          <a:bodyPr vert="horz" wrap="square" lIns="89855" tIns="44928" rIns="89855" bIns="44928" numCol="1" anchor="t" anchorCtr="0" compatLnSpc="1">
            <a:prstTxWarp prst="textNoShape">
              <a:avLst/>
            </a:prstTxWarp>
          </a:bodyPr>
          <a:lstStyle/>
          <a:p>
            <a:pPr defTabSz="898528">
              <a:defRPr/>
            </a:pPr>
            <a:endParaRPr lang="zh-CN" altLang="en-US" sz="1800">
              <a:solidFill>
                <a:prstClr val="white"/>
              </a:solidFill>
              <a:cs typeface="+mn-ea"/>
              <a:sym typeface="+mn-lt"/>
            </a:endParaRPr>
          </a:p>
        </p:txBody>
      </p:sp>
      <p:sp>
        <p:nvSpPr>
          <p:cNvPr id="9" name="Freeform 5"/>
          <p:cNvSpPr>
            <a:spLocks/>
          </p:cNvSpPr>
          <p:nvPr/>
        </p:nvSpPr>
        <p:spPr bwMode="auto">
          <a:xfrm>
            <a:off x="4527169" y="2943538"/>
            <a:ext cx="1445050" cy="129700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2E97BC"/>
          </a:solidFill>
          <a:ln w="63500" cap="flat">
            <a:solidFill>
              <a:schemeClr val="bg1"/>
            </a:solidFill>
            <a:prstDash val="solid"/>
            <a:miter lim="800000"/>
            <a:headEnd/>
            <a:tailEnd/>
          </a:ln>
          <a:effectLst>
            <a:outerShdw blurRad="127000" dist="63500" dir="6600000" algn="t" rotWithShape="0">
              <a:prstClr val="black">
                <a:alpha val="40000"/>
              </a:prstClr>
            </a:outerShdw>
          </a:effectLst>
        </p:spPr>
        <p:txBody>
          <a:bodyPr vert="horz" wrap="square" lIns="89855" tIns="44928" rIns="89855" bIns="44928" numCol="1" anchor="t" anchorCtr="0" compatLnSpc="1">
            <a:prstTxWarp prst="textNoShape">
              <a:avLst/>
            </a:prstTxWarp>
          </a:bodyPr>
          <a:lstStyle/>
          <a:p>
            <a:pPr defTabSz="898528">
              <a:defRPr/>
            </a:pPr>
            <a:endParaRPr lang="zh-CN" altLang="en-US" sz="1800">
              <a:solidFill>
                <a:prstClr val="white"/>
              </a:solidFill>
              <a:cs typeface="+mn-ea"/>
              <a:sym typeface="+mn-lt"/>
            </a:endParaRPr>
          </a:p>
        </p:txBody>
      </p:sp>
      <p:sp>
        <p:nvSpPr>
          <p:cNvPr id="10" name="Freeform 5"/>
          <p:cNvSpPr>
            <a:spLocks/>
          </p:cNvSpPr>
          <p:nvPr/>
        </p:nvSpPr>
        <p:spPr bwMode="auto">
          <a:xfrm>
            <a:off x="6096314" y="2943538"/>
            <a:ext cx="1445050" cy="129700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2E97BC"/>
          </a:solidFill>
          <a:ln w="63500" cap="flat">
            <a:solidFill>
              <a:schemeClr val="bg1"/>
            </a:solidFill>
            <a:prstDash val="solid"/>
            <a:miter lim="800000"/>
            <a:headEnd/>
            <a:tailEnd/>
          </a:ln>
          <a:effectLst>
            <a:outerShdw blurRad="127000" dist="63500" dir="6600000" algn="t" rotWithShape="0">
              <a:prstClr val="black">
                <a:alpha val="40000"/>
              </a:prstClr>
            </a:outerShdw>
          </a:effectLst>
        </p:spPr>
        <p:txBody>
          <a:bodyPr vert="horz" wrap="square" lIns="89855" tIns="44928" rIns="89855" bIns="44928" numCol="1" anchor="t" anchorCtr="0" compatLnSpc="1">
            <a:prstTxWarp prst="textNoShape">
              <a:avLst/>
            </a:prstTxWarp>
          </a:bodyPr>
          <a:lstStyle/>
          <a:p>
            <a:pPr defTabSz="898528">
              <a:defRPr/>
            </a:pPr>
            <a:endParaRPr lang="zh-CN" altLang="en-US" sz="1800">
              <a:solidFill>
                <a:prstClr val="white"/>
              </a:solidFill>
              <a:cs typeface="+mn-ea"/>
              <a:sym typeface="+mn-lt"/>
            </a:endParaRPr>
          </a:p>
        </p:txBody>
      </p:sp>
      <p:sp>
        <p:nvSpPr>
          <p:cNvPr id="11" name="TextBox 10"/>
          <p:cNvSpPr txBox="1"/>
          <p:nvPr/>
        </p:nvSpPr>
        <p:spPr>
          <a:xfrm>
            <a:off x="1634456" y="3317977"/>
            <a:ext cx="953895"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defTabSz="898528">
              <a:defRPr/>
            </a:pPr>
            <a:r>
              <a:rPr lang="zh-CN" altLang="en-US" sz="1800" b="1" dirty="0">
                <a:solidFill>
                  <a:prstClr val="white"/>
                </a:solidFill>
                <a:latin typeface="+mn-lt"/>
                <a:ea typeface="+mn-ea"/>
                <a:cs typeface="+mn-ea"/>
                <a:sym typeface="+mn-lt"/>
              </a:rPr>
              <a:t>添加</a:t>
            </a:r>
            <a:endParaRPr lang="en-US" altLang="zh-CN" sz="1800" b="1" dirty="0">
              <a:solidFill>
                <a:prstClr val="white"/>
              </a:solidFill>
              <a:latin typeface="+mn-lt"/>
              <a:ea typeface="+mn-ea"/>
              <a:cs typeface="+mn-ea"/>
              <a:sym typeface="+mn-lt"/>
            </a:endParaRPr>
          </a:p>
          <a:p>
            <a:pPr algn="ctr" defTabSz="898528">
              <a:defRPr/>
            </a:pPr>
            <a:r>
              <a:rPr lang="zh-CN" altLang="en-US" sz="1800" b="1" dirty="0">
                <a:solidFill>
                  <a:prstClr val="white"/>
                </a:solidFill>
                <a:latin typeface="+mn-lt"/>
                <a:ea typeface="+mn-ea"/>
                <a:cs typeface="+mn-ea"/>
                <a:sym typeface="+mn-lt"/>
              </a:rPr>
              <a:t>关键字</a:t>
            </a:r>
          </a:p>
        </p:txBody>
      </p:sp>
      <p:sp>
        <p:nvSpPr>
          <p:cNvPr id="12" name="TextBox 11"/>
          <p:cNvSpPr txBox="1"/>
          <p:nvPr/>
        </p:nvSpPr>
        <p:spPr>
          <a:xfrm>
            <a:off x="4772746" y="3317977"/>
            <a:ext cx="953895"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defTabSz="898528">
              <a:defRPr/>
            </a:pPr>
            <a:r>
              <a:rPr lang="zh-CN" altLang="en-US" sz="1800" b="1" dirty="0">
                <a:solidFill>
                  <a:prstClr val="white"/>
                </a:solidFill>
                <a:latin typeface="+mn-lt"/>
                <a:ea typeface="+mn-ea"/>
                <a:cs typeface="+mn-ea"/>
                <a:sym typeface="+mn-lt"/>
              </a:rPr>
              <a:t>添加</a:t>
            </a:r>
            <a:endParaRPr lang="en-US" altLang="zh-CN" sz="1800" b="1" dirty="0">
              <a:solidFill>
                <a:prstClr val="white"/>
              </a:solidFill>
              <a:latin typeface="+mn-lt"/>
              <a:ea typeface="+mn-ea"/>
              <a:cs typeface="+mn-ea"/>
              <a:sym typeface="+mn-lt"/>
            </a:endParaRPr>
          </a:p>
          <a:p>
            <a:pPr algn="ctr" defTabSz="898528">
              <a:defRPr/>
            </a:pPr>
            <a:r>
              <a:rPr lang="zh-CN" altLang="en-US" sz="1800" b="1" dirty="0">
                <a:solidFill>
                  <a:prstClr val="white"/>
                </a:solidFill>
                <a:latin typeface="+mn-lt"/>
                <a:ea typeface="+mn-ea"/>
                <a:cs typeface="+mn-ea"/>
                <a:sym typeface="+mn-lt"/>
              </a:rPr>
              <a:t>关键字</a:t>
            </a:r>
          </a:p>
        </p:txBody>
      </p:sp>
      <p:sp>
        <p:nvSpPr>
          <p:cNvPr id="13" name="TextBox 12"/>
          <p:cNvSpPr txBox="1"/>
          <p:nvPr/>
        </p:nvSpPr>
        <p:spPr>
          <a:xfrm>
            <a:off x="6341891" y="3317977"/>
            <a:ext cx="953895"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defTabSz="898528">
              <a:defRPr/>
            </a:pPr>
            <a:r>
              <a:rPr lang="zh-CN" altLang="en-US" sz="1800" b="1" dirty="0">
                <a:solidFill>
                  <a:prstClr val="white"/>
                </a:solidFill>
                <a:latin typeface="+mn-lt"/>
                <a:ea typeface="+mn-ea"/>
                <a:cs typeface="+mn-ea"/>
                <a:sym typeface="+mn-lt"/>
              </a:rPr>
              <a:t>添加</a:t>
            </a:r>
            <a:endParaRPr lang="en-US" altLang="zh-CN" sz="1800" b="1" dirty="0">
              <a:solidFill>
                <a:prstClr val="white"/>
              </a:solidFill>
              <a:latin typeface="+mn-lt"/>
              <a:ea typeface="+mn-ea"/>
              <a:cs typeface="+mn-ea"/>
              <a:sym typeface="+mn-lt"/>
            </a:endParaRPr>
          </a:p>
          <a:p>
            <a:pPr algn="ctr" defTabSz="898528">
              <a:defRPr/>
            </a:pPr>
            <a:r>
              <a:rPr lang="zh-CN" altLang="en-US" sz="1800" b="1" dirty="0">
                <a:solidFill>
                  <a:prstClr val="white"/>
                </a:solidFill>
                <a:latin typeface="+mn-lt"/>
                <a:ea typeface="+mn-ea"/>
                <a:cs typeface="+mn-ea"/>
                <a:sym typeface="+mn-lt"/>
              </a:rPr>
              <a:t>关键字</a:t>
            </a:r>
          </a:p>
        </p:txBody>
      </p:sp>
      <p:sp>
        <p:nvSpPr>
          <p:cNvPr id="16" name="矩形 15"/>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p>
        </p:txBody>
      </p:sp>
    </p:spTree>
    <p:extLst>
      <p:ext uri="{BB962C8B-B14F-4D97-AF65-F5344CB8AC3E}">
        <p14:creationId xmlns:p14="http://schemas.microsoft.com/office/powerpoint/2010/main" val="322685579"/>
      </p:ext>
    </p:extLst>
  </p:cSld>
  <p:clrMapOvr>
    <a:masterClrMapping/>
  </p:clrMapOvr>
  <mc:AlternateContent xmlns:mc="http://schemas.openxmlformats.org/markup-compatibility/2006" xmlns:p14="http://schemas.microsoft.com/office/powerpoint/2010/main">
    <mc:Choice Requires="p14">
      <p:transition spd="slow" p14:dur="2000" advTm="4113"/>
    </mc:Choice>
    <mc:Fallback xmlns="">
      <p:transition spd="slow" advTm="411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30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grpId="0" nodeType="withEffect">
                                  <p:stCondLst>
                                    <p:cond delay="30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grpId="0" nodeType="withEffect">
                                  <p:stCondLst>
                                    <p:cond delay="6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60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0" presetClass="entr" presetSubtype="0" fill="hold" grpId="0" nodeType="withEffect">
                                  <p:stCondLst>
                                    <p:cond delay="90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par>
                                <p:cTn id="49" presetID="10" presetClass="entr" presetSubtype="0" fill="hold" grpId="0" nodeType="withEffect">
                                  <p:stCondLst>
                                    <p:cond delay="90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p:bldP spid="8" grpId="0" animBg="1"/>
      <p:bldP spid="9" grpId="0" animBg="1"/>
      <p:bldP spid="10" grpId="0" animBg="1"/>
      <p:bldP spid="11" grpId="0"/>
      <p:bldP spid="12" grpId="0"/>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4"/>
            <a:ext cx="9003977" cy="508638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854646" y="2244898"/>
            <a:ext cx="5386411" cy="830997"/>
          </a:xfrm>
          <a:prstGeom prst="rect">
            <a:avLst/>
          </a:prstGeom>
        </p:spPr>
        <p:txBody>
          <a:bodyPr wrap="none">
            <a:spAutoFit/>
          </a:bodyPr>
          <a:lstStyle/>
          <a:p>
            <a:r>
              <a:rPr lang="zh-CN" altLang="en-US" sz="4800" dirty="0">
                <a:solidFill>
                  <a:srgbClr val="2E97BC"/>
                </a:solidFill>
                <a:latin typeface="方正细谭黑简体" panose="02000000000000000000" pitchFamily="2" charset="-122"/>
                <a:ea typeface="方正细谭黑简体" panose="02000000000000000000" pitchFamily="2" charset="-122"/>
                <a:cs typeface="+mn-ea"/>
                <a:sym typeface="+mn-lt"/>
              </a:rPr>
              <a:t>汇报完毕 感谢聆听</a:t>
            </a:r>
          </a:p>
        </p:txBody>
      </p:sp>
      <p:sp>
        <p:nvSpPr>
          <p:cNvPr id="4" name="矩形 3"/>
          <p:cNvSpPr/>
          <p:nvPr/>
        </p:nvSpPr>
        <p:spPr>
          <a:xfrm>
            <a:off x="2618879" y="3076475"/>
            <a:ext cx="4068743" cy="276999"/>
          </a:xfrm>
          <a:prstGeom prst="rect">
            <a:avLst/>
          </a:prstGeom>
        </p:spPr>
        <p:txBody>
          <a:bodyPr wrap="none">
            <a:spAutoFit/>
          </a:bodyPr>
          <a:lstStyle/>
          <a:p>
            <a:pPr algn="ctr"/>
            <a:r>
              <a:rPr lang="en-US" altLang="zh-CN" sz="1200" spc="300" dirty="0">
                <a:solidFill>
                  <a:schemeClr val="tx1">
                    <a:lumMod val="95000"/>
                    <a:lumOff val="5000"/>
                  </a:schemeClr>
                </a:solidFill>
                <a:latin typeface="Agency FB" panose="020B0503020202020204" pitchFamily="34" charset="0"/>
                <a:cs typeface="+mn-ea"/>
                <a:sym typeface="+mn-lt"/>
              </a:rPr>
              <a:t>SUMMARY OF PPT TEMPLATES IN MID YEAR WORK</a:t>
            </a:r>
            <a:endParaRPr lang="zh-CN" altLang="en-US" sz="1200" spc="300" dirty="0">
              <a:solidFill>
                <a:schemeClr val="tx1">
                  <a:lumMod val="95000"/>
                  <a:lumOff val="5000"/>
                </a:schemeClr>
              </a:solidFill>
              <a:latin typeface="Agency FB" panose="020B0503020202020204" pitchFamily="34" charset="0"/>
              <a:cs typeface="+mn-ea"/>
              <a:sym typeface="+mn-lt"/>
            </a:endParaRPr>
          </a:p>
        </p:txBody>
      </p:sp>
      <p:sp>
        <p:nvSpPr>
          <p:cNvPr id="5" name="矩形 4"/>
          <p:cNvSpPr/>
          <p:nvPr/>
        </p:nvSpPr>
        <p:spPr>
          <a:xfrm>
            <a:off x="3325804" y="3693770"/>
            <a:ext cx="2654893" cy="307777"/>
          </a:xfrm>
          <a:prstGeom prst="rect">
            <a:avLst/>
          </a:prstGeom>
        </p:spPr>
        <p:txBody>
          <a:bodyPr wrap="none">
            <a:spAutoFit/>
          </a:bodyPr>
          <a:lstStyle/>
          <a:p>
            <a:pPr algn="ctr"/>
            <a:r>
              <a:rPr lang="zh-CN" altLang="en-US" sz="1400" dirty="0">
                <a:solidFill>
                  <a:schemeClr val="tx1">
                    <a:lumMod val="95000"/>
                    <a:lumOff val="5000"/>
                  </a:schemeClr>
                </a:solidFill>
                <a:cs typeface="+mn-ea"/>
                <a:sym typeface="+mn-lt"/>
              </a:rPr>
              <a:t>汇报人</a:t>
            </a:r>
            <a:r>
              <a:rPr lang="en-US" altLang="zh-CN" sz="1400" dirty="0">
                <a:solidFill>
                  <a:schemeClr val="tx1">
                    <a:lumMod val="95000"/>
                    <a:lumOff val="5000"/>
                  </a:schemeClr>
                </a:solidFill>
                <a:cs typeface="+mn-ea"/>
                <a:sym typeface="+mn-lt"/>
              </a:rPr>
              <a:t>:</a:t>
            </a:r>
            <a:r>
              <a:rPr lang="zh-CN" altLang="en-US" sz="1400" dirty="0">
                <a:solidFill>
                  <a:schemeClr val="tx1">
                    <a:lumMod val="95000"/>
                    <a:lumOff val="5000"/>
                  </a:schemeClr>
                </a:solidFill>
                <a:cs typeface="+mn-ea"/>
                <a:sym typeface="+mn-lt"/>
              </a:rPr>
              <a:t>第一</a:t>
            </a:r>
            <a:r>
              <a:rPr lang="en-US" altLang="zh-CN" sz="1400" dirty="0">
                <a:solidFill>
                  <a:schemeClr val="tx1">
                    <a:lumMod val="95000"/>
                    <a:lumOff val="5000"/>
                  </a:schemeClr>
                </a:solidFill>
                <a:cs typeface="+mn-ea"/>
                <a:sym typeface="+mn-lt"/>
              </a:rPr>
              <a:t>PPT</a:t>
            </a:r>
            <a:r>
              <a:rPr lang="zh-CN" altLang="en-US" sz="1400" dirty="0">
                <a:solidFill>
                  <a:schemeClr val="tx1">
                    <a:lumMod val="95000"/>
                    <a:lumOff val="5000"/>
                  </a:schemeClr>
                </a:solidFill>
                <a:cs typeface="+mn-ea"/>
                <a:sym typeface="+mn-lt"/>
              </a:rPr>
              <a:t>     部门</a:t>
            </a:r>
            <a:r>
              <a:rPr lang="en-US" altLang="zh-CN" sz="1400" dirty="0">
                <a:solidFill>
                  <a:schemeClr val="tx1">
                    <a:lumMod val="95000"/>
                    <a:lumOff val="5000"/>
                  </a:schemeClr>
                </a:solidFill>
                <a:cs typeface="+mn-ea"/>
                <a:sym typeface="+mn-lt"/>
              </a:rPr>
              <a:t>:</a:t>
            </a:r>
            <a:r>
              <a:rPr lang="zh-CN" altLang="en-US" sz="1400" dirty="0">
                <a:solidFill>
                  <a:schemeClr val="tx1">
                    <a:lumMod val="95000"/>
                    <a:lumOff val="5000"/>
                  </a:schemeClr>
                </a:solidFill>
                <a:cs typeface="+mn-ea"/>
                <a:sym typeface="+mn-lt"/>
              </a:rPr>
              <a:t>设计部</a:t>
            </a:r>
          </a:p>
        </p:txBody>
      </p:sp>
      <p:cxnSp>
        <p:nvCxnSpPr>
          <p:cNvPr id="6" name="直接连接符 5"/>
          <p:cNvCxnSpPr>
            <a:cxnSpLocks/>
          </p:cNvCxnSpPr>
          <p:nvPr/>
        </p:nvCxnSpPr>
        <p:spPr>
          <a:xfrm>
            <a:off x="4005178" y="3528268"/>
            <a:ext cx="1296144" cy="0"/>
          </a:xfrm>
          <a:prstGeom prst="line">
            <a:avLst/>
          </a:prstGeom>
          <a:ln w="25400">
            <a:solidFill>
              <a:srgbClr val="2E97B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474823"/>
      </p:ext>
    </p:extLst>
  </p:cSld>
  <p:clrMapOvr>
    <a:masterClrMapping/>
  </p:clrMapOvr>
  <mc:AlternateContent xmlns:mc="http://schemas.openxmlformats.org/markup-compatibility/2006" xmlns:p14="http://schemas.microsoft.com/office/powerpoint/2010/main">
    <mc:Choice Requires="p14">
      <p:transition spd="slow" p14:dur="2000" advTm="5361"/>
    </mc:Choice>
    <mc:Fallback xmlns="">
      <p:transition spd="slow" advTm="536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1000" fill="hold">
                                          <p:stCondLst>
                                            <p:cond delay="0"/>
                                          </p:stCondLst>
                                        </p:cTn>
                                        <p:tgtEl>
                                          <p:spTgt spid="3"/>
                                        </p:tgtEl>
                                        <p:attrNameLst>
                                          <p:attrName>ppt_y</p:attrName>
                                        </p:attrNameLst>
                                      </p:cBhvr>
                                    </p:anim>
                                    <p:animRot by="21600000">
                                      <p:cBhvr>
                                        <p:cTn id="10" dur="1000" fill="hold">
                                          <p:stCondLst>
                                            <p:cond delay="0"/>
                                          </p:stCondLst>
                                        </p:cTn>
                                        <p:tgtEl>
                                          <p:spTgt spid="3"/>
                                        </p:tgtEl>
                                        <p:attrNameLst>
                                          <p:attrName>r</p:attrName>
                                        </p:attrNameLst>
                                      </p:cBhvr>
                                    </p:animRot>
                                  </p:childTnLst>
                                </p:cTn>
                              </p:par>
                            </p:childTnLst>
                          </p:cTn>
                        </p:par>
                        <p:par>
                          <p:cTn id="11" fill="hold">
                            <p:stCondLst>
                              <p:cond delay="1700"/>
                            </p:stCondLst>
                            <p:childTnLst>
                              <p:par>
                                <p:cTn id="12" presetID="34" presetClass="emph" presetSubtype="0" fill="hold" grpId="1" nodeType="afterEffect">
                                  <p:stCondLst>
                                    <p:cond delay="0"/>
                                  </p:stCondLst>
                                  <p:iterate type="lt">
                                    <p:tmPct val="10000"/>
                                  </p:iterate>
                                  <p:childTnLst>
                                    <p:animMotion origin="layout" path="M -1.21693E-6 -4.01575E-6 L -1.21693E-6 -0.07212 " pathEditMode="relative" rAng="0" ptsTypes="AA">
                                      <p:cBhvr>
                                        <p:cTn id="13" dur="250" accel="50000" decel="50000" autoRev="1" fill="hold">
                                          <p:stCondLst>
                                            <p:cond delay="0"/>
                                          </p:stCondLst>
                                        </p:cTn>
                                        <p:tgtEl>
                                          <p:spTgt spid="3"/>
                                        </p:tgtEl>
                                        <p:attrNameLst>
                                          <p:attrName>ppt_x</p:attrName>
                                          <p:attrName>ppt_y</p:attrName>
                                        </p:attrNameLst>
                                      </p:cBhvr>
                                      <p:rCtr x="0" y="-3622"/>
                                    </p:animMotion>
                                    <p:animRot by="1500000">
                                      <p:cBhvr>
                                        <p:cTn id="14" dur="125" fill="hold">
                                          <p:stCondLst>
                                            <p:cond delay="0"/>
                                          </p:stCondLst>
                                        </p:cTn>
                                        <p:tgtEl>
                                          <p:spTgt spid="3"/>
                                        </p:tgtEl>
                                        <p:attrNameLst>
                                          <p:attrName>r</p:attrName>
                                        </p:attrNameLst>
                                      </p:cBhvr>
                                    </p:animRot>
                                    <p:animRot by="-1500000">
                                      <p:cBhvr>
                                        <p:cTn id="15" dur="125" fill="hold">
                                          <p:stCondLst>
                                            <p:cond delay="125"/>
                                          </p:stCondLst>
                                        </p:cTn>
                                        <p:tgtEl>
                                          <p:spTgt spid="3"/>
                                        </p:tgtEl>
                                        <p:attrNameLst>
                                          <p:attrName>r</p:attrName>
                                        </p:attrNameLst>
                                      </p:cBhvr>
                                    </p:animRot>
                                    <p:animRot by="-1500000">
                                      <p:cBhvr>
                                        <p:cTn id="16" dur="125" fill="hold">
                                          <p:stCondLst>
                                            <p:cond delay="250"/>
                                          </p:stCondLst>
                                        </p:cTn>
                                        <p:tgtEl>
                                          <p:spTgt spid="3"/>
                                        </p:tgtEl>
                                        <p:attrNameLst>
                                          <p:attrName>r</p:attrName>
                                        </p:attrNameLst>
                                      </p:cBhvr>
                                    </p:animRot>
                                    <p:animRot by="1500000">
                                      <p:cBhvr>
                                        <p:cTn id="17" dur="125" fill="hold">
                                          <p:stCondLst>
                                            <p:cond delay="375"/>
                                          </p:stCondLst>
                                        </p:cTn>
                                        <p:tgtEl>
                                          <p:spTgt spid="3"/>
                                        </p:tgtEl>
                                        <p:attrNameLst>
                                          <p:attrName>r</p:attrName>
                                        </p:attrNameLst>
                                      </p:cBhvr>
                                    </p:animRot>
                                  </p:childTnLst>
                                </p:cTn>
                              </p:par>
                            </p:childTnLst>
                          </p:cTn>
                        </p:par>
                        <p:par>
                          <p:cTn id="18" fill="hold">
                            <p:stCondLst>
                              <p:cond delay="2550"/>
                            </p:stCondLst>
                            <p:childTnLst>
                              <p:par>
                                <p:cTn id="19" presetID="10"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par>
                          <p:cTn id="22" fill="hold">
                            <p:stCondLst>
                              <p:cond delay="3050"/>
                            </p:stCondLst>
                            <p:childTnLst>
                              <p:par>
                                <p:cTn id="23" presetID="22" presetClass="entr" presetSubtype="8"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par>
                          <p:cTn id="26" fill="hold">
                            <p:stCondLst>
                              <p:cond delay="3550"/>
                            </p:stCondLst>
                            <p:childTnLst>
                              <p:par>
                                <p:cTn id="27" presetID="53" presetClass="entr" presetSubtype="16"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23482" y="3261074"/>
            <a:ext cx="6662990" cy="15876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80211" tIns="40105" rIns="80211" bIns="40105" rtlCol="0" anchor="ctr"/>
          <a:lstStyle/>
          <a:p>
            <a:pPr defTabSz="802109"/>
            <a:r>
              <a:rPr lang="en-US" altLang="zh-CN" sz="10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a:t>
            </a:r>
          </a:p>
          <a:p>
            <a:pPr defTabSz="802109"/>
            <a:r>
              <a:rPr lang="zh-CN" altLang="en-US" sz="10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000" dirty="0">
              <a:solidFill>
                <a:srgbClr val="EEECE1">
                  <a:lumMod val="25000"/>
                </a:srgbClr>
              </a:solidFill>
              <a:latin typeface="微软雅黑" panose="020B0503020204020204" pitchFamily="34" charset="-122"/>
              <a:ea typeface="微软雅黑" panose="020B0503020204020204" pitchFamily="34" charset="-122"/>
            </a:endParaRPr>
          </a:p>
          <a:p>
            <a:pPr defTabSz="802109"/>
            <a:r>
              <a:rPr lang="en-US" altLang="zh-CN" sz="10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a:t>
            </a:r>
          </a:p>
          <a:p>
            <a:pPr defTabSz="802109"/>
            <a:r>
              <a:rPr lang="zh-CN" altLang="en-US" sz="10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a:t>
            </a:r>
          </a:p>
          <a:p>
            <a:pPr defTabSz="802109"/>
            <a:r>
              <a:rPr lang="en-US" altLang="zh-CN" sz="10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a:t>
            </a:r>
          </a:p>
          <a:p>
            <a:pPr defTabSz="802109"/>
            <a:r>
              <a:rPr lang="zh-CN" altLang="en-US" sz="10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a:t>
            </a:r>
          </a:p>
          <a:p>
            <a:pPr defTabSz="802109"/>
            <a:r>
              <a:rPr lang="zh-CN" altLang="en-US" sz="10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a:t>
            </a:r>
          </a:p>
          <a:p>
            <a:pPr defTabSz="802109"/>
            <a:r>
              <a:rPr lang="zh-CN" altLang="en-US" sz="10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0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2" y="2203595"/>
            <a:ext cx="9001125" cy="1004556"/>
          </a:xfrm>
          <a:prstGeom prst="rect">
            <a:avLst/>
          </a:prstGeom>
          <a:solidFill>
            <a:schemeClr val="tx2">
              <a:lumMod val="75000"/>
            </a:schemeClr>
          </a:solidFill>
          <a:ln w="9525">
            <a:noFill/>
            <a:miter lim="800000"/>
            <a:headEnd/>
            <a:tailEnd/>
          </a:ln>
        </p:spPr>
        <p:txBody>
          <a:bodyPr wrap="none" lIns="80211" tIns="40105" rIns="80211" bIns="40105" anchor="ctr"/>
          <a:lstStyle/>
          <a:p>
            <a:pPr defTabSz="802109">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390115" y="2276406"/>
            <a:ext cx="4039567" cy="878822"/>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0211" tIns="40105" rIns="80211" bIns="40105"/>
          <a:lstStyle/>
          <a:p>
            <a:pPr defTabSz="802109">
              <a:spcBef>
                <a:spcPct val="20000"/>
              </a:spcBef>
              <a:buClr>
                <a:srgbClr val="5B8CC1"/>
              </a:buClr>
              <a:defRPr/>
            </a:pPr>
            <a:r>
              <a:rPr lang="zh-CN" altLang="en-US" sz="1800" b="1" kern="0" dirty="0">
                <a:solidFill>
                  <a:prstClr val="white"/>
                </a:solidFill>
                <a:latin typeface="微软雅黑" pitchFamily="34" charset="-122"/>
                <a:ea typeface="微软雅黑" pitchFamily="34" charset="-122"/>
              </a:rPr>
              <a:t>可以在下列情况使用</a:t>
            </a:r>
            <a:endParaRPr lang="zh-CN" altLang="en-US" sz="1100" kern="0" dirty="0">
              <a:solidFill>
                <a:prstClr val="white"/>
              </a:solidFill>
              <a:latin typeface="微软雅黑" pitchFamily="34" charset="-122"/>
              <a:ea typeface="微软雅黑" pitchFamily="34" charset="-122"/>
            </a:endParaRPr>
          </a:p>
          <a:p>
            <a:pPr defTabSz="802109">
              <a:lnSpc>
                <a:spcPct val="150000"/>
              </a:lnSpc>
              <a:buClr>
                <a:srgbClr val="5B8CC1"/>
              </a:buClr>
              <a:buFont typeface="Wingdings" pitchFamily="2" charset="2"/>
              <a:buChar char="n"/>
              <a:defRPr/>
            </a:pPr>
            <a:r>
              <a:rPr lang="zh-CN" altLang="en-US" sz="1100" kern="0" dirty="0">
                <a:solidFill>
                  <a:prstClr val="white"/>
                </a:solidFill>
                <a:latin typeface="微软雅黑" pitchFamily="34" charset="-122"/>
                <a:ea typeface="微软雅黑" pitchFamily="34" charset="-122"/>
              </a:rPr>
              <a:t>个人学习、研究。</a:t>
            </a:r>
          </a:p>
          <a:p>
            <a:pPr defTabSz="802109">
              <a:lnSpc>
                <a:spcPct val="150000"/>
              </a:lnSpc>
              <a:buClr>
                <a:srgbClr val="5B8CC1"/>
              </a:buClr>
              <a:buFont typeface="Wingdings" pitchFamily="2" charset="2"/>
              <a:buChar char="n"/>
              <a:defRPr/>
            </a:pPr>
            <a:r>
              <a:rPr lang="zh-CN" altLang="en-US" sz="11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00562" y="2276406"/>
            <a:ext cx="4039568" cy="878822"/>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0211" tIns="40105" rIns="80211" bIns="40105"/>
          <a:lstStyle/>
          <a:p>
            <a:pPr defTabSz="802109">
              <a:spcBef>
                <a:spcPct val="20000"/>
              </a:spcBef>
              <a:buClr>
                <a:srgbClr val="5B8CC1"/>
              </a:buClr>
              <a:defRPr/>
            </a:pPr>
            <a:r>
              <a:rPr lang="zh-CN" altLang="en-US" sz="1800" b="1" kern="0" dirty="0">
                <a:solidFill>
                  <a:prstClr val="white"/>
                </a:solidFill>
                <a:latin typeface="微软雅黑" pitchFamily="34" charset="-122"/>
                <a:ea typeface="微软雅黑" pitchFamily="34" charset="-122"/>
              </a:rPr>
              <a:t>不可以在以下情况使用</a:t>
            </a:r>
            <a:endParaRPr lang="zh-CN" altLang="en-US" sz="900" b="1" kern="0" dirty="0">
              <a:solidFill>
                <a:prstClr val="white"/>
              </a:solidFill>
              <a:latin typeface="微软雅黑" pitchFamily="34" charset="-122"/>
              <a:ea typeface="微软雅黑" pitchFamily="34" charset="-122"/>
            </a:endParaRPr>
          </a:p>
          <a:p>
            <a:pPr defTabSz="802109">
              <a:lnSpc>
                <a:spcPct val="150000"/>
              </a:lnSpc>
              <a:buClr>
                <a:srgbClr val="5B8CC1"/>
              </a:buClr>
              <a:buFont typeface="Wingdings" pitchFamily="2" charset="2"/>
              <a:buChar char="n"/>
              <a:defRPr/>
            </a:pPr>
            <a:r>
              <a:rPr lang="zh-CN" altLang="en-US" sz="1100" kern="0" dirty="0">
                <a:solidFill>
                  <a:prstClr val="white"/>
                </a:solidFill>
                <a:latin typeface="微软雅黑" pitchFamily="34" charset="-122"/>
                <a:ea typeface="微软雅黑" pitchFamily="34" charset="-122"/>
              </a:rPr>
              <a:t>任何形式的在线付费下载。</a:t>
            </a:r>
          </a:p>
          <a:p>
            <a:pPr defTabSz="802109">
              <a:lnSpc>
                <a:spcPct val="150000"/>
              </a:lnSpc>
              <a:buClr>
                <a:srgbClr val="5B8CC1"/>
              </a:buClr>
              <a:buFont typeface="Wingdings" pitchFamily="2" charset="2"/>
              <a:buChar char="n"/>
              <a:defRPr/>
            </a:pPr>
            <a:r>
              <a:rPr lang="zh-CN" altLang="en-US" sz="1100" kern="0" dirty="0">
                <a:solidFill>
                  <a:prstClr val="white"/>
                </a:solidFill>
                <a:latin typeface="微软雅黑" pitchFamily="34" charset="-122"/>
                <a:ea typeface="微软雅黑" pitchFamily="34" charset="-122"/>
              </a:rPr>
              <a:t>网络转</a:t>
            </a:r>
            <a:r>
              <a:rPr lang="zh-CN" altLang="en-US" sz="1100" kern="0">
                <a:solidFill>
                  <a:prstClr val="white"/>
                </a:solidFill>
                <a:latin typeface="微软雅黑" pitchFamily="34" charset="-122"/>
                <a:ea typeface="微软雅黑" pitchFamily="34" charset="-122"/>
              </a:rPr>
              <a:t>载、线上线下传</a:t>
            </a:r>
            <a:r>
              <a:rPr lang="zh-CN" altLang="en-US" sz="1100" kern="0" dirty="0">
                <a:solidFill>
                  <a:prstClr val="white"/>
                </a:solidFill>
                <a:latin typeface="微软雅黑" pitchFamily="34" charset="-122"/>
                <a:ea typeface="微软雅黑" pitchFamily="34" charset="-122"/>
              </a:rPr>
              <a:t>播。</a:t>
            </a:r>
            <a:endParaRPr lang="zh-CN" altLang="en-GB" sz="1100" kern="0" dirty="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37707" y="261824"/>
            <a:ext cx="5827290" cy="1729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9668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681256" y="-1126314"/>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930775" y="399291"/>
            <a:ext cx="3427605" cy="523220"/>
          </a:xfrm>
          <a:prstGeom prst="rect">
            <a:avLst/>
          </a:prstGeom>
        </p:spPr>
        <p:txBody>
          <a:bodyPr wrap="none">
            <a:spAutoFit/>
          </a:bodyPr>
          <a:lstStyle/>
          <a:p>
            <a:r>
              <a:rPr lang="en-US" altLang="zh-CN" sz="2800" dirty="0">
                <a:cs typeface="+mn-ea"/>
                <a:sym typeface="+mn-lt"/>
              </a:rPr>
              <a:t>Action and Reward</a:t>
            </a:r>
            <a:endParaRPr lang="zh-CN" altLang="en-US" sz="1400" dirty="0">
              <a:cs typeface="+mn-ea"/>
              <a:sym typeface="+mn-lt"/>
            </a:endParaRPr>
          </a:p>
        </p:txBody>
      </p:sp>
      <p:sp>
        <p:nvSpPr>
          <p:cNvPr id="7" name="TextBox 6"/>
          <p:cNvSpPr txBox="1"/>
          <p:nvPr/>
        </p:nvSpPr>
        <p:spPr bwMode="auto">
          <a:xfrm>
            <a:off x="612130" y="1866567"/>
            <a:ext cx="2906198" cy="2274090"/>
          </a:xfrm>
          <a:prstGeom prst="rect">
            <a:avLst/>
          </a:prstGeom>
          <a:noFill/>
        </p:spPr>
        <p:txBody>
          <a:bodyPr wrap="square" lIns="89858" tIns="44929" rIns="89858" bIns="44929">
            <a:spAutoFit/>
          </a:bodyPr>
          <a:lstStyle/>
          <a:p>
            <a:pPr marL="171450" indent="-171450">
              <a:lnSpc>
                <a:spcPct val="150000"/>
              </a:lnSpc>
              <a:buFont typeface="Arial" panose="020B0604020202020204" pitchFamily="34" charset="0"/>
              <a:buChar char="•"/>
            </a:pPr>
            <a:r>
              <a:rPr lang="en-US" altLang="zh-CN" sz="1200" dirty="0">
                <a:solidFill>
                  <a:schemeClr val="tx1">
                    <a:lumMod val="95000"/>
                    <a:lumOff val="5000"/>
                  </a:schemeClr>
                </a:solidFill>
                <a:cs typeface="+mn-ea"/>
                <a:sym typeface="+mn-lt"/>
              </a:rPr>
              <a:t>If in a certain state, the agent chooses to jump and give the bird an upward speed.</a:t>
            </a:r>
          </a:p>
          <a:p>
            <a:pPr marL="171450" indent="-171450">
              <a:lnSpc>
                <a:spcPct val="150000"/>
              </a:lnSpc>
              <a:buFont typeface="Arial" panose="020B0604020202020204" pitchFamily="34" charset="0"/>
              <a:buChar char="•"/>
            </a:pPr>
            <a:r>
              <a:rPr lang="en-US" altLang="zh-CN" sz="1200" dirty="0">
                <a:solidFill>
                  <a:schemeClr val="tx1">
                    <a:lumMod val="95000"/>
                    <a:lumOff val="5000"/>
                  </a:schemeClr>
                </a:solidFill>
                <a:cs typeface="+mn-ea"/>
                <a:sym typeface="+mn-lt"/>
              </a:rPr>
              <a:t>Without jumping, the bird will fall at a constant acceleration with gravity.</a:t>
            </a:r>
          </a:p>
          <a:p>
            <a:pPr>
              <a:lnSpc>
                <a:spcPct val="150000"/>
              </a:lnSpc>
            </a:pPr>
            <a:endParaRPr lang="en-US" altLang="zh-CN" sz="1200" dirty="0">
              <a:solidFill>
                <a:schemeClr val="tx1">
                  <a:lumMod val="95000"/>
                  <a:lumOff val="5000"/>
                </a:schemeClr>
              </a:solidFill>
              <a:cs typeface="+mn-ea"/>
              <a:sym typeface="+mn-lt"/>
            </a:endParaRPr>
          </a:p>
          <a:p>
            <a:pPr marL="171450" indent="-171450">
              <a:lnSpc>
                <a:spcPct val="150000"/>
              </a:lnSpc>
              <a:buFont typeface="Arial" panose="020B0604020202020204" pitchFamily="34" charset="0"/>
              <a:buChar char="•"/>
            </a:pPr>
            <a:endParaRPr lang="zh-CN" altLang="en-US" sz="1200" dirty="0">
              <a:solidFill>
                <a:schemeClr val="tx1">
                  <a:lumMod val="95000"/>
                  <a:lumOff val="5000"/>
                </a:schemeClr>
              </a:solidFill>
              <a:cs typeface="+mn-ea"/>
              <a:sym typeface="+mn-lt"/>
            </a:endParaRPr>
          </a:p>
        </p:txBody>
      </p:sp>
      <p:sp>
        <p:nvSpPr>
          <p:cNvPr id="15" name="TextBox 14"/>
          <p:cNvSpPr txBox="1"/>
          <p:nvPr/>
        </p:nvSpPr>
        <p:spPr bwMode="auto">
          <a:xfrm>
            <a:off x="4284538" y="1866567"/>
            <a:ext cx="4542575" cy="2828088"/>
          </a:xfrm>
          <a:prstGeom prst="rect">
            <a:avLst/>
          </a:prstGeom>
          <a:noFill/>
        </p:spPr>
        <p:txBody>
          <a:bodyPr wrap="square" lIns="89858" tIns="44929" rIns="89858" bIns="44929">
            <a:spAutoFit/>
          </a:bodyPr>
          <a:lstStyle/>
          <a:p>
            <a:pPr marL="171450" indent="-171450">
              <a:lnSpc>
                <a:spcPct val="150000"/>
              </a:lnSpc>
              <a:buFont typeface="Arial" panose="020B0604020202020204" pitchFamily="34" charset="0"/>
              <a:buChar char="•"/>
            </a:pPr>
            <a:r>
              <a:rPr lang="en-US" altLang="zh-CN" sz="1200" dirty="0">
                <a:solidFill>
                  <a:schemeClr val="tx1">
                    <a:lumMod val="95000"/>
                    <a:lumOff val="5000"/>
                  </a:schemeClr>
                </a:solidFill>
                <a:cs typeface="+mn-ea"/>
                <a:sym typeface="+mn-lt"/>
              </a:rPr>
              <a:t>We have two schemes. </a:t>
            </a:r>
          </a:p>
          <a:p>
            <a:pPr marL="171450" indent="-171450">
              <a:lnSpc>
                <a:spcPct val="150000"/>
              </a:lnSpc>
              <a:buFont typeface="Arial" panose="020B0604020202020204" pitchFamily="34" charset="0"/>
              <a:buChar char="•"/>
            </a:pPr>
            <a:r>
              <a:rPr lang="en-US" altLang="zh-CN" sz="1200" dirty="0">
                <a:solidFill>
                  <a:schemeClr val="tx1">
                    <a:lumMod val="95000"/>
                    <a:lumOff val="5000"/>
                  </a:schemeClr>
                </a:solidFill>
                <a:cs typeface="+mn-ea"/>
                <a:sym typeface="+mn-lt"/>
              </a:rPr>
              <a:t>One is to add 1 point to the score of the bird if the bird does not die after each status update, and deduct many points if the bird dies. Another option is to give a score after the bird dies. The score is the number of tubes the bird passes through. </a:t>
            </a:r>
          </a:p>
          <a:p>
            <a:pPr marL="171450" indent="-171450">
              <a:lnSpc>
                <a:spcPct val="150000"/>
              </a:lnSpc>
              <a:buFont typeface="Arial" panose="020B0604020202020204" pitchFamily="34" charset="0"/>
              <a:buChar char="•"/>
            </a:pPr>
            <a:r>
              <a:rPr lang="en-US" altLang="zh-CN" sz="1200" dirty="0">
                <a:solidFill>
                  <a:schemeClr val="tx1">
                    <a:lumMod val="95000"/>
                    <a:lumOff val="5000"/>
                  </a:schemeClr>
                </a:solidFill>
                <a:cs typeface="+mn-ea"/>
                <a:sym typeface="+mn-lt"/>
              </a:rPr>
              <a:t>We think that the first scheme updates the reward immediately, but it may have high computational complexity, and the second scheme delays updating the reward, which may take a long time to train.</a:t>
            </a:r>
          </a:p>
        </p:txBody>
      </p:sp>
      <p:sp>
        <p:nvSpPr>
          <p:cNvPr id="20" name="矩形 19"/>
          <p:cNvSpPr/>
          <p:nvPr/>
        </p:nvSpPr>
        <p:spPr bwMode="auto">
          <a:xfrm>
            <a:off x="756146" y="1501051"/>
            <a:ext cx="2174629" cy="583178"/>
          </a:xfrm>
          <a:prstGeom prst="rect">
            <a:avLst/>
          </a:prstGeom>
        </p:spPr>
        <p:txBody>
          <a:bodyPr wrap="square" lIns="89858" tIns="44929" rIns="89858" bIns="44929">
            <a:spAutoFit/>
          </a:bodyPr>
          <a:lstStyle/>
          <a:p>
            <a:pPr>
              <a:defRPr/>
            </a:pPr>
            <a:r>
              <a:rPr lang="en-US" altLang="zh-CN" b="1" dirty="0">
                <a:solidFill>
                  <a:srgbClr val="2E97BC"/>
                </a:solidFill>
                <a:cs typeface="+mn-ea"/>
                <a:sym typeface="+mn-lt"/>
              </a:rPr>
              <a:t>Jump or not jump</a:t>
            </a:r>
          </a:p>
          <a:p>
            <a:pPr>
              <a:defRPr/>
            </a:pPr>
            <a:r>
              <a:rPr lang="en-US" altLang="zh-CN" b="1" dirty="0">
                <a:solidFill>
                  <a:srgbClr val="2E97BC"/>
                </a:solidFill>
                <a:cs typeface="+mn-ea"/>
                <a:sym typeface="+mn-lt"/>
              </a:rPr>
              <a:t> </a:t>
            </a:r>
          </a:p>
        </p:txBody>
      </p:sp>
      <p:sp>
        <p:nvSpPr>
          <p:cNvPr id="9" name="矩形 8">
            <a:extLst>
              <a:ext uri="{FF2B5EF4-FFF2-40B4-BE49-F238E27FC236}">
                <a16:creationId xmlns:a16="http://schemas.microsoft.com/office/drawing/2014/main" id="{884CBECC-B773-4A4F-B953-C6D92284D401}"/>
              </a:ext>
            </a:extLst>
          </p:cNvPr>
          <p:cNvSpPr/>
          <p:nvPr/>
        </p:nvSpPr>
        <p:spPr bwMode="auto">
          <a:xfrm>
            <a:off x="4856840" y="1394112"/>
            <a:ext cx="2174629" cy="336957"/>
          </a:xfrm>
          <a:prstGeom prst="rect">
            <a:avLst/>
          </a:prstGeom>
        </p:spPr>
        <p:txBody>
          <a:bodyPr wrap="square" lIns="89858" tIns="44929" rIns="89858" bIns="44929">
            <a:spAutoFit/>
          </a:bodyPr>
          <a:lstStyle/>
          <a:p>
            <a:pPr>
              <a:defRPr/>
            </a:pPr>
            <a:r>
              <a:rPr lang="en-US" altLang="zh-CN" b="1" dirty="0">
                <a:solidFill>
                  <a:srgbClr val="2E97BC"/>
                </a:solidFill>
                <a:cs typeface="+mn-ea"/>
                <a:sym typeface="+mn-lt"/>
              </a:rPr>
              <a:t>Reward </a:t>
            </a:r>
          </a:p>
        </p:txBody>
      </p:sp>
    </p:spTree>
    <p:extLst>
      <p:ext uri="{BB962C8B-B14F-4D97-AF65-F5344CB8AC3E}">
        <p14:creationId xmlns:p14="http://schemas.microsoft.com/office/powerpoint/2010/main" val="1550286469"/>
      </p:ext>
    </p:extLst>
  </p:cSld>
  <p:clrMapOvr>
    <a:masterClrMapping/>
  </p:clrMapOvr>
  <mc:AlternateContent xmlns:mc="http://schemas.openxmlformats.org/markup-compatibility/2006" xmlns:p14="http://schemas.microsoft.com/office/powerpoint/2010/main">
    <mc:Choice Requires="p14">
      <p:transition spd="slow" p14:dur="2000" advTm="6481"/>
    </mc:Choice>
    <mc:Fallback xmlns="">
      <p:transition spd="slow" advTm="64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20"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681256" y="-1126314"/>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930775" y="399291"/>
            <a:ext cx="3427605" cy="523220"/>
          </a:xfrm>
          <a:prstGeom prst="rect">
            <a:avLst/>
          </a:prstGeom>
        </p:spPr>
        <p:txBody>
          <a:bodyPr wrap="none">
            <a:spAutoFit/>
          </a:bodyPr>
          <a:lstStyle/>
          <a:p>
            <a:r>
              <a:rPr lang="en-US" altLang="zh-CN" sz="2800" dirty="0">
                <a:cs typeface="+mn-ea"/>
                <a:sym typeface="+mn-lt"/>
              </a:rPr>
              <a:t>Action and Reward</a:t>
            </a:r>
            <a:endParaRPr lang="zh-CN" altLang="en-US" sz="1400" dirty="0">
              <a:cs typeface="+mn-ea"/>
              <a:sym typeface="+mn-lt"/>
            </a:endParaRPr>
          </a:p>
        </p:txBody>
      </p:sp>
      <p:sp>
        <p:nvSpPr>
          <p:cNvPr id="7" name="TextBox 6"/>
          <p:cNvSpPr txBox="1"/>
          <p:nvPr/>
        </p:nvSpPr>
        <p:spPr bwMode="auto">
          <a:xfrm>
            <a:off x="612130" y="1866567"/>
            <a:ext cx="2906198" cy="2274090"/>
          </a:xfrm>
          <a:prstGeom prst="rect">
            <a:avLst/>
          </a:prstGeom>
          <a:noFill/>
        </p:spPr>
        <p:txBody>
          <a:bodyPr wrap="square" lIns="89858" tIns="44929" rIns="89858" bIns="44929">
            <a:spAutoFit/>
          </a:bodyPr>
          <a:lstStyle/>
          <a:p>
            <a:pPr marL="171450" indent="-171450">
              <a:lnSpc>
                <a:spcPct val="150000"/>
              </a:lnSpc>
              <a:buFont typeface="Arial" panose="020B0604020202020204" pitchFamily="34" charset="0"/>
              <a:buChar char="•"/>
            </a:pPr>
            <a:r>
              <a:rPr lang="en-US" altLang="zh-CN" sz="1200" dirty="0">
                <a:solidFill>
                  <a:schemeClr val="tx1">
                    <a:lumMod val="95000"/>
                    <a:lumOff val="5000"/>
                  </a:schemeClr>
                </a:solidFill>
                <a:cs typeface="+mn-ea"/>
                <a:sym typeface="+mn-lt"/>
              </a:rPr>
              <a:t>If in a certain state, the agent chooses to jump and give the bird an upward speed.</a:t>
            </a:r>
          </a:p>
          <a:p>
            <a:pPr marL="171450" indent="-171450">
              <a:lnSpc>
                <a:spcPct val="150000"/>
              </a:lnSpc>
              <a:buFont typeface="Arial" panose="020B0604020202020204" pitchFamily="34" charset="0"/>
              <a:buChar char="•"/>
            </a:pPr>
            <a:r>
              <a:rPr lang="en-US" altLang="zh-CN" sz="1200" dirty="0">
                <a:solidFill>
                  <a:schemeClr val="tx1">
                    <a:lumMod val="95000"/>
                    <a:lumOff val="5000"/>
                  </a:schemeClr>
                </a:solidFill>
                <a:cs typeface="+mn-ea"/>
                <a:sym typeface="+mn-lt"/>
              </a:rPr>
              <a:t>Without jumping, the bird will fall at a constant acceleration with gravity.</a:t>
            </a:r>
          </a:p>
          <a:p>
            <a:pPr>
              <a:lnSpc>
                <a:spcPct val="150000"/>
              </a:lnSpc>
            </a:pPr>
            <a:endParaRPr lang="en-US" altLang="zh-CN" sz="1200" dirty="0">
              <a:solidFill>
                <a:schemeClr val="tx1">
                  <a:lumMod val="95000"/>
                  <a:lumOff val="5000"/>
                </a:schemeClr>
              </a:solidFill>
              <a:cs typeface="+mn-ea"/>
              <a:sym typeface="+mn-lt"/>
            </a:endParaRPr>
          </a:p>
          <a:p>
            <a:pPr marL="171450" indent="-171450">
              <a:lnSpc>
                <a:spcPct val="150000"/>
              </a:lnSpc>
              <a:buFont typeface="Arial" panose="020B0604020202020204" pitchFamily="34" charset="0"/>
              <a:buChar char="•"/>
            </a:pPr>
            <a:endParaRPr lang="zh-CN" altLang="en-US" sz="1200" dirty="0">
              <a:solidFill>
                <a:schemeClr val="tx1">
                  <a:lumMod val="95000"/>
                  <a:lumOff val="5000"/>
                </a:schemeClr>
              </a:solidFill>
              <a:cs typeface="+mn-ea"/>
              <a:sym typeface="+mn-lt"/>
            </a:endParaRPr>
          </a:p>
        </p:txBody>
      </p:sp>
      <p:sp>
        <p:nvSpPr>
          <p:cNvPr id="15" name="TextBox 14"/>
          <p:cNvSpPr txBox="1"/>
          <p:nvPr/>
        </p:nvSpPr>
        <p:spPr bwMode="auto">
          <a:xfrm>
            <a:off x="4284538" y="1866567"/>
            <a:ext cx="4542575" cy="2828088"/>
          </a:xfrm>
          <a:prstGeom prst="rect">
            <a:avLst/>
          </a:prstGeom>
          <a:noFill/>
        </p:spPr>
        <p:txBody>
          <a:bodyPr wrap="square" lIns="89858" tIns="44929" rIns="89858" bIns="44929">
            <a:spAutoFit/>
          </a:bodyPr>
          <a:lstStyle/>
          <a:p>
            <a:pPr marL="171450" indent="-171450">
              <a:lnSpc>
                <a:spcPct val="150000"/>
              </a:lnSpc>
              <a:buFont typeface="Arial" panose="020B0604020202020204" pitchFamily="34" charset="0"/>
              <a:buChar char="•"/>
            </a:pPr>
            <a:r>
              <a:rPr lang="en-US" altLang="zh-CN" sz="1200" dirty="0">
                <a:solidFill>
                  <a:schemeClr val="tx1">
                    <a:lumMod val="95000"/>
                    <a:lumOff val="5000"/>
                  </a:schemeClr>
                </a:solidFill>
                <a:cs typeface="+mn-ea"/>
                <a:sym typeface="+mn-lt"/>
              </a:rPr>
              <a:t>We have two schemes. </a:t>
            </a:r>
          </a:p>
          <a:p>
            <a:pPr marL="171450" indent="-171450">
              <a:lnSpc>
                <a:spcPct val="150000"/>
              </a:lnSpc>
              <a:buFont typeface="Arial" panose="020B0604020202020204" pitchFamily="34" charset="0"/>
              <a:buChar char="•"/>
            </a:pPr>
            <a:r>
              <a:rPr lang="en-US" altLang="zh-CN" sz="1200" dirty="0">
                <a:solidFill>
                  <a:schemeClr val="tx1">
                    <a:lumMod val="95000"/>
                    <a:lumOff val="5000"/>
                  </a:schemeClr>
                </a:solidFill>
                <a:cs typeface="+mn-ea"/>
                <a:sym typeface="+mn-lt"/>
              </a:rPr>
              <a:t>One is to add 1 point to the score of the bird if the bird does not die after each status update, and deduct many points if the bird dies. Another option is to give a score after the bird dies. The score is the number of tubes the bird passes through. </a:t>
            </a:r>
          </a:p>
          <a:p>
            <a:pPr marL="171450" indent="-171450">
              <a:lnSpc>
                <a:spcPct val="150000"/>
              </a:lnSpc>
              <a:buFont typeface="Arial" panose="020B0604020202020204" pitchFamily="34" charset="0"/>
              <a:buChar char="•"/>
            </a:pPr>
            <a:r>
              <a:rPr lang="en-US" altLang="zh-CN" sz="1200" dirty="0">
                <a:solidFill>
                  <a:schemeClr val="tx1">
                    <a:lumMod val="95000"/>
                    <a:lumOff val="5000"/>
                  </a:schemeClr>
                </a:solidFill>
                <a:cs typeface="+mn-ea"/>
                <a:sym typeface="+mn-lt"/>
              </a:rPr>
              <a:t>We think that the first scheme updates the reward immediately, but it may have high computational complexity, and the second scheme delays updating the reward, which may take a long time to train.</a:t>
            </a:r>
          </a:p>
        </p:txBody>
      </p:sp>
      <p:sp>
        <p:nvSpPr>
          <p:cNvPr id="20" name="矩形 19"/>
          <p:cNvSpPr/>
          <p:nvPr/>
        </p:nvSpPr>
        <p:spPr bwMode="auto">
          <a:xfrm>
            <a:off x="756146" y="1501051"/>
            <a:ext cx="2174629" cy="583178"/>
          </a:xfrm>
          <a:prstGeom prst="rect">
            <a:avLst/>
          </a:prstGeom>
        </p:spPr>
        <p:txBody>
          <a:bodyPr wrap="square" lIns="89858" tIns="44929" rIns="89858" bIns="44929">
            <a:spAutoFit/>
          </a:bodyPr>
          <a:lstStyle/>
          <a:p>
            <a:pPr>
              <a:defRPr/>
            </a:pPr>
            <a:r>
              <a:rPr lang="en-US" altLang="zh-CN" b="1" dirty="0">
                <a:solidFill>
                  <a:srgbClr val="2E97BC"/>
                </a:solidFill>
                <a:cs typeface="+mn-ea"/>
                <a:sym typeface="+mn-lt"/>
              </a:rPr>
              <a:t>Jump or not jump</a:t>
            </a:r>
          </a:p>
          <a:p>
            <a:pPr>
              <a:defRPr/>
            </a:pPr>
            <a:r>
              <a:rPr lang="en-US" altLang="zh-CN" b="1" dirty="0">
                <a:solidFill>
                  <a:srgbClr val="2E97BC"/>
                </a:solidFill>
                <a:cs typeface="+mn-ea"/>
                <a:sym typeface="+mn-lt"/>
              </a:rPr>
              <a:t> </a:t>
            </a:r>
          </a:p>
        </p:txBody>
      </p:sp>
      <p:sp>
        <p:nvSpPr>
          <p:cNvPr id="9" name="矩形 8">
            <a:extLst>
              <a:ext uri="{FF2B5EF4-FFF2-40B4-BE49-F238E27FC236}">
                <a16:creationId xmlns:a16="http://schemas.microsoft.com/office/drawing/2014/main" id="{884CBECC-B773-4A4F-B953-C6D92284D401}"/>
              </a:ext>
            </a:extLst>
          </p:cNvPr>
          <p:cNvSpPr/>
          <p:nvPr/>
        </p:nvSpPr>
        <p:spPr bwMode="auto">
          <a:xfrm>
            <a:off x="4856840" y="1394112"/>
            <a:ext cx="2174629" cy="336957"/>
          </a:xfrm>
          <a:prstGeom prst="rect">
            <a:avLst/>
          </a:prstGeom>
        </p:spPr>
        <p:txBody>
          <a:bodyPr wrap="square" lIns="89858" tIns="44929" rIns="89858" bIns="44929">
            <a:spAutoFit/>
          </a:bodyPr>
          <a:lstStyle/>
          <a:p>
            <a:pPr>
              <a:defRPr/>
            </a:pPr>
            <a:r>
              <a:rPr lang="en-US" altLang="zh-CN" b="1" dirty="0">
                <a:solidFill>
                  <a:srgbClr val="2E97BC"/>
                </a:solidFill>
                <a:cs typeface="+mn-ea"/>
                <a:sym typeface="+mn-lt"/>
              </a:rPr>
              <a:t>Reward </a:t>
            </a:r>
          </a:p>
        </p:txBody>
      </p:sp>
    </p:spTree>
    <p:extLst>
      <p:ext uri="{BB962C8B-B14F-4D97-AF65-F5344CB8AC3E}">
        <p14:creationId xmlns:p14="http://schemas.microsoft.com/office/powerpoint/2010/main" val="849349393"/>
      </p:ext>
    </p:extLst>
  </p:cSld>
  <p:clrMapOvr>
    <a:masterClrMapping/>
  </p:clrMapOvr>
  <mc:AlternateContent xmlns:mc="http://schemas.openxmlformats.org/markup-compatibility/2006" xmlns:p14="http://schemas.microsoft.com/office/powerpoint/2010/main">
    <mc:Choice Requires="p14">
      <p:transition spd="slow" p14:dur="2000" advTm="6481"/>
    </mc:Choice>
    <mc:Fallback xmlns="">
      <p:transition spd="slow" advTm="64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20"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538468" y="-910289"/>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392778" y="320503"/>
            <a:ext cx="4862228" cy="523220"/>
          </a:xfrm>
          <a:prstGeom prst="rect">
            <a:avLst/>
          </a:prstGeom>
        </p:spPr>
        <p:txBody>
          <a:bodyPr wrap="none">
            <a:spAutoFit/>
          </a:bodyPr>
          <a:lstStyle/>
          <a:p>
            <a:pPr algn="l" rtl="0"/>
            <a:r>
              <a:rPr lang="en-US" altLang="zh-CN" sz="2800" b="0" i="0" dirty="0">
                <a:solidFill>
                  <a:srgbClr val="333333"/>
                </a:solidFill>
                <a:effectLst/>
                <a:latin typeface="Arial" panose="020B0604020202020204" pitchFamily="34" charset="0"/>
              </a:rPr>
              <a:t>How to find the optimal policy</a:t>
            </a:r>
          </a:p>
        </p:txBody>
      </p:sp>
      <p:sp>
        <p:nvSpPr>
          <p:cNvPr id="12" name="文本框 11">
            <a:extLst>
              <a:ext uri="{FF2B5EF4-FFF2-40B4-BE49-F238E27FC236}">
                <a16:creationId xmlns:a16="http://schemas.microsoft.com/office/drawing/2014/main" id="{4959F42B-70E2-48DD-A632-9E3F3EC68797}"/>
              </a:ext>
            </a:extLst>
          </p:cNvPr>
          <p:cNvSpPr txBox="1"/>
          <p:nvPr/>
        </p:nvSpPr>
        <p:spPr>
          <a:xfrm>
            <a:off x="1510978" y="1147638"/>
            <a:ext cx="6625828" cy="954107"/>
          </a:xfrm>
          <a:prstGeom prst="rect">
            <a:avLst/>
          </a:prstGeom>
          <a:noFill/>
        </p:spPr>
        <p:txBody>
          <a:bodyPr wrap="square">
            <a:spAutoFit/>
          </a:bodyPr>
          <a:lstStyle/>
          <a:p>
            <a:r>
              <a:rPr lang="zh-CN" altLang="en-US" sz="1400" dirty="0"/>
              <a:t>Each time an action is taken, a new status and reward will be generated. Update the q-table according to </a:t>
            </a:r>
            <a:r>
              <a:rPr lang="en-US" altLang="zh-CN" sz="1400" dirty="0"/>
              <a:t>the following formula</a:t>
            </a:r>
            <a:r>
              <a:rPr lang="zh-CN" altLang="en-US" sz="1400" dirty="0"/>
              <a:t>, and then select the action according to the updated q-table next time. In qlearning, each action is selected according to a greedy policy</a:t>
            </a:r>
          </a:p>
        </p:txBody>
      </p:sp>
      <p:pic>
        <p:nvPicPr>
          <p:cNvPr id="14" name="图片 13">
            <a:extLst>
              <a:ext uri="{FF2B5EF4-FFF2-40B4-BE49-F238E27FC236}">
                <a16:creationId xmlns:a16="http://schemas.microsoft.com/office/drawing/2014/main" id="{63D4645A-F64F-4498-8914-4E6CEE002725}"/>
              </a:ext>
            </a:extLst>
          </p:cNvPr>
          <p:cNvPicPr>
            <a:picLocks noChangeAspect="1"/>
          </p:cNvPicPr>
          <p:nvPr/>
        </p:nvPicPr>
        <p:blipFill>
          <a:blip r:embed="rId4"/>
          <a:stretch>
            <a:fillRect/>
          </a:stretch>
        </p:blipFill>
        <p:spPr>
          <a:xfrm>
            <a:off x="1550278" y="2414857"/>
            <a:ext cx="6247162" cy="1837400"/>
          </a:xfrm>
          <a:prstGeom prst="rect">
            <a:avLst/>
          </a:prstGeom>
        </p:spPr>
      </p:pic>
    </p:spTree>
    <p:extLst>
      <p:ext uri="{BB962C8B-B14F-4D97-AF65-F5344CB8AC3E}">
        <p14:creationId xmlns:p14="http://schemas.microsoft.com/office/powerpoint/2010/main" val="2601885759"/>
      </p:ext>
    </p:extLst>
  </p:cSld>
  <p:clrMapOvr>
    <a:masterClrMapping/>
  </p:clrMapOvr>
  <mc:AlternateContent xmlns:mc="http://schemas.openxmlformats.org/markup-compatibility/2006" xmlns:p14="http://schemas.microsoft.com/office/powerpoint/2010/main">
    <mc:Choice Requires="p14">
      <p:transition spd="slow" p14:dur="2000" advTm="6481"/>
    </mc:Choice>
    <mc:Fallback xmlns="">
      <p:transition spd="slow" advTm="648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728777" y="-120121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393469" y="225659"/>
            <a:ext cx="4862228" cy="523220"/>
          </a:xfrm>
          <a:prstGeom prst="rect">
            <a:avLst/>
          </a:prstGeom>
        </p:spPr>
        <p:txBody>
          <a:bodyPr wrap="none">
            <a:spAutoFit/>
          </a:bodyPr>
          <a:lstStyle/>
          <a:p>
            <a:pPr algn="l" rtl="0"/>
            <a:r>
              <a:rPr lang="en-US" altLang="zh-CN" sz="2800" b="0" i="0" dirty="0">
                <a:solidFill>
                  <a:srgbClr val="333333"/>
                </a:solidFill>
                <a:effectLst/>
                <a:latin typeface="Arial" panose="020B0604020202020204" pitchFamily="34" charset="0"/>
              </a:rPr>
              <a:t>How to find the optimal policy</a:t>
            </a:r>
          </a:p>
        </p:txBody>
      </p:sp>
      <p:sp>
        <p:nvSpPr>
          <p:cNvPr id="20" name="矩形 19"/>
          <p:cNvSpPr/>
          <p:nvPr/>
        </p:nvSpPr>
        <p:spPr bwMode="auto">
          <a:xfrm>
            <a:off x="1775287" y="839704"/>
            <a:ext cx="6098592" cy="336957"/>
          </a:xfrm>
          <a:prstGeom prst="rect">
            <a:avLst/>
          </a:prstGeom>
        </p:spPr>
        <p:txBody>
          <a:bodyPr wrap="square" lIns="89858" tIns="44929" rIns="89858" bIns="44929">
            <a:spAutoFit/>
          </a:bodyPr>
          <a:lstStyle/>
          <a:p>
            <a:pPr algn="ctr">
              <a:defRPr/>
            </a:pPr>
            <a:r>
              <a:rPr lang="en-US" altLang="zh-CN" b="1" dirty="0">
                <a:solidFill>
                  <a:srgbClr val="2E97BC"/>
                </a:solidFill>
                <a:cs typeface="+mn-ea"/>
                <a:sym typeface="+mn-lt"/>
              </a:rPr>
              <a:t>We assume that ε- Soft policies to determine policy</a:t>
            </a:r>
          </a:p>
        </p:txBody>
      </p:sp>
      <p:pic>
        <p:nvPicPr>
          <p:cNvPr id="6" name="图片 5">
            <a:extLst>
              <a:ext uri="{FF2B5EF4-FFF2-40B4-BE49-F238E27FC236}">
                <a16:creationId xmlns:a16="http://schemas.microsoft.com/office/drawing/2014/main" id="{9DF5A6C7-353C-4442-B053-DC568EE2CE29}"/>
              </a:ext>
            </a:extLst>
          </p:cNvPr>
          <p:cNvPicPr>
            <a:picLocks noChangeAspect="1"/>
          </p:cNvPicPr>
          <p:nvPr/>
        </p:nvPicPr>
        <p:blipFill>
          <a:blip r:embed="rId4"/>
          <a:stretch>
            <a:fillRect/>
          </a:stretch>
        </p:blipFill>
        <p:spPr>
          <a:xfrm>
            <a:off x="1845103" y="1512508"/>
            <a:ext cx="5958960" cy="2608794"/>
          </a:xfrm>
          <a:prstGeom prst="rect">
            <a:avLst/>
          </a:prstGeom>
        </p:spPr>
      </p:pic>
    </p:spTree>
    <p:extLst>
      <p:ext uri="{BB962C8B-B14F-4D97-AF65-F5344CB8AC3E}">
        <p14:creationId xmlns:p14="http://schemas.microsoft.com/office/powerpoint/2010/main" val="2389902444"/>
      </p:ext>
    </p:extLst>
  </p:cSld>
  <p:clrMapOvr>
    <a:masterClrMapping/>
  </p:clrMapOvr>
  <mc:AlternateContent xmlns:mc="http://schemas.openxmlformats.org/markup-compatibility/2006" xmlns:p14="http://schemas.microsoft.com/office/powerpoint/2010/main">
    <mc:Choice Requires="p14">
      <p:transition spd="slow" p14:dur="2000" advTm="6481"/>
    </mc:Choice>
    <mc:Fallback xmlns="">
      <p:transition spd="slow" advTm="64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Documents and Settings\Administrator\桌面\复件 (6) 复件 4\c0be67453ce5a2f9_看图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599685" y="268163"/>
            <a:ext cx="2271776" cy="830997"/>
          </a:xfrm>
          <a:prstGeom prst="rect">
            <a:avLst/>
          </a:prstGeom>
        </p:spPr>
        <p:txBody>
          <a:bodyPr wrap="none">
            <a:spAutoFit/>
          </a:bodyPr>
          <a:lstStyle/>
          <a:p>
            <a:pPr algn="l" rtl="0"/>
            <a:br>
              <a:rPr lang="en-US" altLang="zh-CN" sz="1600" b="0" i="0" u="none" strike="noStrike" dirty="0">
                <a:solidFill>
                  <a:srgbClr val="666666"/>
                </a:solidFill>
                <a:effectLst/>
                <a:latin typeface="Arial" panose="020B0604020202020204" pitchFamily="34" charset="0"/>
                <a:hlinkClick r:id="rId4"/>
              </a:rPr>
            </a:br>
            <a:endParaRPr lang="en-US" altLang="zh-CN" sz="1600" b="0" i="0" dirty="0">
              <a:solidFill>
                <a:srgbClr val="000000"/>
              </a:solidFill>
              <a:effectLst/>
              <a:latin typeface="Arial" panose="020B0604020202020204" pitchFamily="34" charset="0"/>
            </a:endParaRPr>
          </a:p>
          <a:p>
            <a:pPr algn="l" rtl="0"/>
            <a:r>
              <a:rPr lang="en-US" altLang="zh-CN" sz="1600" b="0" i="0" dirty="0">
                <a:solidFill>
                  <a:srgbClr val="333333"/>
                </a:solidFill>
                <a:effectLst/>
                <a:latin typeface="Arial" panose="020B0604020202020204" pitchFamily="34" charset="0"/>
              </a:rPr>
              <a:t>How to find the optimal</a:t>
            </a:r>
          </a:p>
        </p:txBody>
      </p:sp>
      <p:sp>
        <p:nvSpPr>
          <p:cNvPr id="5" name="六边形 4"/>
          <p:cNvSpPr/>
          <p:nvPr/>
        </p:nvSpPr>
        <p:spPr>
          <a:xfrm rot="16200000">
            <a:off x="580685" y="1341896"/>
            <a:ext cx="781370" cy="738736"/>
          </a:xfrm>
          <a:prstGeom prst="hexagon">
            <a:avLst/>
          </a:prstGeom>
          <a:solidFill>
            <a:srgbClr val="2E97BC"/>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a:solidFill>
                <a:schemeClr val="bg1"/>
              </a:solidFill>
              <a:cs typeface="+mn-ea"/>
              <a:sym typeface="+mn-lt"/>
            </a:endParaRPr>
          </a:p>
        </p:txBody>
      </p:sp>
      <p:sp>
        <p:nvSpPr>
          <p:cNvPr id="6" name="TextBox 5"/>
          <p:cNvSpPr txBox="1"/>
          <p:nvPr/>
        </p:nvSpPr>
        <p:spPr>
          <a:xfrm>
            <a:off x="657360" y="1453172"/>
            <a:ext cx="655168" cy="573043"/>
          </a:xfrm>
          <a:prstGeom prst="rect">
            <a:avLst/>
          </a:prstGeom>
          <a:noFill/>
        </p:spPr>
        <p:txBody>
          <a:bodyPr wrap="none" lIns="89858" tIns="44929" rIns="89858" bIns="44929" rtlCol="0">
            <a:spAutoFit/>
          </a:bodyPr>
          <a:lstStyle/>
          <a:p>
            <a:r>
              <a:rPr lang="en-US" altLang="zh-CN" sz="3100" dirty="0">
                <a:solidFill>
                  <a:schemeClr val="bg1"/>
                </a:solidFill>
                <a:cs typeface="+mn-ea"/>
                <a:sym typeface="+mn-lt"/>
              </a:rPr>
              <a:t>01</a:t>
            </a:r>
            <a:endParaRPr lang="zh-CN" altLang="en-US" sz="3100" dirty="0">
              <a:solidFill>
                <a:schemeClr val="bg1"/>
              </a:solidFill>
              <a:cs typeface="+mn-ea"/>
              <a:sym typeface="+mn-lt"/>
            </a:endParaRPr>
          </a:p>
        </p:txBody>
      </p:sp>
      <p:sp>
        <p:nvSpPr>
          <p:cNvPr id="7" name="TextBox 6"/>
          <p:cNvSpPr txBox="1"/>
          <p:nvPr/>
        </p:nvSpPr>
        <p:spPr bwMode="auto">
          <a:xfrm>
            <a:off x="1452598" y="1819697"/>
            <a:ext cx="2906198" cy="921732"/>
          </a:xfrm>
          <a:prstGeom prst="rect">
            <a:avLst/>
          </a:prstGeom>
          <a:noFill/>
        </p:spPr>
        <p:txBody>
          <a:bodyPr wrap="square" lIns="89858" tIns="44929" rIns="89858" bIns="44929">
            <a:spAutoFit/>
          </a:bodyPr>
          <a:lstStyle/>
          <a:p>
            <a:pPr>
              <a:lnSpc>
                <a:spcPct val="150000"/>
              </a:lnSpc>
            </a:pPr>
            <a:r>
              <a:rPr lang="zh-CN" altLang="en-US" sz="1200" dirty="0">
                <a:solidFill>
                  <a:schemeClr val="tx1">
                    <a:lumMod val="95000"/>
                    <a:lumOff val="5000"/>
                  </a:schemeClr>
                </a:solidFill>
                <a:cs typeface="+mn-ea"/>
                <a:sym typeface="+mn-lt"/>
              </a:rPr>
              <a:t>这里输入简单的文字概述这里输入简单文字概述简单的文字概述这里输入简单的文字概述这里输入</a:t>
            </a:r>
          </a:p>
        </p:txBody>
      </p:sp>
      <p:sp>
        <p:nvSpPr>
          <p:cNvPr id="9" name="六边形 8"/>
          <p:cNvSpPr/>
          <p:nvPr/>
        </p:nvSpPr>
        <p:spPr>
          <a:xfrm rot="16200000">
            <a:off x="580684" y="3111155"/>
            <a:ext cx="781370" cy="738736"/>
          </a:xfrm>
          <a:prstGeom prst="hexagon">
            <a:avLst/>
          </a:prstGeom>
          <a:solidFill>
            <a:srgbClr val="2E97BC"/>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a:solidFill>
                <a:schemeClr val="bg1"/>
              </a:solidFill>
              <a:cs typeface="+mn-ea"/>
              <a:sym typeface="+mn-lt"/>
            </a:endParaRPr>
          </a:p>
        </p:txBody>
      </p:sp>
      <p:sp>
        <p:nvSpPr>
          <p:cNvPr id="10" name="TextBox 9"/>
          <p:cNvSpPr txBox="1"/>
          <p:nvPr/>
        </p:nvSpPr>
        <p:spPr>
          <a:xfrm>
            <a:off x="657359" y="3222430"/>
            <a:ext cx="655168" cy="573043"/>
          </a:xfrm>
          <a:prstGeom prst="rect">
            <a:avLst/>
          </a:prstGeom>
          <a:noFill/>
        </p:spPr>
        <p:txBody>
          <a:bodyPr wrap="none" lIns="89858" tIns="44929" rIns="89858" bIns="44929" rtlCol="0">
            <a:spAutoFit/>
          </a:bodyPr>
          <a:lstStyle/>
          <a:p>
            <a:r>
              <a:rPr lang="en-US" altLang="zh-CN" sz="3100" dirty="0">
                <a:solidFill>
                  <a:schemeClr val="bg1"/>
                </a:solidFill>
                <a:cs typeface="+mn-ea"/>
                <a:sym typeface="+mn-lt"/>
              </a:rPr>
              <a:t>03</a:t>
            </a:r>
            <a:endParaRPr lang="zh-CN" altLang="en-US" sz="3100" dirty="0">
              <a:solidFill>
                <a:schemeClr val="bg1"/>
              </a:solidFill>
              <a:cs typeface="+mn-ea"/>
              <a:sym typeface="+mn-lt"/>
            </a:endParaRPr>
          </a:p>
        </p:txBody>
      </p:sp>
      <p:sp>
        <p:nvSpPr>
          <p:cNvPr id="11" name="TextBox 10"/>
          <p:cNvSpPr txBox="1"/>
          <p:nvPr/>
        </p:nvSpPr>
        <p:spPr bwMode="auto">
          <a:xfrm>
            <a:off x="1452597" y="3588955"/>
            <a:ext cx="2906198" cy="921732"/>
          </a:xfrm>
          <a:prstGeom prst="rect">
            <a:avLst/>
          </a:prstGeom>
          <a:noFill/>
        </p:spPr>
        <p:txBody>
          <a:bodyPr wrap="square" lIns="89858" tIns="44929" rIns="89858" bIns="44929">
            <a:spAutoFit/>
          </a:bodyPr>
          <a:lstStyle/>
          <a:p>
            <a:pPr>
              <a:lnSpc>
                <a:spcPct val="150000"/>
              </a:lnSpc>
            </a:pPr>
            <a:r>
              <a:rPr lang="zh-CN" altLang="en-US" sz="1200" dirty="0">
                <a:solidFill>
                  <a:schemeClr val="tx1">
                    <a:lumMod val="95000"/>
                    <a:lumOff val="5000"/>
                  </a:schemeClr>
                </a:solidFill>
                <a:cs typeface="+mn-ea"/>
                <a:sym typeface="+mn-lt"/>
              </a:rPr>
              <a:t>这里输入简单的文字概述这里输入简单文字概述简单的文字概述这里输入简单的文字概述这里输入</a:t>
            </a:r>
          </a:p>
        </p:txBody>
      </p:sp>
      <p:sp>
        <p:nvSpPr>
          <p:cNvPr id="12" name="矩形 11"/>
          <p:cNvSpPr/>
          <p:nvPr/>
        </p:nvSpPr>
        <p:spPr bwMode="auto">
          <a:xfrm>
            <a:off x="1452596" y="3249251"/>
            <a:ext cx="1989311" cy="336957"/>
          </a:xfrm>
          <a:prstGeom prst="rect">
            <a:avLst/>
          </a:prstGeom>
        </p:spPr>
        <p:txBody>
          <a:bodyPr lIns="89858" tIns="44929" rIns="89858" bIns="44929">
            <a:spAutoFit/>
          </a:bodyPr>
          <a:lstStyle/>
          <a:p>
            <a:pPr>
              <a:defRPr/>
            </a:pPr>
            <a:r>
              <a:rPr lang="zh-CN" altLang="en-US" b="1" dirty="0">
                <a:solidFill>
                  <a:srgbClr val="2E97BC"/>
                </a:solidFill>
                <a:cs typeface="+mn-ea"/>
                <a:sym typeface="+mn-lt"/>
              </a:rPr>
              <a:t>输入相关标题</a:t>
            </a:r>
          </a:p>
        </p:txBody>
      </p:sp>
      <p:sp>
        <p:nvSpPr>
          <p:cNvPr id="13" name="六边形 12"/>
          <p:cNvSpPr/>
          <p:nvPr/>
        </p:nvSpPr>
        <p:spPr>
          <a:xfrm rot="16200000">
            <a:off x="4691893" y="1347070"/>
            <a:ext cx="781370" cy="738736"/>
          </a:xfrm>
          <a:prstGeom prst="hexagon">
            <a:avLst/>
          </a:prstGeom>
          <a:solidFill>
            <a:srgbClr val="2E97BC"/>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a:solidFill>
                <a:schemeClr val="tx1">
                  <a:lumMod val="85000"/>
                  <a:lumOff val="15000"/>
                </a:schemeClr>
              </a:solidFill>
              <a:cs typeface="+mn-ea"/>
              <a:sym typeface="+mn-lt"/>
            </a:endParaRPr>
          </a:p>
        </p:txBody>
      </p:sp>
      <p:sp>
        <p:nvSpPr>
          <p:cNvPr id="14" name="TextBox 13"/>
          <p:cNvSpPr txBox="1"/>
          <p:nvPr/>
        </p:nvSpPr>
        <p:spPr>
          <a:xfrm>
            <a:off x="4768568" y="1458346"/>
            <a:ext cx="655168" cy="573043"/>
          </a:xfrm>
          <a:prstGeom prst="rect">
            <a:avLst/>
          </a:prstGeom>
          <a:noFill/>
        </p:spPr>
        <p:txBody>
          <a:bodyPr wrap="none" lIns="89858" tIns="44929" rIns="89858" bIns="44929" rtlCol="0">
            <a:spAutoFit/>
          </a:bodyPr>
          <a:lstStyle/>
          <a:p>
            <a:r>
              <a:rPr lang="en-US" altLang="zh-CN" sz="3100" dirty="0">
                <a:solidFill>
                  <a:schemeClr val="bg1"/>
                </a:solidFill>
                <a:cs typeface="+mn-ea"/>
                <a:sym typeface="+mn-lt"/>
              </a:rPr>
              <a:t>02</a:t>
            </a:r>
            <a:endParaRPr lang="zh-CN" altLang="en-US" sz="3100" dirty="0">
              <a:solidFill>
                <a:schemeClr val="bg1"/>
              </a:solidFill>
              <a:cs typeface="+mn-ea"/>
              <a:sym typeface="+mn-lt"/>
            </a:endParaRPr>
          </a:p>
        </p:txBody>
      </p:sp>
      <p:sp>
        <p:nvSpPr>
          <p:cNvPr id="15" name="TextBox 14"/>
          <p:cNvSpPr txBox="1"/>
          <p:nvPr/>
        </p:nvSpPr>
        <p:spPr bwMode="auto">
          <a:xfrm>
            <a:off x="5563806" y="1824871"/>
            <a:ext cx="2906198" cy="921732"/>
          </a:xfrm>
          <a:prstGeom prst="rect">
            <a:avLst/>
          </a:prstGeom>
          <a:noFill/>
        </p:spPr>
        <p:txBody>
          <a:bodyPr wrap="square" lIns="89858" tIns="44929" rIns="89858" bIns="44929">
            <a:spAutoFit/>
          </a:bodyPr>
          <a:lstStyle/>
          <a:p>
            <a:pPr>
              <a:lnSpc>
                <a:spcPct val="150000"/>
              </a:lnSpc>
            </a:pPr>
            <a:r>
              <a:rPr lang="zh-CN" altLang="en-US" sz="1200" dirty="0">
                <a:solidFill>
                  <a:schemeClr val="tx1">
                    <a:lumMod val="95000"/>
                    <a:lumOff val="5000"/>
                  </a:schemeClr>
                </a:solidFill>
                <a:cs typeface="+mn-ea"/>
                <a:sym typeface="+mn-lt"/>
              </a:rPr>
              <a:t>这里输入简单的文字概述这里输入简单文字概述简单的文字概述这里输入简单的文字概述这里输入</a:t>
            </a:r>
          </a:p>
        </p:txBody>
      </p:sp>
      <p:sp>
        <p:nvSpPr>
          <p:cNvPr id="16" name="矩形 15"/>
          <p:cNvSpPr/>
          <p:nvPr/>
        </p:nvSpPr>
        <p:spPr bwMode="auto">
          <a:xfrm>
            <a:off x="5563805" y="1485167"/>
            <a:ext cx="1989311" cy="336957"/>
          </a:xfrm>
          <a:prstGeom prst="rect">
            <a:avLst/>
          </a:prstGeom>
        </p:spPr>
        <p:txBody>
          <a:bodyPr lIns="89858" tIns="44929" rIns="89858" bIns="44929">
            <a:spAutoFit/>
          </a:bodyPr>
          <a:lstStyle/>
          <a:p>
            <a:pPr>
              <a:defRPr/>
            </a:pPr>
            <a:r>
              <a:rPr lang="zh-CN" altLang="en-US" b="1" dirty="0">
                <a:solidFill>
                  <a:srgbClr val="2E97BC"/>
                </a:solidFill>
                <a:cs typeface="+mn-ea"/>
                <a:sym typeface="+mn-lt"/>
              </a:rPr>
              <a:t>输入相关标题</a:t>
            </a:r>
          </a:p>
        </p:txBody>
      </p:sp>
      <p:sp>
        <p:nvSpPr>
          <p:cNvPr id="17" name="六边形 16"/>
          <p:cNvSpPr/>
          <p:nvPr/>
        </p:nvSpPr>
        <p:spPr>
          <a:xfrm rot="16200000">
            <a:off x="4691892" y="3116329"/>
            <a:ext cx="781370" cy="738736"/>
          </a:xfrm>
          <a:prstGeom prst="hexagon">
            <a:avLst/>
          </a:prstGeom>
          <a:solidFill>
            <a:srgbClr val="2E97BC"/>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a:solidFill>
                <a:schemeClr val="tx1">
                  <a:lumMod val="85000"/>
                  <a:lumOff val="15000"/>
                </a:schemeClr>
              </a:solidFill>
              <a:cs typeface="+mn-ea"/>
              <a:sym typeface="+mn-lt"/>
            </a:endParaRPr>
          </a:p>
        </p:txBody>
      </p:sp>
      <p:sp>
        <p:nvSpPr>
          <p:cNvPr id="18" name="TextBox 17"/>
          <p:cNvSpPr txBox="1"/>
          <p:nvPr/>
        </p:nvSpPr>
        <p:spPr>
          <a:xfrm>
            <a:off x="4768567" y="3227604"/>
            <a:ext cx="655168" cy="573043"/>
          </a:xfrm>
          <a:prstGeom prst="rect">
            <a:avLst/>
          </a:prstGeom>
          <a:noFill/>
        </p:spPr>
        <p:txBody>
          <a:bodyPr wrap="none" lIns="89858" tIns="44929" rIns="89858" bIns="44929" rtlCol="0">
            <a:spAutoFit/>
          </a:bodyPr>
          <a:lstStyle/>
          <a:p>
            <a:r>
              <a:rPr lang="en-US" altLang="zh-CN" sz="3100" dirty="0">
                <a:solidFill>
                  <a:schemeClr val="bg1"/>
                </a:solidFill>
                <a:cs typeface="+mn-ea"/>
                <a:sym typeface="+mn-lt"/>
              </a:rPr>
              <a:t>04</a:t>
            </a:r>
            <a:endParaRPr lang="zh-CN" altLang="en-US" sz="3100" dirty="0">
              <a:solidFill>
                <a:schemeClr val="bg1"/>
              </a:solidFill>
              <a:cs typeface="+mn-ea"/>
              <a:sym typeface="+mn-lt"/>
            </a:endParaRPr>
          </a:p>
        </p:txBody>
      </p:sp>
      <p:sp>
        <p:nvSpPr>
          <p:cNvPr id="19" name="TextBox 18"/>
          <p:cNvSpPr txBox="1"/>
          <p:nvPr/>
        </p:nvSpPr>
        <p:spPr bwMode="auto">
          <a:xfrm>
            <a:off x="5563805" y="3594129"/>
            <a:ext cx="2906198" cy="921732"/>
          </a:xfrm>
          <a:prstGeom prst="rect">
            <a:avLst/>
          </a:prstGeom>
          <a:noFill/>
        </p:spPr>
        <p:txBody>
          <a:bodyPr wrap="square" lIns="89858" tIns="44929" rIns="89858" bIns="44929">
            <a:spAutoFit/>
          </a:bodyPr>
          <a:lstStyle/>
          <a:p>
            <a:pPr>
              <a:lnSpc>
                <a:spcPct val="150000"/>
              </a:lnSpc>
            </a:pPr>
            <a:r>
              <a:rPr lang="zh-CN" altLang="en-US" sz="1200" dirty="0">
                <a:solidFill>
                  <a:schemeClr val="tx1">
                    <a:lumMod val="95000"/>
                    <a:lumOff val="5000"/>
                  </a:schemeClr>
                </a:solidFill>
                <a:cs typeface="+mn-ea"/>
                <a:sym typeface="+mn-lt"/>
              </a:rPr>
              <a:t>这里输入简单的文字概述这里输入简单文字概述简单的文字概述这里输入简单的文字概述这里输入</a:t>
            </a:r>
          </a:p>
        </p:txBody>
      </p:sp>
      <p:sp>
        <p:nvSpPr>
          <p:cNvPr id="20" name="矩形 19"/>
          <p:cNvSpPr/>
          <p:nvPr/>
        </p:nvSpPr>
        <p:spPr bwMode="auto">
          <a:xfrm>
            <a:off x="5563804" y="3254425"/>
            <a:ext cx="1989311" cy="336957"/>
          </a:xfrm>
          <a:prstGeom prst="rect">
            <a:avLst/>
          </a:prstGeom>
        </p:spPr>
        <p:txBody>
          <a:bodyPr lIns="89858" tIns="44929" rIns="89858" bIns="44929">
            <a:spAutoFit/>
          </a:bodyPr>
          <a:lstStyle/>
          <a:p>
            <a:pPr>
              <a:defRPr/>
            </a:pPr>
            <a:r>
              <a:rPr lang="zh-CN" altLang="en-US" b="1" dirty="0">
                <a:solidFill>
                  <a:srgbClr val="2E97BC"/>
                </a:solidFill>
                <a:cs typeface="+mn-ea"/>
                <a:sym typeface="+mn-lt"/>
              </a:rPr>
              <a:t>输入相关标题</a:t>
            </a:r>
          </a:p>
        </p:txBody>
      </p:sp>
    </p:spTree>
    <p:extLst>
      <p:ext uri="{BB962C8B-B14F-4D97-AF65-F5344CB8AC3E}">
        <p14:creationId xmlns:p14="http://schemas.microsoft.com/office/powerpoint/2010/main" val="322685579"/>
      </p:ext>
    </p:extLst>
  </p:cSld>
  <p:clrMapOvr>
    <a:masterClrMapping/>
  </p:clrMapOvr>
  <mc:AlternateContent xmlns:mc="http://schemas.openxmlformats.org/markup-compatibility/2006" xmlns:p14="http://schemas.microsoft.com/office/powerpoint/2010/main">
    <mc:Choice Requires="p14">
      <p:transition spd="slow" p14:dur="2000" advTm="6481"/>
    </mc:Choice>
    <mc:Fallback xmlns="">
      <p:transition spd="slow" advTm="64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0-#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0-#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42"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2500"/>
                            </p:stCondLst>
                            <p:childTnLst>
                              <p:par>
                                <p:cTn id="39" presetID="2" presetClass="entr" presetSubtype="8"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0-#ppt_w/2"/>
                                          </p:val>
                                        </p:tav>
                                        <p:tav tm="100000">
                                          <p:val>
                                            <p:strVal val="#ppt_x"/>
                                          </p:val>
                                        </p:tav>
                                      </p:tavLst>
                                    </p:anim>
                                    <p:anim calcmode="lin" valueType="num">
                                      <p:cBhvr additive="base">
                                        <p:cTn id="42" dur="500" fill="hold"/>
                                        <p:tgtEl>
                                          <p:spTgt spid="10"/>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0-#ppt_w/2"/>
                                          </p:val>
                                        </p:tav>
                                        <p:tav tm="100000">
                                          <p:val>
                                            <p:strVal val="#ppt_x"/>
                                          </p:val>
                                        </p:tav>
                                      </p:tavLst>
                                    </p:anim>
                                    <p:anim calcmode="lin" valueType="num">
                                      <p:cBhvr additive="base">
                                        <p:cTn id="46" dur="500" fill="hold"/>
                                        <p:tgtEl>
                                          <p:spTgt spid="9"/>
                                        </p:tgtEl>
                                        <p:attrNameLst>
                                          <p:attrName>ppt_y</p:attrName>
                                        </p:attrNameLst>
                                      </p:cBhvr>
                                      <p:tavLst>
                                        <p:tav tm="0">
                                          <p:val>
                                            <p:strVal val="#ppt_y"/>
                                          </p:val>
                                        </p:tav>
                                        <p:tav tm="100000">
                                          <p:val>
                                            <p:strVal val="#ppt_y"/>
                                          </p:val>
                                        </p:tav>
                                      </p:tavLst>
                                    </p:anim>
                                  </p:childTnLst>
                                </p:cTn>
                              </p:par>
                            </p:childTnLst>
                          </p:cTn>
                        </p:par>
                        <p:par>
                          <p:cTn id="47" fill="hold">
                            <p:stCondLst>
                              <p:cond delay="3000"/>
                            </p:stCondLst>
                            <p:childTnLst>
                              <p:par>
                                <p:cTn id="48" presetID="42" presetClass="entr" presetSubtype="0"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1000"/>
                                        <p:tgtEl>
                                          <p:spTgt spid="12"/>
                                        </p:tgtEl>
                                      </p:cBhvr>
                                    </p:animEffect>
                                    <p:anim calcmode="lin" valueType="num">
                                      <p:cBhvr>
                                        <p:cTn id="51" dur="1000" fill="hold"/>
                                        <p:tgtEl>
                                          <p:spTgt spid="12"/>
                                        </p:tgtEl>
                                        <p:attrNameLst>
                                          <p:attrName>ppt_x</p:attrName>
                                        </p:attrNameLst>
                                      </p:cBhvr>
                                      <p:tavLst>
                                        <p:tav tm="0">
                                          <p:val>
                                            <p:strVal val="#ppt_x"/>
                                          </p:val>
                                        </p:tav>
                                        <p:tav tm="100000">
                                          <p:val>
                                            <p:strVal val="#ppt_x"/>
                                          </p:val>
                                        </p:tav>
                                      </p:tavLst>
                                    </p:anim>
                                    <p:anim calcmode="lin" valueType="num">
                                      <p:cBhvr>
                                        <p:cTn id="52" dur="1000" fill="hold"/>
                                        <p:tgtEl>
                                          <p:spTgt spid="12"/>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1000"/>
                                        <p:tgtEl>
                                          <p:spTgt spid="11"/>
                                        </p:tgtEl>
                                      </p:cBhvr>
                                    </p:animEffect>
                                    <p:anim calcmode="lin" valueType="num">
                                      <p:cBhvr>
                                        <p:cTn id="56" dur="1000" fill="hold"/>
                                        <p:tgtEl>
                                          <p:spTgt spid="11"/>
                                        </p:tgtEl>
                                        <p:attrNameLst>
                                          <p:attrName>ppt_x</p:attrName>
                                        </p:attrNameLst>
                                      </p:cBhvr>
                                      <p:tavLst>
                                        <p:tav tm="0">
                                          <p:val>
                                            <p:strVal val="#ppt_x"/>
                                          </p:val>
                                        </p:tav>
                                        <p:tav tm="100000">
                                          <p:val>
                                            <p:strVal val="#ppt_x"/>
                                          </p:val>
                                        </p:tav>
                                      </p:tavLst>
                                    </p:anim>
                                    <p:anim calcmode="lin" valueType="num">
                                      <p:cBhvr>
                                        <p:cTn id="57" dur="1000" fill="hold"/>
                                        <p:tgtEl>
                                          <p:spTgt spid="11"/>
                                        </p:tgtEl>
                                        <p:attrNameLst>
                                          <p:attrName>ppt_y</p:attrName>
                                        </p:attrNameLst>
                                      </p:cBhvr>
                                      <p:tavLst>
                                        <p:tav tm="0">
                                          <p:val>
                                            <p:strVal val="#ppt_y+.1"/>
                                          </p:val>
                                        </p:tav>
                                        <p:tav tm="100000">
                                          <p:val>
                                            <p:strVal val="#ppt_y"/>
                                          </p:val>
                                        </p:tav>
                                      </p:tavLst>
                                    </p:anim>
                                  </p:childTnLst>
                                </p:cTn>
                              </p:par>
                            </p:childTnLst>
                          </p:cTn>
                        </p:par>
                        <p:par>
                          <p:cTn id="58" fill="hold">
                            <p:stCondLst>
                              <p:cond delay="4000"/>
                            </p:stCondLst>
                            <p:childTnLst>
                              <p:par>
                                <p:cTn id="59" presetID="2" presetClass="entr" presetSubtype="8"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0-#ppt_w/2"/>
                                          </p:val>
                                        </p:tav>
                                        <p:tav tm="100000">
                                          <p:val>
                                            <p:strVal val="#ppt_x"/>
                                          </p:val>
                                        </p:tav>
                                      </p:tavLst>
                                    </p:anim>
                                    <p:anim calcmode="lin" valueType="num">
                                      <p:cBhvr additive="base">
                                        <p:cTn id="62" dur="500" fill="hold"/>
                                        <p:tgtEl>
                                          <p:spTgt spid="18"/>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0-#ppt_w/2"/>
                                          </p:val>
                                        </p:tav>
                                        <p:tav tm="100000">
                                          <p:val>
                                            <p:strVal val="#ppt_x"/>
                                          </p:val>
                                        </p:tav>
                                      </p:tavLst>
                                    </p:anim>
                                    <p:anim calcmode="lin" valueType="num">
                                      <p:cBhvr additive="base">
                                        <p:cTn id="66" dur="500" fill="hold"/>
                                        <p:tgtEl>
                                          <p:spTgt spid="17"/>
                                        </p:tgtEl>
                                        <p:attrNameLst>
                                          <p:attrName>ppt_y</p:attrName>
                                        </p:attrNameLst>
                                      </p:cBhvr>
                                      <p:tavLst>
                                        <p:tav tm="0">
                                          <p:val>
                                            <p:strVal val="#ppt_y"/>
                                          </p:val>
                                        </p:tav>
                                        <p:tav tm="100000">
                                          <p:val>
                                            <p:strVal val="#ppt_y"/>
                                          </p:val>
                                        </p:tav>
                                      </p:tavLst>
                                    </p:anim>
                                  </p:childTnLst>
                                </p:cTn>
                              </p:par>
                            </p:childTnLst>
                          </p:cTn>
                        </p:par>
                        <p:par>
                          <p:cTn id="67" fill="hold">
                            <p:stCondLst>
                              <p:cond delay="4500"/>
                            </p:stCondLst>
                            <p:childTnLst>
                              <p:par>
                                <p:cTn id="68" presetID="42" presetClass="entr" presetSubtype="0" fill="hold" grpId="0" nodeType="after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1000"/>
                                        <p:tgtEl>
                                          <p:spTgt spid="20"/>
                                        </p:tgtEl>
                                      </p:cBhvr>
                                    </p:animEffect>
                                    <p:anim calcmode="lin" valueType="num">
                                      <p:cBhvr>
                                        <p:cTn id="71" dur="1000" fill="hold"/>
                                        <p:tgtEl>
                                          <p:spTgt spid="20"/>
                                        </p:tgtEl>
                                        <p:attrNameLst>
                                          <p:attrName>ppt_x</p:attrName>
                                        </p:attrNameLst>
                                      </p:cBhvr>
                                      <p:tavLst>
                                        <p:tav tm="0">
                                          <p:val>
                                            <p:strVal val="#ppt_x"/>
                                          </p:val>
                                        </p:tav>
                                        <p:tav tm="100000">
                                          <p:val>
                                            <p:strVal val="#ppt_x"/>
                                          </p:val>
                                        </p:tav>
                                      </p:tavLst>
                                    </p:anim>
                                    <p:anim calcmode="lin" valueType="num">
                                      <p:cBhvr>
                                        <p:cTn id="72" dur="1000" fill="hold"/>
                                        <p:tgtEl>
                                          <p:spTgt spid="20"/>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fade">
                                      <p:cBhvr>
                                        <p:cTn id="75" dur="1000"/>
                                        <p:tgtEl>
                                          <p:spTgt spid="19"/>
                                        </p:tgtEl>
                                      </p:cBhvr>
                                    </p:animEffect>
                                    <p:anim calcmode="lin" valueType="num">
                                      <p:cBhvr>
                                        <p:cTn id="76" dur="1000" fill="hold"/>
                                        <p:tgtEl>
                                          <p:spTgt spid="19"/>
                                        </p:tgtEl>
                                        <p:attrNameLst>
                                          <p:attrName>ppt_x</p:attrName>
                                        </p:attrNameLst>
                                      </p:cBhvr>
                                      <p:tavLst>
                                        <p:tav tm="0">
                                          <p:val>
                                            <p:strVal val="#ppt_x"/>
                                          </p:val>
                                        </p:tav>
                                        <p:tav tm="100000">
                                          <p:val>
                                            <p:strVal val="#ppt_x"/>
                                          </p:val>
                                        </p:tav>
                                      </p:tavLst>
                                    </p:anim>
                                    <p:anim calcmode="lin" valueType="num">
                                      <p:cBhvr>
                                        <p:cTn id="7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9" grpId="0" animBg="1"/>
      <p:bldP spid="10" grpId="0"/>
      <p:bldP spid="11" grpId="0"/>
      <p:bldP spid="12" grpId="0"/>
      <p:bldP spid="13" grpId="0" animBg="1"/>
      <p:bldP spid="14" grpId="0"/>
      <p:bldP spid="15" grpId="0"/>
      <p:bldP spid="16" grpId="0"/>
      <p:bldP spid="17" grpId="0" animBg="1"/>
      <p:bldP spid="18" grpId="0"/>
      <p:bldP spid="19" grpId="0"/>
      <p:bldP spid="2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OK.4.pptx12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plmn54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2997</Words>
  <Application>Microsoft Office PowerPoint</Application>
  <PresentationFormat>自定义</PresentationFormat>
  <Paragraphs>460</Paragraphs>
  <Slides>46</Slides>
  <Notes>45</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46</vt:i4>
      </vt:variant>
    </vt:vector>
  </HeadingPairs>
  <TitlesOfParts>
    <vt:vector size="56" baseType="lpstr">
      <vt:lpstr>等线</vt:lpstr>
      <vt:lpstr>方正细谭黑简体</vt:lpstr>
      <vt:lpstr>微软雅黑</vt:lpstr>
      <vt:lpstr>Agency FB</vt:lpstr>
      <vt:lpstr>Arial</vt:lpstr>
      <vt:lpstr>Calibri</vt:lpstr>
      <vt:lpstr>Roboto</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简约蓝色多边形</dc:title>
  <dc:creator/>
  <cp:keywords>www.1ppt.com</cp:keywords>
  <dc:description>www.1ppt.com</dc:description>
  <cp:lastModifiedBy/>
  <cp:revision>1</cp:revision>
  <dcterms:modified xsi:type="dcterms:W3CDTF">2021-08-17T15:53:38Z</dcterms:modified>
</cp:coreProperties>
</file>