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256" r:id="rId4"/>
    <p:sldId id="261" r:id="rId5"/>
    <p:sldId id="262" r:id="rId6"/>
    <p:sldId id="263" r:id="rId7"/>
    <p:sldId id="268" r:id="rId8"/>
    <p:sldId id="264" r:id="rId9"/>
    <p:sldId id="259" r:id="rId10"/>
    <p:sldId id="260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D596D-4304-45BE-BB3A-64979FAA7B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11A964-C75F-497B-93BF-E96AA427C005}">
      <dgm:prSet phldrT="[文本]"/>
      <dgm:spPr/>
      <dgm:t>
        <a:bodyPr/>
        <a:lstStyle/>
        <a:p>
          <a:r>
            <a:rPr lang="en-US" altLang="zh-CN" dirty="0"/>
            <a:t> </a:t>
          </a:r>
          <a:r>
            <a:rPr lang="en-US" altLang="zh-CN" dirty="0" err="1"/>
            <a:t>gxemul</a:t>
          </a:r>
          <a:r>
            <a:rPr lang="zh-CN" altLang="en-US" dirty="0"/>
            <a:t>的用法</a:t>
          </a:r>
        </a:p>
      </dgm:t>
    </dgm:pt>
    <dgm:pt modelId="{91D8AA26-1AD5-474C-A46B-9D74C4BC5611}" type="parTrans" cxnId="{F8E74B6D-6140-4D43-8146-6817226C1CB8}">
      <dgm:prSet/>
      <dgm:spPr/>
      <dgm:t>
        <a:bodyPr/>
        <a:lstStyle/>
        <a:p>
          <a:endParaRPr lang="zh-CN" altLang="en-US"/>
        </a:p>
      </dgm:t>
    </dgm:pt>
    <dgm:pt modelId="{41A34C01-BDE2-4DB6-89C8-8BBB3B58E162}" type="sibTrans" cxnId="{F8E74B6D-6140-4D43-8146-6817226C1CB8}">
      <dgm:prSet/>
      <dgm:spPr/>
      <dgm:t>
        <a:bodyPr/>
        <a:lstStyle/>
        <a:p>
          <a:endParaRPr lang="zh-CN" altLang="en-US"/>
        </a:p>
      </dgm:t>
    </dgm:pt>
    <dgm:pt modelId="{DAD3F4F8-AF1F-4170-B235-574C21ED32F2}">
      <dgm:prSet phldrT="[文本]"/>
      <dgm:spPr/>
      <dgm:t>
        <a:bodyPr/>
        <a:lstStyle/>
        <a:p>
          <a:r>
            <a:rPr lang="en-US" altLang="zh-CN" dirty="0" err="1"/>
            <a:t>ctrl+c,ctrl+z</a:t>
          </a:r>
          <a:r>
            <a:rPr lang="zh-CN" altLang="en-US" dirty="0"/>
            <a:t>的区别</a:t>
          </a:r>
        </a:p>
      </dgm:t>
    </dgm:pt>
    <dgm:pt modelId="{35288E79-FC8F-40FF-87A3-507F0E9ACDBB}" type="parTrans" cxnId="{B6C3D18F-500C-448D-8943-372F4E3C06CA}">
      <dgm:prSet/>
      <dgm:spPr/>
      <dgm:t>
        <a:bodyPr/>
        <a:lstStyle/>
        <a:p>
          <a:endParaRPr lang="zh-CN" altLang="en-US"/>
        </a:p>
      </dgm:t>
    </dgm:pt>
    <dgm:pt modelId="{04DF2210-DCF6-4135-9B6B-B04B68AF801A}" type="sibTrans" cxnId="{B6C3D18F-500C-448D-8943-372F4E3C06CA}">
      <dgm:prSet/>
      <dgm:spPr/>
      <dgm:t>
        <a:bodyPr/>
        <a:lstStyle/>
        <a:p>
          <a:endParaRPr lang="zh-CN" altLang="en-US"/>
        </a:p>
      </dgm:t>
    </dgm:pt>
    <dgm:pt modelId="{8CC457BA-6B5A-4284-855C-B7BF41A709CA}">
      <dgm:prSet phldrT="[文本]"/>
      <dgm:spPr/>
      <dgm:t>
        <a:bodyPr/>
        <a:lstStyle/>
        <a:p>
          <a:r>
            <a:rPr lang="zh-CN" altLang="en-US" dirty="0"/>
            <a:t>调出帮助命令  </a:t>
          </a:r>
          <a:r>
            <a:rPr lang="en-US" altLang="zh-CN" dirty="0"/>
            <a:t>help</a:t>
          </a:r>
          <a:endParaRPr lang="zh-CN" altLang="en-US" dirty="0"/>
        </a:p>
      </dgm:t>
    </dgm:pt>
    <dgm:pt modelId="{CB68A996-21F3-4031-BCCA-49E2DBD251C1}" type="parTrans" cxnId="{B5431F42-A27E-4FB7-9BD2-515CB876FE97}">
      <dgm:prSet/>
      <dgm:spPr/>
      <dgm:t>
        <a:bodyPr/>
        <a:lstStyle/>
        <a:p>
          <a:endParaRPr lang="zh-CN" altLang="en-US"/>
        </a:p>
      </dgm:t>
    </dgm:pt>
    <dgm:pt modelId="{877E94C5-6E16-43D5-B992-9ABB29F47568}" type="sibTrans" cxnId="{B5431F42-A27E-4FB7-9BD2-515CB876FE97}">
      <dgm:prSet/>
      <dgm:spPr/>
      <dgm:t>
        <a:bodyPr/>
        <a:lstStyle/>
        <a:p>
          <a:endParaRPr lang="zh-CN" altLang="en-US"/>
        </a:p>
      </dgm:t>
    </dgm:pt>
    <dgm:pt modelId="{289327D2-7CA3-42AE-8993-A13893B30389}">
      <dgm:prSet/>
      <dgm:spPr/>
      <dgm:t>
        <a:bodyPr/>
        <a:lstStyle/>
        <a:p>
          <a:r>
            <a:rPr lang="zh-CN" altLang="en-US" dirty="0"/>
            <a:t>单步调试，反编译，输出</a:t>
          </a:r>
        </a:p>
      </dgm:t>
    </dgm:pt>
    <dgm:pt modelId="{5E1371A0-D80F-419B-A372-2F0908BA1575}" type="parTrans" cxnId="{BE1C77F3-8FFC-4AAC-A713-CB5A10DCA21B}">
      <dgm:prSet/>
      <dgm:spPr/>
      <dgm:t>
        <a:bodyPr/>
        <a:lstStyle/>
        <a:p>
          <a:endParaRPr lang="zh-CN" altLang="en-US"/>
        </a:p>
      </dgm:t>
    </dgm:pt>
    <dgm:pt modelId="{8EBFE3E1-DF6E-4B59-9456-B48831ED9D32}" type="sibTrans" cxnId="{BE1C77F3-8FFC-4AAC-A713-CB5A10DCA21B}">
      <dgm:prSet/>
      <dgm:spPr/>
      <dgm:t>
        <a:bodyPr/>
        <a:lstStyle/>
        <a:p>
          <a:endParaRPr lang="zh-CN" altLang="en-US"/>
        </a:p>
      </dgm:t>
    </dgm:pt>
    <dgm:pt modelId="{17AF1134-5DFA-498A-9E1E-68D9428E0F72}" type="pres">
      <dgm:prSet presAssocID="{AD6D596D-4304-45BE-BB3A-64979FAA7BEC}" presName="Name0" presStyleCnt="0">
        <dgm:presLayoutVars>
          <dgm:chMax val="7"/>
          <dgm:chPref val="7"/>
          <dgm:dir/>
        </dgm:presLayoutVars>
      </dgm:prSet>
      <dgm:spPr/>
    </dgm:pt>
    <dgm:pt modelId="{B0ECAF49-E525-431B-9073-36454E982A28}" type="pres">
      <dgm:prSet presAssocID="{AD6D596D-4304-45BE-BB3A-64979FAA7BEC}" presName="Name1" presStyleCnt="0"/>
      <dgm:spPr/>
    </dgm:pt>
    <dgm:pt modelId="{51CA9178-B7DE-44A4-9B58-154F095FF918}" type="pres">
      <dgm:prSet presAssocID="{AD6D596D-4304-45BE-BB3A-64979FAA7BEC}" presName="cycle" presStyleCnt="0"/>
      <dgm:spPr/>
    </dgm:pt>
    <dgm:pt modelId="{0A82C090-31C8-46F3-BC88-8B83CD561673}" type="pres">
      <dgm:prSet presAssocID="{AD6D596D-4304-45BE-BB3A-64979FAA7BEC}" presName="srcNode" presStyleLbl="node1" presStyleIdx="0" presStyleCnt="4"/>
      <dgm:spPr/>
    </dgm:pt>
    <dgm:pt modelId="{84CD093A-D333-41CA-A607-C464160BBE78}" type="pres">
      <dgm:prSet presAssocID="{AD6D596D-4304-45BE-BB3A-64979FAA7BEC}" presName="conn" presStyleLbl="parChTrans1D2" presStyleIdx="0" presStyleCnt="1"/>
      <dgm:spPr/>
    </dgm:pt>
    <dgm:pt modelId="{9405B510-DECC-4DB0-A9DD-3D71746C95E2}" type="pres">
      <dgm:prSet presAssocID="{AD6D596D-4304-45BE-BB3A-64979FAA7BEC}" presName="extraNode" presStyleLbl="node1" presStyleIdx="0" presStyleCnt="4"/>
      <dgm:spPr/>
    </dgm:pt>
    <dgm:pt modelId="{CE159CFD-AD23-4A41-8800-365B3CC20FD1}" type="pres">
      <dgm:prSet presAssocID="{AD6D596D-4304-45BE-BB3A-64979FAA7BEC}" presName="dstNode" presStyleLbl="node1" presStyleIdx="0" presStyleCnt="4"/>
      <dgm:spPr/>
    </dgm:pt>
    <dgm:pt modelId="{9FFB69E4-322C-449A-9356-7E28B41159B6}" type="pres">
      <dgm:prSet presAssocID="{4111A964-C75F-497B-93BF-E96AA427C005}" presName="text_1" presStyleLbl="node1" presStyleIdx="0" presStyleCnt="4">
        <dgm:presLayoutVars>
          <dgm:bulletEnabled val="1"/>
        </dgm:presLayoutVars>
      </dgm:prSet>
      <dgm:spPr/>
    </dgm:pt>
    <dgm:pt modelId="{A32C58B4-DE84-4D7C-AA4D-8C8B62EA36E0}" type="pres">
      <dgm:prSet presAssocID="{4111A964-C75F-497B-93BF-E96AA427C005}" presName="accent_1" presStyleCnt="0"/>
      <dgm:spPr/>
    </dgm:pt>
    <dgm:pt modelId="{97CAD401-4FB7-43F6-A591-43A8FCC56252}" type="pres">
      <dgm:prSet presAssocID="{4111A964-C75F-497B-93BF-E96AA427C005}" presName="accentRepeatNode" presStyleLbl="solidFgAcc1" presStyleIdx="0" presStyleCnt="4"/>
      <dgm:spPr/>
    </dgm:pt>
    <dgm:pt modelId="{80E7BCE1-7234-4B17-9035-3537D34F30FE}" type="pres">
      <dgm:prSet presAssocID="{DAD3F4F8-AF1F-4170-B235-574C21ED32F2}" presName="text_2" presStyleLbl="node1" presStyleIdx="1" presStyleCnt="4">
        <dgm:presLayoutVars>
          <dgm:bulletEnabled val="1"/>
        </dgm:presLayoutVars>
      </dgm:prSet>
      <dgm:spPr/>
    </dgm:pt>
    <dgm:pt modelId="{478BE355-D0E2-4192-9F82-2F32B63182CB}" type="pres">
      <dgm:prSet presAssocID="{DAD3F4F8-AF1F-4170-B235-574C21ED32F2}" presName="accent_2" presStyleCnt="0"/>
      <dgm:spPr/>
    </dgm:pt>
    <dgm:pt modelId="{704C08BC-C43B-44B8-8530-A0CDF4EF48F7}" type="pres">
      <dgm:prSet presAssocID="{DAD3F4F8-AF1F-4170-B235-574C21ED32F2}" presName="accentRepeatNode" presStyleLbl="solidFgAcc1" presStyleIdx="1" presStyleCnt="4"/>
      <dgm:spPr/>
    </dgm:pt>
    <dgm:pt modelId="{8F6792A8-BF2F-4540-850A-26FA18255B43}" type="pres">
      <dgm:prSet presAssocID="{8CC457BA-6B5A-4284-855C-B7BF41A709CA}" presName="text_3" presStyleLbl="node1" presStyleIdx="2" presStyleCnt="4">
        <dgm:presLayoutVars>
          <dgm:bulletEnabled val="1"/>
        </dgm:presLayoutVars>
      </dgm:prSet>
      <dgm:spPr/>
    </dgm:pt>
    <dgm:pt modelId="{FF791679-948F-4812-BDA7-AF7351585590}" type="pres">
      <dgm:prSet presAssocID="{8CC457BA-6B5A-4284-855C-B7BF41A709CA}" presName="accent_3" presStyleCnt="0"/>
      <dgm:spPr/>
    </dgm:pt>
    <dgm:pt modelId="{DDB42852-944A-4B7B-AEEA-1C3394F0A8CB}" type="pres">
      <dgm:prSet presAssocID="{8CC457BA-6B5A-4284-855C-B7BF41A709CA}" presName="accentRepeatNode" presStyleLbl="solidFgAcc1" presStyleIdx="2" presStyleCnt="4"/>
      <dgm:spPr/>
    </dgm:pt>
    <dgm:pt modelId="{080CFE4C-27CA-4495-8701-6E7CFB54E30F}" type="pres">
      <dgm:prSet presAssocID="{289327D2-7CA3-42AE-8993-A13893B30389}" presName="text_4" presStyleLbl="node1" presStyleIdx="3" presStyleCnt="4">
        <dgm:presLayoutVars>
          <dgm:bulletEnabled val="1"/>
        </dgm:presLayoutVars>
      </dgm:prSet>
      <dgm:spPr/>
    </dgm:pt>
    <dgm:pt modelId="{328DA026-6E99-4CCA-8A5F-0A34FC074B8A}" type="pres">
      <dgm:prSet presAssocID="{289327D2-7CA3-42AE-8993-A13893B30389}" presName="accent_4" presStyleCnt="0"/>
      <dgm:spPr/>
    </dgm:pt>
    <dgm:pt modelId="{1445E670-A8A4-4A49-9EBA-3B1855379E87}" type="pres">
      <dgm:prSet presAssocID="{289327D2-7CA3-42AE-8993-A13893B30389}" presName="accentRepeatNode" presStyleLbl="solidFgAcc1" presStyleIdx="3" presStyleCnt="4"/>
      <dgm:spPr/>
    </dgm:pt>
  </dgm:ptLst>
  <dgm:cxnLst>
    <dgm:cxn modelId="{45BDAF9C-816B-4B41-AE08-9FEC0AFE02CF}" type="presOf" srcId="{8CC457BA-6B5A-4284-855C-B7BF41A709CA}" destId="{8F6792A8-BF2F-4540-850A-26FA18255B43}" srcOrd="0" destOrd="0" presId="urn:microsoft.com/office/officeart/2008/layout/VerticalCurvedList"/>
    <dgm:cxn modelId="{F8E74B6D-6140-4D43-8146-6817226C1CB8}" srcId="{AD6D596D-4304-45BE-BB3A-64979FAA7BEC}" destId="{4111A964-C75F-497B-93BF-E96AA427C005}" srcOrd="0" destOrd="0" parTransId="{91D8AA26-1AD5-474C-A46B-9D74C4BC5611}" sibTransId="{41A34C01-BDE2-4DB6-89C8-8BBB3B58E162}"/>
    <dgm:cxn modelId="{9B0AE4BF-AA1B-4090-87D4-A4DAE9626090}" type="presOf" srcId="{AD6D596D-4304-45BE-BB3A-64979FAA7BEC}" destId="{17AF1134-5DFA-498A-9E1E-68D9428E0F72}" srcOrd="0" destOrd="0" presId="urn:microsoft.com/office/officeart/2008/layout/VerticalCurvedList"/>
    <dgm:cxn modelId="{32EBCDF8-5A75-4692-9FDE-B5A4731F5EF2}" type="presOf" srcId="{4111A964-C75F-497B-93BF-E96AA427C005}" destId="{9FFB69E4-322C-449A-9356-7E28B41159B6}" srcOrd="0" destOrd="0" presId="urn:microsoft.com/office/officeart/2008/layout/VerticalCurvedList"/>
    <dgm:cxn modelId="{0BA93864-38F2-4B89-94BD-7B80C6EE53BA}" type="presOf" srcId="{41A34C01-BDE2-4DB6-89C8-8BBB3B58E162}" destId="{84CD093A-D333-41CA-A607-C464160BBE78}" srcOrd="0" destOrd="0" presId="urn:microsoft.com/office/officeart/2008/layout/VerticalCurvedList"/>
    <dgm:cxn modelId="{DA51B4CB-0830-4284-AE99-8762C9D6548D}" type="presOf" srcId="{289327D2-7CA3-42AE-8993-A13893B30389}" destId="{080CFE4C-27CA-4495-8701-6E7CFB54E30F}" srcOrd="0" destOrd="0" presId="urn:microsoft.com/office/officeart/2008/layout/VerticalCurvedList"/>
    <dgm:cxn modelId="{E712B468-7CFA-4BE3-AD9C-DC257F5B1DC6}" type="presOf" srcId="{DAD3F4F8-AF1F-4170-B235-574C21ED32F2}" destId="{80E7BCE1-7234-4B17-9035-3537D34F30FE}" srcOrd="0" destOrd="0" presId="urn:microsoft.com/office/officeart/2008/layout/VerticalCurvedList"/>
    <dgm:cxn modelId="{B5431F42-A27E-4FB7-9BD2-515CB876FE97}" srcId="{AD6D596D-4304-45BE-BB3A-64979FAA7BEC}" destId="{8CC457BA-6B5A-4284-855C-B7BF41A709CA}" srcOrd="2" destOrd="0" parTransId="{CB68A996-21F3-4031-BCCA-49E2DBD251C1}" sibTransId="{877E94C5-6E16-43D5-B992-9ABB29F47568}"/>
    <dgm:cxn modelId="{BE1C77F3-8FFC-4AAC-A713-CB5A10DCA21B}" srcId="{AD6D596D-4304-45BE-BB3A-64979FAA7BEC}" destId="{289327D2-7CA3-42AE-8993-A13893B30389}" srcOrd="3" destOrd="0" parTransId="{5E1371A0-D80F-419B-A372-2F0908BA1575}" sibTransId="{8EBFE3E1-DF6E-4B59-9456-B48831ED9D32}"/>
    <dgm:cxn modelId="{B6C3D18F-500C-448D-8943-372F4E3C06CA}" srcId="{AD6D596D-4304-45BE-BB3A-64979FAA7BEC}" destId="{DAD3F4F8-AF1F-4170-B235-574C21ED32F2}" srcOrd="1" destOrd="0" parTransId="{35288E79-FC8F-40FF-87A3-507F0E9ACDBB}" sibTransId="{04DF2210-DCF6-4135-9B6B-B04B68AF801A}"/>
    <dgm:cxn modelId="{92E8B201-E6A9-4D81-8412-F2ED419D7322}" type="presParOf" srcId="{17AF1134-5DFA-498A-9E1E-68D9428E0F72}" destId="{B0ECAF49-E525-431B-9073-36454E982A28}" srcOrd="0" destOrd="0" presId="urn:microsoft.com/office/officeart/2008/layout/VerticalCurvedList"/>
    <dgm:cxn modelId="{3ED782F5-FD5B-472A-9E76-51535BAA3DCC}" type="presParOf" srcId="{B0ECAF49-E525-431B-9073-36454E982A28}" destId="{51CA9178-B7DE-44A4-9B58-154F095FF918}" srcOrd="0" destOrd="0" presId="urn:microsoft.com/office/officeart/2008/layout/VerticalCurvedList"/>
    <dgm:cxn modelId="{C51483AA-0BD0-4DBA-94AB-1B29EFCE282C}" type="presParOf" srcId="{51CA9178-B7DE-44A4-9B58-154F095FF918}" destId="{0A82C090-31C8-46F3-BC88-8B83CD561673}" srcOrd="0" destOrd="0" presId="urn:microsoft.com/office/officeart/2008/layout/VerticalCurvedList"/>
    <dgm:cxn modelId="{A318A427-037D-489E-8396-47258DDADF4C}" type="presParOf" srcId="{51CA9178-B7DE-44A4-9B58-154F095FF918}" destId="{84CD093A-D333-41CA-A607-C464160BBE78}" srcOrd="1" destOrd="0" presId="urn:microsoft.com/office/officeart/2008/layout/VerticalCurvedList"/>
    <dgm:cxn modelId="{6B2EEA1E-57D2-47E7-A048-560D2B6ED233}" type="presParOf" srcId="{51CA9178-B7DE-44A4-9B58-154F095FF918}" destId="{9405B510-DECC-4DB0-A9DD-3D71746C95E2}" srcOrd="2" destOrd="0" presId="urn:microsoft.com/office/officeart/2008/layout/VerticalCurvedList"/>
    <dgm:cxn modelId="{E601B967-3914-4A39-B9DD-E127341D24AC}" type="presParOf" srcId="{51CA9178-B7DE-44A4-9B58-154F095FF918}" destId="{CE159CFD-AD23-4A41-8800-365B3CC20FD1}" srcOrd="3" destOrd="0" presId="urn:microsoft.com/office/officeart/2008/layout/VerticalCurvedList"/>
    <dgm:cxn modelId="{EAB7AD7E-26FE-4C90-AB87-5B5A5CA4CD34}" type="presParOf" srcId="{B0ECAF49-E525-431B-9073-36454E982A28}" destId="{9FFB69E4-322C-449A-9356-7E28B41159B6}" srcOrd="1" destOrd="0" presId="urn:microsoft.com/office/officeart/2008/layout/VerticalCurvedList"/>
    <dgm:cxn modelId="{CCDE4D3E-41EE-4600-A7E5-F620D77CC127}" type="presParOf" srcId="{B0ECAF49-E525-431B-9073-36454E982A28}" destId="{A32C58B4-DE84-4D7C-AA4D-8C8B62EA36E0}" srcOrd="2" destOrd="0" presId="urn:microsoft.com/office/officeart/2008/layout/VerticalCurvedList"/>
    <dgm:cxn modelId="{A0F71C03-16E9-4D5D-8E5B-C96336869013}" type="presParOf" srcId="{A32C58B4-DE84-4D7C-AA4D-8C8B62EA36E0}" destId="{97CAD401-4FB7-43F6-A591-43A8FCC56252}" srcOrd="0" destOrd="0" presId="urn:microsoft.com/office/officeart/2008/layout/VerticalCurvedList"/>
    <dgm:cxn modelId="{77246F01-BAEB-4B01-87C2-6A5261AFE3F2}" type="presParOf" srcId="{B0ECAF49-E525-431B-9073-36454E982A28}" destId="{80E7BCE1-7234-4B17-9035-3537D34F30FE}" srcOrd="3" destOrd="0" presId="urn:microsoft.com/office/officeart/2008/layout/VerticalCurvedList"/>
    <dgm:cxn modelId="{C8AD566B-9513-48C3-A66A-5F167FC1BD0A}" type="presParOf" srcId="{B0ECAF49-E525-431B-9073-36454E982A28}" destId="{478BE355-D0E2-4192-9F82-2F32B63182CB}" srcOrd="4" destOrd="0" presId="urn:microsoft.com/office/officeart/2008/layout/VerticalCurvedList"/>
    <dgm:cxn modelId="{8B7E2EC5-680C-47D2-BE73-2CD8779F1C3A}" type="presParOf" srcId="{478BE355-D0E2-4192-9F82-2F32B63182CB}" destId="{704C08BC-C43B-44B8-8530-A0CDF4EF48F7}" srcOrd="0" destOrd="0" presId="urn:microsoft.com/office/officeart/2008/layout/VerticalCurvedList"/>
    <dgm:cxn modelId="{3E4F4B9F-75DF-44E1-AE6A-7D41BE45D348}" type="presParOf" srcId="{B0ECAF49-E525-431B-9073-36454E982A28}" destId="{8F6792A8-BF2F-4540-850A-26FA18255B43}" srcOrd="5" destOrd="0" presId="urn:microsoft.com/office/officeart/2008/layout/VerticalCurvedList"/>
    <dgm:cxn modelId="{930C9A5A-EF8A-4FFB-8DFC-C6986D38EBC6}" type="presParOf" srcId="{B0ECAF49-E525-431B-9073-36454E982A28}" destId="{FF791679-948F-4812-BDA7-AF7351585590}" srcOrd="6" destOrd="0" presId="urn:microsoft.com/office/officeart/2008/layout/VerticalCurvedList"/>
    <dgm:cxn modelId="{8D1C09E6-E6FE-492D-B090-71A4259EA2B2}" type="presParOf" srcId="{FF791679-948F-4812-BDA7-AF7351585590}" destId="{DDB42852-944A-4B7B-AEEA-1C3394F0A8CB}" srcOrd="0" destOrd="0" presId="urn:microsoft.com/office/officeart/2008/layout/VerticalCurvedList"/>
    <dgm:cxn modelId="{780F8B44-18C8-4781-8743-B4A19CE4E37C}" type="presParOf" srcId="{B0ECAF49-E525-431B-9073-36454E982A28}" destId="{080CFE4C-27CA-4495-8701-6E7CFB54E30F}" srcOrd="7" destOrd="0" presId="urn:microsoft.com/office/officeart/2008/layout/VerticalCurvedList"/>
    <dgm:cxn modelId="{6C1F7160-D9CB-4A59-8C20-4E13FAA0031E}" type="presParOf" srcId="{B0ECAF49-E525-431B-9073-36454E982A28}" destId="{328DA026-6E99-4CCA-8A5F-0A34FC074B8A}" srcOrd="8" destOrd="0" presId="urn:microsoft.com/office/officeart/2008/layout/VerticalCurvedList"/>
    <dgm:cxn modelId="{926E4441-2340-4CD1-8CFA-360937AE5FB0}" type="presParOf" srcId="{328DA026-6E99-4CCA-8A5F-0A34FC074B8A}" destId="{1445E670-A8A4-4A49-9EBA-3B1855379E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D093A-D333-41CA-A607-C464160BBE78}">
      <dsp:nvSpPr>
        <dsp:cNvPr id="0" name=""/>
        <dsp:cNvSpPr/>
      </dsp:nvSpPr>
      <dsp:spPr>
        <a:xfrm>
          <a:off x="-5216973" y="-799065"/>
          <a:ext cx="6212464" cy="6212464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B69E4-322C-449A-9356-7E28B41159B6}">
      <dsp:nvSpPr>
        <dsp:cNvPr id="0" name=""/>
        <dsp:cNvSpPr/>
      </dsp:nvSpPr>
      <dsp:spPr>
        <a:xfrm>
          <a:off x="521219" y="354749"/>
          <a:ext cx="7107858" cy="709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3459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 </a:t>
          </a:r>
          <a:r>
            <a:rPr lang="en-US" altLang="zh-CN" sz="3400" kern="1200" dirty="0" err="1"/>
            <a:t>gxemul</a:t>
          </a:r>
          <a:r>
            <a:rPr lang="zh-CN" altLang="en-US" sz="3400" kern="1200" dirty="0"/>
            <a:t>的用法</a:t>
          </a:r>
        </a:p>
      </dsp:txBody>
      <dsp:txXfrm>
        <a:off x="521219" y="354749"/>
        <a:ext cx="7107858" cy="709869"/>
      </dsp:txXfrm>
    </dsp:sp>
    <dsp:sp modelId="{97CAD401-4FB7-43F6-A591-43A8FCC56252}">
      <dsp:nvSpPr>
        <dsp:cNvPr id="0" name=""/>
        <dsp:cNvSpPr/>
      </dsp:nvSpPr>
      <dsp:spPr>
        <a:xfrm>
          <a:off x="77550" y="266016"/>
          <a:ext cx="887336" cy="88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7BCE1-7234-4B17-9035-3537D34F30FE}">
      <dsp:nvSpPr>
        <dsp:cNvPr id="0" name=""/>
        <dsp:cNvSpPr/>
      </dsp:nvSpPr>
      <dsp:spPr>
        <a:xfrm>
          <a:off x="928203" y="1419738"/>
          <a:ext cx="6700874" cy="709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3459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/>
            <a:t>ctrl+c,ctrl+z</a:t>
          </a:r>
          <a:r>
            <a:rPr lang="zh-CN" altLang="en-US" sz="3400" kern="1200" dirty="0"/>
            <a:t>的区别</a:t>
          </a:r>
        </a:p>
      </dsp:txBody>
      <dsp:txXfrm>
        <a:off x="928203" y="1419738"/>
        <a:ext cx="6700874" cy="709869"/>
      </dsp:txXfrm>
    </dsp:sp>
    <dsp:sp modelId="{704C08BC-C43B-44B8-8530-A0CDF4EF48F7}">
      <dsp:nvSpPr>
        <dsp:cNvPr id="0" name=""/>
        <dsp:cNvSpPr/>
      </dsp:nvSpPr>
      <dsp:spPr>
        <a:xfrm>
          <a:off x="484535" y="1331004"/>
          <a:ext cx="887336" cy="88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792A8-BF2F-4540-850A-26FA18255B43}">
      <dsp:nvSpPr>
        <dsp:cNvPr id="0" name=""/>
        <dsp:cNvSpPr/>
      </dsp:nvSpPr>
      <dsp:spPr>
        <a:xfrm>
          <a:off x="928203" y="2484726"/>
          <a:ext cx="6700874" cy="709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3459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调出帮助命令  </a:t>
          </a:r>
          <a:r>
            <a:rPr lang="en-US" altLang="zh-CN" sz="3400" kern="1200" dirty="0"/>
            <a:t>help</a:t>
          </a:r>
          <a:endParaRPr lang="zh-CN" altLang="en-US" sz="3400" kern="1200" dirty="0"/>
        </a:p>
      </dsp:txBody>
      <dsp:txXfrm>
        <a:off x="928203" y="2484726"/>
        <a:ext cx="6700874" cy="709869"/>
      </dsp:txXfrm>
    </dsp:sp>
    <dsp:sp modelId="{DDB42852-944A-4B7B-AEEA-1C3394F0A8CB}">
      <dsp:nvSpPr>
        <dsp:cNvPr id="0" name=""/>
        <dsp:cNvSpPr/>
      </dsp:nvSpPr>
      <dsp:spPr>
        <a:xfrm>
          <a:off x="484535" y="2395992"/>
          <a:ext cx="887336" cy="88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CFE4C-27CA-4495-8701-6E7CFB54E30F}">
      <dsp:nvSpPr>
        <dsp:cNvPr id="0" name=""/>
        <dsp:cNvSpPr/>
      </dsp:nvSpPr>
      <dsp:spPr>
        <a:xfrm>
          <a:off x="521219" y="3549714"/>
          <a:ext cx="7107858" cy="709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3459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单步调试，反编译，输出</a:t>
          </a:r>
        </a:p>
      </dsp:txBody>
      <dsp:txXfrm>
        <a:off x="521219" y="3549714"/>
        <a:ext cx="7107858" cy="709869"/>
      </dsp:txXfrm>
    </dsp:sp>
    <dsp:sp modelId="{1445E670-A8A4-4A49-9EBA-3B1855379E87}">
      <dsp:nvSpPr>
        <dsp:cNvPr id="0" name=""/>
        <dsp:cNvSpPr/>
      </dsp:nvSpPr>
      <dsp:spPr>
        <a:xfrm>
          <a:off x="77550" y="3460981"/>
          <a:ext cx="887336" cy="8873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5C11C-4D82-498B-9260-94B38369BD6A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4502-F7E5-480C-8775-2B19840D1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接下来，让我分享一些细节。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7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熟悉文件相关命令，到处逛就</a:t>
            </a:r>
            <a:r>
              <a:rPr lang="en-US" altLang="zh-CN" dirty="0"/>
              <a:t>OK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文件系统：</a:t>
            </a:r>
            <a:r>
              <a:rPr lang="en-US" altLang="zh-CN" dirty="0" err="1"/>
              <a:t>usr.bin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0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Gxemul</a:t>
            </a:r>
            <a:r>
              <a:rPr lang="zh-CN" altLang="en-US" dirty="0"/>
              <a:t>的用法，</a:t>
            </a:r>
            <a:r>
              <a:rPr lang="en-US" altLang="zh-CN" dirty="0" err="1"/>
              <a:t>ctrl+c,ctrl+z</a:t>
            </a:r>
            <a:r>
              <a:rPr lang="en-US" altLang="zh-CN" dirty="0"/>
              <a:t>,</a:t>
            </a:r>
            <a:r>
              <a:rPr lang="zh-CN" altLang="en-US" dirty="0"/>
              <a:t>调出帮助命令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0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奇淫巧计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个人版免费，专业版收费</a:t>
            </a:r>
            <a:r>
              <a:rPr lang="en-US" altLang="zh-CN" dirty="0"/>
              <a:t>,</a:t>
            </a:r>
            <a:r>
              <a:rPr lang="zh-CN" altLang="en-US" dirty="0"/>
              <a:t>基于</a:t>
            </a:r>
            <a:r>
              <a:rPr lang="en-US" altLang="zh-CN" dirty="0"/>
              <a:t>Putty,</a:t>
            </a:r>
            <a:r>
              <a:rPr lang="zh-CN" altLang="en-US" dirty="0"/>
              <a:t>轻量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强大的图形化，文件浏览，编辑方便，多文件同时浏览，替代命令行</a:t>
            </a:r>
            <a:r>
              <a:rPr lang="en-US" altLang="zh-CN" dirty="0"/>
              <a:t>vim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提高生产力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下载文件，不会用</a:t>
            </a:r>
            <a:r>
              <a:rPr lang="en-US" altLang="zh-CN" dirty="0" err="1"/>
              <a:t>github</a:t>
            </a:r>
            <a:r>
              <a:rPr lang="zh-CN" altLang="en-US" dirty="0"/>
              <a:t>的福利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记住密码，自动登录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更多有趣的功能，生成密钥、本地终端，</a:t>
            </a:r>
            <a:r>
              <a:rPr lang="en-US" altLang="zh-CN" dirty="0"/>
              <a:t>e.g.</a:t>
            </a:r>
            <a:r>
              <a:rPr lang="zh-CN" altLang="en-US" dirty="0"/>
              <a:t>，等待你的探索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4502-F7E5-480C-8775-2B19840D1C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0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baxterm.mobatek.net/download-home-edi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tmp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2747" y="1573261"/>
            <a:ext cx="7766936" cy="1646302"/>
          </a:xfrm>
        </p:spPr>
        <p:txBody>
          <a:bodyPr/>
          <a:lstStyle/>
          <a:p>
            <a:pPr algn="ctr"/>
            <a:r>
              <a:rPr lang="en-US" altLang="zh-CN" sz="6600" dirty="0"/>
              <a:t>OS</a:t>
            </a:r>
            <a:r>
              <a:rPr lang="zh-CN" altLang="en-US" sz="6600" dirty="0"/>
              <a:t>实验分享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2747" y="3593633"/>
            <a:ext cx="7766936" cy="109689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140614</a:t>
            </a:r>
            <a:r>
              <a:rPr lang="zh-CN" altLang="en-US" sz="2400" dirty="0"/>
              <a:t>班</a:t>
            </a:r>
            <a:endParaRPr lang="en-US" altLang="zh-CN" sz="2400" dirty="0"/>
          </a:p>
          <a:p>
            <a:r>
              <a:rPr lang="zh-CN" altLang="en-US" sz="2400" dirty="0"/>
              <a:t>杨森</a:t>
            </a:r>
            <a:endParaRPr lang="en-US" altLang="zh-CN" sz="2400" dirty="0"/>
          </a:p>
          <a:p>
            <a:r>
              <a:rPr lang="en-US" altLang="zh-CN" sz="2400" dirty="0"/>
              <a:t>14061213</a:t>
            </a:r>
          </a:p>
          <a:p>
            <a:r>
              <a:rPr lang="en-US" altLang="zh-CN" sz="2400" dirty="0"/>
              <a:t>2016/3/25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90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6" y="476434"/>
            <a:ext cx="11455626" cy="1658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2452" y="1149351"/>
            <a:ext cx="8528810" cy="167196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alias </a:t>
            </a:r>
            <a:r>
              <a:rPr lang="en-US" altLang="zh-CN" dirty="0" err="1"/>
              <a:t>runkernel</a:t>
            </a:r>
            <a:r>
              <a:rPr lang="en-US" altLang="zh-CN" dirty="0"/>
              <a:t>='/OSLAB/</a:t>
            </a:r>
            <a:r>
              <a:rPr lang="en-US" altLang="zh-CN" dirty="0" err="1"/>
              <a:t>gxemul</a:t>
            </a:r>
            <a:r>
              <a:rPr lang="en-US" altLang="zh-CN" dirty="0"/>
              <a:t> -E </a:t>
            </a:r>
            <a:r>
              <a:rPr lang="en-US" altLang="zh-CN" dirty="0" err="1"/>
              <a:t>testmips</a:t>
            </a:r>
            <a:r>
              <a:rPr lang="en-US" altLang="zh-CN" dirty="0"/>
              <a:t> -C R3000 -M 64 ~/14061213-lab/</a:t>
            </a:r>
            <a:r>
              <a:rPr lang="en-US" altLang="zh-CN" dirty="0" err="1"/>
              <a:t>gxemul</a:t>
            </a:r>
            <a:r>
              <a:rPr lang="en-US" altLang="zh-CN" dirty="0"/>
              <a:t>/</a:t>
            </a:r>
            <a:r>
              <a:rPr lang="en-US" altLang="zh-CN" dirty="0" err="1"/>
              <a:t>vmlinux</a:t>
            </a:r>
            <a:r>
              <a:rPr lang="en-US" altLang="zh-CN" dirty="0"/>
              <a:t>'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965" y="2942053"/>
            <a:ext cx="10812827" cy="3097835"/>
          </a:xfrm>
        </p:spPr>
      </p:pic>
    </p:spTree>
    <p:extLst>
      <p:ext uri="{BB962C8B-B14F-4D97-AF65-F5344CB8AC3E}">
        <p14:creationId xmlns:p14="http://schemas.microsoft.com/office/powerpoint/2010/main" val="24398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推荐软件</a:t>
            </a:r>
            <a:r>
              <a:rPr lang="en-US" altLang="zh-CN" dirty="0">
                <a:hlinkClick r:id="rId3"/>
              </a:rPr>
              <a:t>---</a:t>
            </a:r>
            <a:r>
              <a:rPr lang="en-US" altLang="zh-CN" sz="4400" dirty="0">
                <a:solidFill>
                  <a:srgbClr val="FF0000"/>
                </a:solidFill>
                <a:hlinkClick r:id="rId3"/>
              </a:rPr>
              <a:t>MobaXterm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 descr="10.111.1.113 (14061213)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9388" y="1819930"/>
            <a:ext cx="7209873" cy="3881437"/>
          </a:xfrm>
        </p:spPr>
      </p:pic>
      <p:pic>
        <p:nvPicPr>
          <p:cNvPr id="6" name="图片 5" descr="MobaTextEdit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88" y="1361440"/>
            <a:ext cx="9925901" cy="53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56442" y="16089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u!</a:t>
            </a:r>
            <a:endParaRPr lang="zh-CN" altLang="en-US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3736" y="3223812"/>
            <a:ext cx="65662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祝大家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OS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实验愉快，</a:t>
            </a:r>
            <a:endParaRPr lang="en-US" altLang="zh-C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取得好成绩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9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</a:t>
            </a:r>
          </a:p>
        </p:txBody>
      </p:sp>
      <p:sp>
        <p:nvSpPr>
          <p:cNvPr id="4" name="矩形 3"/>
          <p:cNvSpPr/>
          <p:nvPr/>
        </p:nvSpPr>
        <p:spPr>
          <a:xfrm>
            <a:off x="570494" y="1520273"/>
            <a:ext cx="888422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爬坑</a:t>
            </a:r>
          </a:p>
        </p:txBody>
      </p:sp>
      <p:sp>
        <p:nvSpPr>
          <p:cNvPr id="6" name="矩形 5"/>
          <p:cNvSpPr/>
          <p:nvPr/>
        </p:nvSpPr>
        <p:spPr>
          <a:xfrm>
            <a:off x="391300" y="3973649"/>
            <a:ext cx="92426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最好的资料：</a:t>
            </a:r>
            <a:endParaRPr lang="en-US" altLang="zh-C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指导书</a:t>
            </a:r>
          </a:p>
        </p:txBody>
      </p:sp>
    </p:spTree>
    <p:extLst>
      <p:ext uri="{BB962C8B-B14F-4D97-AF65-F5344CB8AC3E}">
        <p14:creationId xmlns:p14="http://schemas.microsoft.com/office/powerpoint/2010/main" val="24721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98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1355" y="4050836"/>
            <a:ext cx="5124552" cy="686521"/>
          </a:xfrm>
        </p:spPr>
        <p:txBody>
          <a:bodyPr/>
          <a:lstStyle/>
          <a:p>
            <a:pPr algn="l"/>
            <a:r>
              <a:rPr lang="en-US" altLang="zh-CN" dirty="0"/>
              <a:t>/OSLAB/compiler/</a:t>
            </a:r>
            <a:r>
              <a:rPr lang="en-US" altLang="zh-CN" dirty="0" err="1"/>
              <a:t>usr</a:t>
            </a:r>
            <a:r>
              <a:rPr lang="en-US" altLang="zh-CN" dirty="0"/>
              <a:t>/bin/mips_4KC-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4" y="2006038"/>
            <a:ext cx="9017861" cy="947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05707" y="4050836"/>
            <a:ext cx="1852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Easy!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1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19" y="1685327"/>
            <a:ext cx="9028983" cy="490145"/>
          </a:xfr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97" y="0"/>
            <a:ext cx="6377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066" y="736726"/>
            <a:ext cx="9290404" cy="1342390"/>
          </a:xfr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22350647"/>
              </p:ext>
            </p:extLst>
          </p:nvPr>
        </p:nvGraphicFramePr>
        <p:xfrm>
          <a:off x="1065562" y="1777502"/>
          <a:ext cx="7692956" cy="461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71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677334" y="2160589"/>
            <a:ext cx="8448737" cy="19093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阅读大量的代码和相关文件</a:t>
            </a:r>
            <a:endParaRPr lang="en-US" altLang="zh-CN" sz="2400" dirty="0"/>
          </a:p>
          <a:p>
            <a:r>
              <a:rPr lang="zh-CN" altLang="en-US" sz="2400" dirty="0"/>
              <a:t>根据参数的行为猜参数的意思</a:t>
            </a:r>
            <a:endParaRPr lang="en-US" altLang="zh-CN" sz="2400" dirty="0"/>
          </a:p>
          <a:p>
            <a:r>
              <a:rPr lang="zh-CN" altLang="en-US" sz="2400" dirty="0"/>
              <a:t>最后发现，不用完全补完</a:t>
            </a:r>
          </a:p>
        </p:txBody>
      </p:sp>
      <p:pic>
        <p:nvPicPr>
          <p:cNvPr id="1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724456"/>
            <a:ext cx="8911708" cy="928038"/>
          </a:xfrm>
        </p:spPr>
      </p:pic>
    </p:spTree>
    <p:extLst>
      <p:ext uri="{BB962C8B-B14F-4D97-AF65-F5344CB8AC3E}">
        <p14:creationId xmlns:p14="http://schemas.microsoft.com/office/powerpoint/2010/main" val="14993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出现正确结果后的心情：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7050" y="2317488"/>
            <a:ext cx="61975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Unbelievable</a:t>
            </a:r>
            <a:r>
              <a:rPr lang="zh-CN" alt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</a:p>
        </p:txBody>
      </p:sp>
      <p:sp>
        <p:nvSpPr>
          <p:cNvPr id="5" name="矩形 4"/>
          <p:cNvSpPr/>
          <p:nvPr/>
        </p:nvSpPr>
        <p:spPr>
          <a:xfrm>
            <a:off x="2450078" y="4242937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但是怎么提交呢？</a:t>
            </a:r>
          </a:p>
        </p:txBody>
      </p:sp>
    </p:spTree>
    <p:extLst>
      <p:ext uri="{BB962C8B-B14F-4D97-AF65-F5344CB8AC3E}">
        <p14:creationId xmlns:p14="http://schemas.microsoft.com/office/powerpoint/2010/main" val="7665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add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push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pull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branch -a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lab1-result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47208" y="1127462"/>
            <a:ext cx="2494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虽然</a:t>
            </a:r>
            <a:r>
              <a:rPr lang="en-US" altLang="zh-CN" dirty="0" err="1"/>
              <a:t>git</a:t>
            </a:r>
            <a:r>
              <a:rPr lang="zh-CN" altLang="en-US" dirty="0"/>
              <a:t>理论上可以恢复到任何时间，但谨慎尝试。</a:t>
            </a:r>
            <a:endParaRPr lang="en-US" altLang="zh-CN" dirty="0"/>
          </a:p>
          <a:p>
            <a:r>
              <a:rPr lang="zh-CN" altLang="en-US" dirty="0"/>
              <a:t>切记！</a:t>
            </a:r>
            <a:endParaRPr lang="en-US" altLang="zh-CN" dirty="0"/>
          </a:p>
          <a:p>
            <a:r>
              <a:rPr lang="zh-CN" altLang="en-US" dirty="0"/>
              <a:t>切记！</a:t>
            </a:r>
            <a:endParaRPr lang="en-US" altLang="zh-CN" dirty="0"/>
          </a:p>
          <a:p>
            <a:r>
              <a:rPr lang="zh-CN" altLang="en-US" dirty="0"/>
              <a:t>切记！</a:t>
            </a:r>
          </a:p>
        </p:txBody>
      </p:sp>
    </p:spTree>
    <p:extLst>
      <p:ext uri="{BB962C8B-B14F-4D97-AF65-F5344CB8AC3E}">
        <p14:creationId xmlns:p14="http://schemas.microsoft.com/office/powerpoint/2010/main" val="15880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小技巧：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脚本</a:t>
            </a:r>
            <a:endParaRPr lang="en-US" altLang="zh-CN" dirty="0"/>
          </a:p>
          <a:p>
            <a:r>
              <a:rPr lang="zh-CN" altLang="en-US" sz="3200" dirty="0"/>
              <a:t>重命名  </a:t>
            </a:r>
            <a:r>
              <a:rPr lang="en-US" altLang="zh-CN" sz="3200" dirty="0">
                <a:hlinkClick r:id="rId2" action="ppaction://hlinksldjump"/>
              </a:rPr>
              <a:t>alias</a:t>
            </a:r>
            <a:endParaRPr lang="en-US" altLang="zh-CN" sz="3200" dirty="0"/>
          </a:p>
          <a:p>
            <a:r>
              <a:rPr lang="en-US" altLang="zh-CN" sz="3200" dirty="0"/>
              <a:t>man  command </a:t>
            </a:r>
            <a:r>
              <a:rPr lang="zh-CN" altLang="en-US" sz="3200" dirty="0"/>
              <a:t>拉出帮助</a:t>
            </a:r>
            <a:endParaRPr lang="en-US" altLang="zh-CN" sz="3200" dirty="0"/>
          </a:p>
          <a:p>
            <a:r>
              <a:rPr lang="en-US" altLang="zh-CN" sz="3200" dirty="0">
                <a:hlinkClick r:id="rId3" action="ppaction://hlinksldjump"/>
              </a:rPr>
              <a:t>MobaXterm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186313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274</Words>
  <Application>Microsoft Office PowerPoint</Application>
  <PresentationFormat>宽屏</PresentationFormat>
  <Paragraphs>60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OS实验分享</vt:lpstr>
      <vt:lpstr>总结：</vt:lpstr>
      <vt:lpstr> </vt:lpstr>
      <vt:lpstr>PowerPoint 演示文稿</vt:lpstr>
      <vt:lpstr>PowerPoint 演示文稿</vt:lpstr>
      <vt:lpstr>PowerPoint 演示文稿</vt:lpstr>
      <vt:lpstr>出现正确结果后的心情：</vt:lpstr>
      <vt:lpstr>Git提交</vt:lpstr>
      <vt:lpstr>小技巧：</vt:lpstr>
      <vt:lpstr>alias runkernel='/OSLAB/gxemul -E testmips -C R3000 -M 64 ~/14061213-lab/gxemul/vmlinux'</vt:lpstr>
      <vt:lpstr>推荐软件---MobaXterm</vt:lpstr>
      <vt:lpstr>Thank 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OS实验分享</dc:title>
  <dc:creator>杨森</dc:creator>
  <cp:lastModifiedBy>杨森</cp:lastModifiedBy>
  <cp:revision>15</cp:revision>
  <dcterms:created xsi:type="dcterms:W3CDTF">2016-03-25T07:39:00Z</dcterms:created>
  <dcterms:modified xsi:type="dcterms:W3CDTF">2016-03-25T09:17:44Z</dcterms:modified>
</cp:coreProperties>
</file>