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65" r:id="rId2"/>
    <p:sldId id="276" r:id="rId3"/>
    <p:sldId id="270" r:id="rId4"/>
    <p:sldId id="272" r:id="rId5"/>
    <p:sldId id="275" r:id="rId6"/>
    <p:sldId id="273" r:id="rId7"/>
    <p:sldId id="269" r:id="rId8"/>
    <p:sldId id="271" r:id="rId9"/>
    <p:sldId id="27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1374" autoAdjust="0"/>
  </p:normalViewPr>
  <p:slideViewPr>
    <p:cSldViewPr snapToGrid="0">
      <p:cViewPr>
        <p:scale>
          <a:sx n="100" d="100"/>
          <a:sy n="100" d="100"/>
        </p:scale>
        <p:origin x="72" y="-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84D17-93EC-499A-80A2-177DC98E089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B09730E-6AF0-4720-926B-2491F9B44AD5}">
      <dgm:prSet/>
      <dgm:spPr/>
      <dgm:t>
        <a:bodyPr/>
        <a:lstStyle/>
        <a:p>
          <a:pPr rtl="0" eaLnBrk="1" latinLnBrk="0" hangingPunct="1"/>
          <a:r>
            <a:rPr lang="zh-CN" dirty="0"/>
            <a:t>读大量的代码</a:t>
          </a:r>
        </a:p>
      </dgm:t>
    </dgm:pt>
    <dgm:pt modelId="{33ED2A6F-EA52-4696-AA11-B818A9208855}" type="parTrans" cxnId="{86BB76BC-443E-4662-8A51-DACEB4E1042C}">
      <dgm:prSet/>
      <dgm:spPr/>
      <dgm:t>
        <a:bodyPr/>
        <a:lstStyle/>
        <a:p>
          <a:endParaRPr lang="zh-CN" altLang="en-US"/>
        </a:p>
      </dgm:t>
    </dgm:pt>
    <dgm:pt modelId="{0634BB5C-0A8C-45D5-BB57-49203FF78A9C}" type="sibTrans" cxnId="{86BB76BC-443E-4662-8A51-DACEB4E1042C}">
      <dgm:prSet/>
      <dgm:spPr/>
      <dgm:t>
        <a:bodyPr/>
        <a:lstStyle/>
        <a:p>
          <a:endParaRPr lang="zh-CN" altLang="en-US"/>
        </a:p>
      </dgm:t>
    </dgm:pt>
    <dgm:pt modelId="{65700F36-19EE-4F55-99F2-D211AE0A607F}" type="pres">
      <dgm:prSet presAssocID="{A9184D17-93EC-499A-80A2-177DC98E0896}" presName="Name0" presStyleCnt="0">
        <dgm:presLayoutVars>
          <dgm:dir/>
          <dgm:animLvl val="lvl"/>
          <dgm:resizeHandles val="exact"/>
        </dgm:presLayoutVars>
      </dgm:prSet>
      <dgm:spPr/>
    </dgm:pt>
    <dgm:pt modelId="{EA698484-4672-4023-BC2E-50ACE1E234E5}" type="pres">
      <dgm:prSet presAssocID="{2B09730E-6AF0-4720-926B-2491F9B44AD5}" presName="linNode" presStyleCnt="0"/>
      <dgm:spPr/>
    </dgm:pt>
    <dgm:pt modelId="{D7B3A257-FDA5-4334-8C3F-5E48309BB187}" type="pres">
      <dgm:prSet presAssocID="{2B09730E-6AF0-4720-926B-2491F9B44AD5}" presName="parentText" presStyleLbl="node1" presStyleIdx="0" presStyleCnt="1" custLinFactNeighborX="12618" custLinFactNeighborY="-1442">
        <dgm:presLayoutVars>
          <dgm:chMax val="1"/>
          <dgm:bulletEnabled val="1"/>
        </dgm:presLayoutVars>
      </dgm:prSet>
      <dgm:spPr/>
    </dgm:pt>
  </dgm:ptLst>
  <dgm:cxnLst>
    <dgm:cxn modelId="{1687E162-B585-4ECD-AC0D-7290BFBE3874}" type="presOf" srcId="{2B09730E-6AF0-4720-926B-2491F9B44AD5}" destId="{D7B3A257-FDA5-4334-8C3F-5E48309BB187}" srcOrd="0" destOrd="0" presId="urn:microsoft.com/office/officeart/2005/8/layout/vList5"/>
    <dgm:cxn modelId="{BF9D922B-CA5A-4334-820F-06CA88C7195D}" type="presOf" srcId="{A9184D17-93EC-499A-80A2-177DC98E0896}" destId="{65700F36-19EE-4F55-99F2-D211AE0A607F}" srcOrd="0" destOrd="0" presId="urn:microsoft.com/office/officeart/2005/8/layout/vList5"/>
    <dgm:cxn modelId="{86BB76BC-443E-4662-8A51-DACEB4E1042C}" srcId="{A9184D17-93EC-499A-80A2-177DC98E0896}" destId="{2B09730E-6AF0-4720-926B-2491F9B44AD5}" srcOrd="0" destOrd="0" parTransId="{33ED2A6F-EA52-4696-AA11-B818A9208855}" sibTransId="{0634BB5C-0A8C-45D5-BB57-49203FF78A9C}"/>
    <dgm:cxn modelId="{F35EDF49-0282-4051-B567-6591B5F53671}" type="presParOf" srcId="{65700F36-19EE-4F55-99F2-D211AE0A607F}" destId="{EA698484-4672-4023-BC2E-50ACE1E234E5}" srcOrd="0" destOrd="0" presId="urn:microsoft.com/office/officeart/2005/8/layout/vList5"/>
    <dgm:cxn modelId="{696EE5A5-BBDF-4E70-8920-B1CA6508566D}" type="presParOf" srcId="{EA698484-4672-4023-BC2E-50ACE1E234E5}" destId="{D7B3A257-FDA5-4334-8C3F-5E48309BB18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180FDA-873D-4E63-A99A-4151C6D7414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0D0726D-4F7A-4843-B521-903CA3839A35}">
      <dgm:prSet phldrT="[文本]"/>
      <dgm:spPr/>
      <dgm:t>
        <a:bodyPr/>
        <a:lstStyle/>
        <a:p>
          <a:r>
            <a:rPr lang="zh-CN" altLang="en-US" dirty="0"/>
            <a:t>宏函数</a:t>
          </a:r>
        </a:p>
      </dgm:t>
    </dgm:pt>
    <dgm:pt modelId="{5E65D124-DE2E-4886-B88B-D2BAF66C69C4}" type="parTrans" cxnId="{BA568E6C-5AFF-4026-93E5-43093F94CBA0}">
      <dgm:prSet/>
      <dgm:spPr/>
      <dgm:t>
        <a:bodyPr/>
        <a:lstStyle/>
        <a:p>
          <a:endParaRPr lang="zh-CN" altLang="en-US"/>
        </a:p>
      </dgm:t>
    </dgm:pt>
    <dgm:pt modelId="{2C11B73E-CA9A-4083-8B78-821F5A9B6FC3}" type="sibTrans" cxnId="{BA568E6C-5AFF-4026-93E5-43093F94CBA0}">
      <dgm:prSet/>
      <dgm:spPr/>
      <dgm:t>
        <a:bodyPr/>
        <a:lstStyle/>
        <a:p>
          <a:endParaRPr lang="zh-CN" altLang="en-US"/>
        </a:p>
      </dgm:t>
    </dgm:pt>
    <dgm:pt modelId="{062A96B5-0A2B-4F69-B5BD-A8F10D057F39}">
      <dgm:prSet phldrT="[文本]"/>
      <dgm:spPr/>
      <dgm:t>
        <a:bodyPr/>
        <a:lstStyle/>
        <a:p>
          <a:r>
            <a:rPr lang="zh-CN" altLang="en-US" dirty="0"/>
            <a:t>变量定义</a:t>
          </a:r>
        </a:p>
      </dgm:t>
    </dgm:pt>
    <dgm:pt modelId="{957E0280-5AD7-404B-8B3E-82B6029F0490}" type="parTrans" cxnId="{13254384-C623-4090-8DB7-321083BC8FFF}">
      <dgm:prSet/>
      <dgm:spPr/>
      <dgm:t>
        <a:bodyPr/>
        <a:lstStyle/>
        <a:p>
          <a:endParaRPr lang="zh-CN" altLang="en-US"/>
        </a:p>
      </dgm:t>
    </dgm:pt>
    <dgm:pt modelId="{FA0EE288-8631-47FF-8F81-7255F037CC58}" type="sibTrans" cxnId="{13254384-C623-4090-8DB7-321083BC8FFF}">
      <dgm:prSet/>
      <dgm:spPr/>
      <dgm:t>
        <a:bodyPr/>
        <a:lstStyle/>
        <a:p>
          <a:endParaRPr lang="zh-CN" altLang="en-US"/>
        </a:p>
      </dgm:t>
    </dgm:pt>
    <dgm:pt modelId="{761630E7-2AA4-4CCD-B603-5A4D92851655}">
      <dgm:prSet phldrT="[文本]"/>
      <dgm:spPr/>
      <dgm:t>
        <a:bodyPr/>
        <a:lstStyle/>
        <a:p>
          <a:r>
            <a:rPr lang="zh-CN" altLang="en-US" dirty="0"/>
            <a:t>函数调用</a:t>
          </a:r>
        </a:p>
      </dgm:t>
    </dgm:pt>
    <dgm:pt modelId="{83667CD2-C64B-4DE3-9EEC-E4FDC6C3EE28}" type="parTrans" cxnId="{12FAD008-019F-4A83-A33F-77DD5E534829}">
      <dgm:prSet/>
      <dgm:spPr/>
      <dgm:t>
        <a:bodyPr/>
        <a:lstStyle/>
        <a:p>
          <a:endParaRPr lang="zh-CN" altLang="en-US"/>
        </a:p>
      </dgm:t>
    </dgm:pt>
    <dgm:pt modelId="{1682E067-71D8-44D5-ACAD-046D97DA6316}" type="sibTrans" cxnId="{12FAD008-019F-4A83-A33F-77DD5E534829}">
      <dgm:prSet/>
      <dgm:spPr/>
      <dgm:t>
        <a:bodyPr/>
        <a:lstStyle/>
        <a:p>
          <a:endParaRPr lang="zh-CN" altLang="en-US"/>
        </a:p>
      </dgm:t>
    </dgm:pt>
    <dgm:pt modelId="{E720389B-6588-44FF-86C2-8CFA714FF4DD}" type="pres">
      <dgm:prSet presAssocID="{00180FDA-873D-4E63-A99A-4151C6D74149}" presName="linearFlow" presStyleCnt="0">
        <dgm:presLayoutVars>
          <dgm:dir/>
          <dgm:resizeHandles val="exact"/>
        </dgm:presLayoutVars>
      </dgm:prSet>
      <dgm:spPr/>
    </dgm:pt>
    <dgm:pt modelId="{76920DC8-330D-400E-AD6F-A5A506F3B7D7}" type="pres">
      <dgm:prSet presAssocID="{50D0726D-4F7A-4843-B521-903CA3839A35}" presName="composite" presStyleCnt="0"/>
      <dgm:spPr/>
    </dgm:pt>
    <dgm:pt modelId="{403CE409-9151-4A23-86EE-67E971F01162}" type="pres">
      <dgm:prSet presAssocID="{50D0726D-4F7A-4843-B521-903CA3839A35}" presName="imgShp" presStyleLbl="fgImgPlace1" presStyleIdx="0" presStyleCnt="3"/>
      <dgm:spPr/>
    </dgm:pt>
    <dgm:pt modelId="{2FA8989A-7931-4D6C-A5DE-6B67CDC874D7}" type="pres">
      <dgm:prSet presAssocID="{50D0726D-4F7A-4843-B521-903CA3839A35}" presName="txShp" presStyleLbl="node1" presStyleIdx="0" presStyleCnt="3">
        <dgm:presLayoutVars>
          <dgm:bulletEnabled val="1"/>
        </dgm:presLayoutVars>
      </dgm:prSet>
      <dgm:spPr/>
    </dgm:pt>
    <dgm:pt modelId="{7B134323-92BA-42F5-AB2F-AAEFD1B64BF7}" type="pres">
      <dgm:prSet presAssocID="{2C11B73E-CA9A-4083-8B78-821F5A9B6FC3}" presName="spacing" presStyleCnt="0"/>
      <dgm:spPr/>
    </dgm:pt>
    <dgm:pt modelId="{4D719941-9A9F-4C54-8DF8-7BBDC9868D0B}" type="pres">
      <dgm:prSet presAssocID="{062A96B5-0A2B-4F69-B5BD-A8F10D057F39}" presName="composite" presStyleCnt="0"/>
      <dgm:spPr/>
    </dgm:pt>
    <dgm:pt modelId="{6C5D4AC3-2068-4E3F-B920-9F6639F6B7FB}" type="pres">
      <dgm:prSet presAssocID="{062A96B5-0A2B-4F69-B5BD-A8F10D057F39}" presName="imgShp" presStyleLbl="fgImgPlace1" presStyleIdx="1" presStyleCnt="3"/>
      <dgm:spPr/>
    </dgm:pt>
    <dgm:pt modelId="{A5E7BB7A-47E8-4383-B826-0CA5BE804FC6}" type="pres">
      <dgm:prSet presAssocID="{062A96B5-0A2B-4F69-B5BD-A8F10D057F39}" presName="txShp" presStyleLbl="node1" presStyleIdx="1" presStyleCnt="3" custLinFactNeighborX="-666" custLinFactNeighborY="883">
        <dgm:presLayoutVars>
          <dgm:bulletEnabled val="1"/>
        </dgm:presLayoutVars>
      </dgm:prSet>
      <dgm:spPr/>
    </dgm:pt>
    <dgm:pt modelId="{44464EF4-D521-4FA3-8C28-A86530C858AB}" type="pres">
      <dgm:prSet presAssocID="{FA0EE288-8631-47FF-8F81-7255F037CC58}" presName="spacing" presStyleCnt="0"/>
      <dgm:spPr/>
    </dgm:pt>
    <dgm:pt modelId="{DBA26BD4-41A6-49F0-916F-B2DC5D0E8816}" type="pres">
      <dgm:prSet presAssocID="{761630E7-2AA4-4CCD-B603-5A4D92851655}" presName="composite" presStyleCnt="0"/>
      <dgm:spPr/>
    </dgm:pt>
    <dgm:pt modelId="{3482D1FC-A835-4810-B9A4-2BC1748C363C}" type="pres">
      <dgm:prSet presAssocID="{761630E7-2AA4-4CCD-B603-5A4D92851655}" presName="imgShp" presStyleLbl="fgImgPlace1" presStyleIdx="2" presStyleCnt="3"/>
      <dgm:spPr/>
    </dgm:pt>
    <dgm:pt modelId="{85A02B4A-CFC7-41AC-9722-6DA31AF68AED}" type="pres">
      <dgm:prSet presAssocID="{761630E7-2AA4-4CCD-B603-5A4D92851655}" presName="txShp" presStyleLbl="node1" presStyleIdx="2" presStyleCnt="3">
        <dgm:presLayoutVars>
          <dgm:bulletEnabled val="1"/>
        </dgm:presLayoutVars>
      </dgm:prSet>
      <dgm:spPr/>
    </dgm:pt>
  </dgm:ptLst>
  <dgm:cxnLst>
    <dgm:cxn modelId="{13254384-C623-4090-8DB7-321083BC8FFF}" srcId="{00180FDA-873D-4E63-A99A-4151C6D74149}" destId="{062A96B5-0A2B-4F69-B5BD-A8F10D057F39}" srcOrd="1" destOrd="0" parTransId="{957E0280-5AD7-404B-8B3E-82B6029F0490}" sibTransId="{FA0EE288-8631-47FF-8F81-7255F037CC58}"/>
    <dgm:cxn modelId="{F54A050A-83C0-4F99-858B-5E581B6E9E18}" type="presOf" srcId="{00180FDA-873D-4E63-A99A-4151C6D74149}" destId="{E720389B-6588-44FF-86C2-8CFA714FF4DD}" srcOrd="0" destOrd="0" presId="urn:microsoft.com/office/officeart/2005/8/layout/vList3"/>
    <dgm:cxn modelId="{12FAD008-019F-4A83-A33F-77DD5E534829}" srcId="{00180FDA-873D-4E63-A99A-4151C6D74149}" destId="{761630E7-2AA4-4CCD-B603-5A4D92851655}" srcOrd="2" destOrd="0" parTransId="{83667CD2-C64B-4DE3-9EEC-E4FDC6C3EE28}" sibTransId="{1682E067-71D8-44D5-ACAD-046D97DA6316}"/>
    <dgm:cxn modelId="{810C1BC7-E3BD-476F-8C64-8D9779FE858B}" type="presOf" srcId="{761630E7-2AA4-4CCD-B603-5A4D92851655}" destId="{85A02B4A-CFC7-41AC-9722-6DA31AF68AED}" srcOrd="0" destOrd="0" presId="urn:microsoft.com/office/officeart/2005/8/layout/vList3"/>
    <dgm:cxn modelId="{320D260D-7BDC-4268-93F8-479758AC3ABF}" type="presOf" srcId="{50D0726D-4F7A-4843-B521-903CA3839A35}" destId="{2FA8989A-7931-4D6C-A5DE-6B67CDC874D7}" srcOrd="0" destOrd="0" presId="urn:microsoft.com/office/officeart/2005/8/layout/vList3"/>
    <dgm:cxn modelId="{BA568E6C-5AFF-4026-93E5-43093F94CBA0}" srcId="{00180FDA-873D-4E63-A99A-4151C6D74149}" destId="{50D0726D-4F7A-4843-B521-903CA3839A35}" srcOrd="0" destOrd="0" parTransId="{5E65D124-DE2E-4886-B88B-D2BAF66C69C4}" sibTransId="{2C11B73E-CA9A-4083-8B78-821F5A9B6FC3}"/>
    <dgm:cxn modelId="{422474CE-380F-4BE2-A90F-28A9EFF072B3}" type="presOf" srcId="{062A96B5-0A2B-4F69-B5BD-A8F10D057F39}" destId="{A5E7BB7A-47E8-4383-B826-0CA5BE804FC6}" srcOrd="0" destOrd="0" presId="urn:microsoft.com/office/officeart/2005/8/layout/vList3"/>
    <dgm:cxn modelId="{E7AD298E-EAE7-4531-8CCE-741571F74EC2}" type="presParOf" srcId="{E720389B-6588-44FF-86C2-8CFA714FF4DD}" destId="{76920DC8-330D-400E-AD6F-A5A506F3B7D7}" srcOrd="0" destOrd="0" presId="urn:microsoft.com/office/officeart/2005/8/layout/vList3"/>
    <dgm:cxn modelId="{66F9362C-31F3-49F9-AB44-40F2C005DDD9}" type="presParOf" srcId="{76920DC8-330D-400E-AD6F-A5A506F3B7D7}" destId="{403CE409-9151-4A23-86EE-67E971F01162}" srcOrd="0" destOrd="0" presId="urn:microsoft.com/office/officeart/2005/8/layout/vList3"/>
    <dgm:cxn modelId="{719BCBF1-5C59-4E8A-AA9A-9AA78BB2B13F}" type="presParOf" srcId="{76920DC8-330D-400E-AD6F-A5A506F3B7D7}" destId="{2FA8989A-7931-4D6C-A5DE-6B67CDC874D7}" srcOrd="1" destOrd="0" presId="urn:microsoft.com/office/officeart/2005/8/layout/vList3"/>
    <dgm:cxn modelId="{2C2BE405-1CF2-4CA5-B0F4-B1738142252E}" type="presParOf" srcId="{E720389B-6588-44FF-86C2-8CFA714FF4DD}" destId="{7B134323-92BA-42F5-AB2F-AAEFD1B64BF7}" srcOrd="1" destOrd="0" presId="urn:microsoft.com/office/officeart/2005/8/layout/vList3"/>
    <dgm:cxn modelId="{B396D76E-40ED-4D8B-9234-F8F32ECFCB1A}" type="presParOf" srcId="{E720389B-6588-44FF-86C2-8CFA714FF4DD}" destId="{4D719941-9A9F-4C54-8DF8-7BBDC9868D0B}" srcOrd="2" destOrd="0" presId="urn:microsoft.com/office/officeart/2005/8/layout/vList3"/>
    <dgm:cxn modelId="{599B5398-A3EA-4FCA-925D-6E175419C597}" type="presParOf" srcId="{4D719941-9A9F-4C54-8DF8-7BBDC9868D0B}" destId="{6C5D4AC3-2068-4E3F-B920-9F6639F6B7FB}" srcOrd="0" destOrd="0" presId="urn:microsoft.com/office/officeart/2005/8/layout/vList3"/>
    <dgm:cxn modelId="{EB5209F8-CC2A-43C8-954B-B6DD7E48FBFD}" type="presParOf" srcId="{4D719941-9A9F-4C54-8DF8-7BBDC9868D0B}" destId="{A5E7BB7A-47E8-4383-B826-0CA5BE804FC6}" srcOrd="1" destOrd="0" presId="urn:microsoft.com/office/officeart/2005/8/layout/vList3"/>
    <dgm:cxn modelId="{1863E6ED-F92D-4994-80A0-254AF44D9CBE}" type="presParOf" srcId="{E720389B-6588-44FF-86C2-8CFA714FF4DD}" destId="{44464EF4-D521-4FA3-8C28-A86530C858AB}" srcOrd="3" destOrd="0" presId="urn:microsoft.com/office/officeart/2005/8/layout/vList3"/>
    <dgm:cxn modelId="{5A5B4DEC-0946-42BE-AD12-9E0A0299F436}" type="presParOf" srcId="{E720389B-6588-44FF-86C2-8CFA714FF4DD}" destId="{DBA26BD4-41A6-49F0-916F-B2DC5D0E8816}" srcOrd="4" destOrd="0" presId="urn:microsoft.com/office/officeart/2005/8/layout/vList3"/>
    <dgm:cxn modelId="{F3B420F6-DCEB-4EEE-9394-661C4CB03442}" type="presParOf" srcId="{DBA26BD4-41A6-49F0-916F-B2DC5D0E8816}" destId="{3482D1FC-A835-4810-B9A4-2BC1748C363C}" srcOrd="0" destOrd="0" presId="urn:microsoft.com/office/officeart/2005/8/layout/vList3"/>
    <dgm:cxn modelId="{1FA16F18-1709-43E3-8F4D-41F73CCE3031}" type="presParOf" srcId="{DBA26BD4-41A6-49F0-916F-B2DC5D0E8816}" destId="{85A02B4A-CFC7-41AC-9722-6DA31AF68AE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3A257-FDA5-4334-8C3F-5E48309BB187}">
      <dsp:nvSpPr>
        <dsp:cNvPr id="0" name=""/>
        <dsp:cNvSpPr/>
      </dsp:nvSpPr>
      <dsp:spPr>
        <a:xfrm>
          <a:off x="3141435" y="0"/>
          <a:ext cx="3094800" cy="1320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500" kern="1200" dirty="0"/>
            <a:t>读大量的代码</a:t>
          </a:r>
        </a:p>
      </dsp:txBody>
      <dsp:txXfrm>
        <a:off x="3205911" y="64476"/>
        <a:ext cx="2965848" cy="1191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8989A-7931-4D6C-A5DE-6B67CDC874D7}">
      <dsp:nvSpPr>
        <dsp:cNvPr id="0" name=""/>
        <dsp:cNvSpPr/>
      </dsp:nvSpPr>
      <dsp:spPr>
        <a:xfrm rot="10800000">
          <a:off x="1709579" y="605"/>
          <a:ext cx="5716784" cy="107855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5611" tIns="175260" rIns="327152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600" kern="1200" dirty="0"/>
            <a:t>宏函数</a:t>
          </a:r>
        </a:p>
      </dsp:txBody>
      <dsp:txXfrm rot="10800000">
        <a:off x="1979216" y="605"/>
        <a:ext cx="5447147" cy="1078550"/>
      </dsp:txXfrm>
    </dsp:sp>
    <dsp:sp modelId="{403CE409-9151-4A23-86EE-67E971F01162}">
      <dsp:nvSpPr>
        <dsp:cNvPr id="0" name=""/>
        <dsp:cNvSpPr/>
      </dsp:nvSpPr>
      <dsp:spPr>
        <a:xfrm>
          <a:off x="1170304" y="605"/>
          <a:ext cx="1078550" cy="10785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7BB7A-47E8-4383-B826-0CA5BE804FC6}">
      <dsp:nvSpPr>
        <dsp:cNvPr id="0" name=""/>
        <dsp:cNvSpPr/>
      </dsp:nvSpPr>
      <dsp:spPr>
        <a:xfrm rot="10800000">
          <a:off x="1671505" y="1410634"/>
          <a:ext cx="5716784" cy="107855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5611" tIns="175260" rIns="327152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600" kern="1200" dirty="0"/>
            <a:t>变量定义</a:t>
          </a:r>
        </a:p>
      </dsp:txBody>
      <dsp:txXfrm rot="10800000">
        <a:off x="1941142" y="1410634"/>
        <a:ext cx="5447147" cy="1078550"/>
      </dsp:txXfrm>
    </dsp:sp>
    <dsp:sp modelId="{6C5D4AC3-2068-4E3F-B920-9F6639F6B7FB}">
      <dsp:nvSpPr>
        <dsp:cNvPr id="0" name=""/>
        <dsp:cNvSpPr/>
      </dsp:nvSpPr>
      <dsp:spPr>
        <a:xfrm>
          <a:off x="1170304" y="1401111"/>
          <a:ext cx="1078550" cy="10785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02B4A-CFC7-41AC-9722-6DA31AF68AED}">
      <dsp:nvSpPr>
        <dsp:cNvPr id="0" name=""/>
        <dsp:cNvSpPr/>
      </dsp:nvSpPr>
      <dsp:spPr>
        <a:xfrm rot="10800000">
          <a:off x="1709579" y="2801616"/>
          <a:ext cx="5716784" cy="107855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5611" tIns="175260" rIns="327152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600" kern="1200" dirty="0"/>
            <a:t>函数调用</a:t>
          </a:r>
        </a:p>
      </dsp:txBody>
      <dsp:txXfrm rot="10800000">
        <a:off x="1979216" y="2801616"/>
        <a:ext cx="5447147" cy="1078550"/>
      </dsp:txXfrm>
    </dsp:sp>
    <dsp:sp modelId="{3482D1FC-A835-4810-B9A4-2BC1748C363C}">
      <dsp:nvSpPr>
        <dsp:cNvPr id="0" name=""/>
        <dsp:cNvSpPr/>
      </dsp:nvSpPr>
      <dsp:spPr>
        <a:xfrm>
          <a:off x="1170304" y="2801616"/>
          <a:ext cx="1078550" cy="10785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5C11C-4D82-498B-9260-94B38369BD6A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54502-F7E5-480C-8775-2B19840D1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87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zh-CN" altLang="en-US" dirty="0"/>
              <a:t>虚拟机自带，使用方便，配合</a:t>
            </a:r>
            <a:r>
              <a:rPr lang="en-US" altLang="zh-CN" dirty="0"/>
              <a:t>vim</a:t>
            </a:r>
            <a:r>
              <a:rPr lang="zh-CN" altLang="en-US" dirty="0"/>
              <a:t>，生产效率极高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54502-F7E5-480C-8775-2B19840D1C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21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函数调用树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54502-F7E5-480C-8775-2B19840D1C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525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a</a:t>
            </a:r>
            <a:r>
              <a:rPr lang="zh-CN" altLang="en-US" dirty="0"/>
              <a:t>对齐为</a:t>
            </a:r>
            <a:r>
              <a:rPr lang="en-US" altLang="zh-CN" dirty="0"/>
              <a:t>n</a:t>
            </a:r>
          </a:p>
          <a:p>
            <a:r>
              <a:rPr lang="zh-CN" altLang="en-US" dirty="0"/>
              <a:t>我遇到的问题，可能大家也有疑惑。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54502-F7E5-480C-8775-2B19840D1CF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779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关键词会给编译器这样一种建议：不要进行实际的函数调用而只是将这段代码插入到进行调用的地方。对于比较短小的函数而言，两种不同的处理方式对于频繁调用会带来比较大的性能差别。但是，这个关键词对于编译器来说仅仅只是一种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hint”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，也即提示。编译器有可能会忽略它，并且即使在没有加关键词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的情况下也会对某些函数进行“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的内联函数，一般情况下不会产生函数本身的代码，而是全部被嵌入在被调用的地方。如果不加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，则表示该函数有可能会被其他编译单元所调用，所以一定会产生函数本身的代码。所以加了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，一般可令可执行文件变小。内核里一般见不到只用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的情况，而都是使用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 instructs the compiler to attempt to embed the function content into the calling code instead of executing an actual call. 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 small functions that are called frequently that can make a big performance difference. 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 this is only a "hint", and the compiler may ignore it, and most compilers will try to "inline" even when the keyword is not used, as part of the optimizations, where its possible. 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54502-F7E5-480C-8775-2B19840D1CF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598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54502-F7E5-480C-8775-2B19840D1CF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45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urceinsight.com/" TargetMode="External"/><Relationship Id="rId2" Type="http://schemas.openxmlformats.org/officeDocument/2006/relationships/hyperlink" Target="https://scitool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2747" y="1573261"/>
            <a:ext cx="7766936" cy="1646302"/>
          </a:xfrm>
        </p:spPr>
        <p:txBody>
          <a:bodyPr/>
          <a:lstStyle/>
          <a:p>
            <a:pPr algn="ctr"/>
            <a:r>
              <a:rPr lang="en-US" altLang="zh-CN" sz="6600" dirty="0"/>
              <a:t>OS</a:t>
            </a:r>
            <a:r>
              <a:rPr lang="zh-CN" altLang="en-US" sz="6600" dirty="0"/>
              <a:t>实验分享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2747" y="3593633"/>
            <a:ext cx="7766936" cy="109689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140614</a:t>
            </a:r>
            <a:r>
              <a:rPr lang="zh-CN" altLang="en-US" sz="2400" dirty="0"/>
              <a:t>班</a:t>
            </a:r>
            <a:endParaRPr lang="en-US" altLang="zh-CN" sz="2400" dirty="0"/>
          </a:p>
          <a:p>
            <a:r>
              <a:rPr lang="zh-CN" altLang="en-US" sz="2400" dirty="0"/>
              <a:t>杨森</a:t>
            </a:r>
            <a:endParaRPr lang="en-US" altLang="zh-CN" sz="2400" dirty="0"/>
          </a:p>
          <a:p>
            <a:r>
              <a:rPr lang="en-US" altLang="zh-CN" sz="2400" dirty="0"/>
              <a:t>14061213</a:t>
            </a:r>
          </a:p>
          <a:p>
            <a:r>
              <a:rPr lang="en-US" altLang="zh-CN" sz="2400" dirty="0"/>
              <a:t>2016/4/15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9909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56442" y="160892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u!</a:t>
            </a:r>
            <a:endParaRPr lang="zh-CN" altLang="en-US" sz="6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73736" y="3223812"/>
            <a:ext cx="65662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祝大家</a:t>
            </a:r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OS</a:t>
            </a:r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实验愉快，</a:t>
            </a:r>
            <a:endParaRPr lang="en-US" altLang="zh-CN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取得好成绩</a:t>
            </a:r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!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194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56652180"/>
              </p:ext>
            </p:extLst>
          </p:nvPr>
        </p:nvGraphicFramePr>
        <p:xfrm>
          <a:off x="677334" y="609600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941723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8695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代码分析工具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Ctags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Understand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Source Insight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83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ctags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．</a:t>
            </a:r>
            <a:r>
              <a:rPr lang="en-US" altLang="zh-CN" sz="2400" dirty="0"/>
              <a:t>$</a:t>
            </a:r>
            <a:r>
              <a:rPr lang="en-US" altLang="zh-CN" sz="2400" dirty="0" err="1"/>
              <a:t>ctags</a:t>
            </a:r>
            <a:r>
              <a:rPr lang="en-US" altLang="zh-CN" sz="2400" dirty="0"/>
              <a:t> –R * ($</a:t>
            </a:r>
            <a:r>
              <a:rPr lang="zh-CN" altLang="en-US" sz="2400" dirty="0"/>
              <a:t>为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</a:t>
            </a:r>
            <a:r>
              <a:rPr lang="en-US" altLang="zh-CN" sz="2400" dirty="0"/>
              <a:t>Shell</a:t>
            </a:r>
            <a:r>
              <a:rPr lang="zh-CN" altLang="en-US" sz="2400" dirty="0"/>
              <a:t>提示符</a:t>
            </a:r>
            <a:r>
              <a:rPr lang="en-US" altLang="zh-CN" sz="2400" dirty="0"/>
              <a:t>,</a:t>
            </a:r>
            <a:r>
              <a:rPr lang="zh-CN" altLang="en-US" sz="2400" dirty="0"/>
              <a:t>这个命令上面已经有所介绍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2. $ vi –t tag (</a:t>
            </a:r>
            <a:r>
              <a:rPr lang="zh-CN" altLang="en-US" sz="2400" dirty="0"/>
              <a:t>请把</a:t>
            </a:r>
            <a:r>
              <a:rPr lang="en-US" altLang="zh-CN" sz="2400" dirty="0"/>
              <a:t>tag</a:t>
            </a:r>
            <a:r>
              <a:rPr lang="zh-CN" altLang="en-US" sz="2400" dirty="0"/>
              <a:t>替换为您欲查找的变量或函数名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．</a:t>
            </a:r>
            <a:r>
              <a:rPr lang="en-US" altLang="zh-CN" sz="2400" dirty="0"/>
              <a:t>:</a:t>
            </a:r>
            <a:r>
              <a:rPr lang="en-US" altLang="zh-CN" sz="2400" dirty="0" err="1"/>
              <a:t>ts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ts</a:t>
            </a:r>
            <a:r>
              <a:rPr lang="zh-CN" altLang="en-US" sz="2400" dirty="0"/>
              <a:t>助记字：</a:t>
            </a:r>
            <a:r>
              <a:rPr lang="en-US" altLang="zh-CN" sz="2400" dirty="0" err="1"/>
              <a:t>tagslist</a:t>
            </a:r>
            <a:r>
              <a:rPr lang="en-US" altLang="zh-CN" sz="2400" dirty="0"/>
              <a:t>, “:”</a:t>
            </a:r>
            <a:r>
              <a:rPr lang="zh-CN" altLang="en-US" sz="2400" dirty="0"/>
              <a:t>开头的命令为</a:t>
            </a:r>
            <a:r>
              <a:rPr lang="en-US" altLang="zh-CN" sz="2400" dirty="0"/>
              <a:t>VI</a:t>
            </a:r>
            <a:r>
              <a:rPr lang="zh-CN" altLang="en-US" sz="2400" dirty="0"/>
              <a:t>中命令行模式命令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．</a:t>
            </a:r>
            <a:r>
              <a:rPr lang="en-US" altLang="zh-CN" sz="2400" dirty="0"/>
              <a:t>:</a:t>
            </a:r>
            <a:r>
              <a:rPr lang="en-US" altLang="zh-CN" sz="2400" dirty="0" err="1"/>
              <a:t>tp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tp</a:t>
            </a:r>
            <a:r>
              <a:rPr lang="zh-CN" altLang="en-US" sz="2400" dirty="0"/>
              <a:t>助记字：</a:t>
            </a:r>
            <a:r>
              <a:rPr lang="en-US" altLang="zh-CN" sz="2400" dirty="0" err="1"/>
              <a:t>tagspreview</a:t>
            </a:r>
            <a:r>
              <a:rPr lang="en-US" altLang="zh-CN" sz="2400" dirty="0"/>
              <a:t>)---</a:t>
            </a:r>
            <a:r>
              <a:rPr lang="zh-CN" altLang="en-US" sz="2400" dirty="0"/>
              <a:t>此命令不常用，可以不用记</a:t>
            </a:r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．</a:t>
            </a:r>
            <a:r>
              <a:rPr lang="en-US" altLang="zh-CN" sz="2400" dirty="0"/>
              <a:t>:</a:t>
            </a:r>
            <a:r>
              <a:rPr lang="en-US" altLang="zh-CN" sz="2400" dirty="0" err="1"/>
              <a:t>tn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tn</a:t>
            </a:r>
            <a:r>
              <a:rPr lang="zh-CN" altLang="en-US" sz="2400" dirty="0"/>
              <a:t>助记字：</a:t>
            </a:r>
            <a:r>
              <a:rPr lang="en-US" altLang="zh-CN" sz="2400" dirty="0" err="1"/>
              <a:t>tagsnext</a:t>
            </a:r>
            <a:r>
              <a:rPr lang="en-US" altLang="zh-CN" sz="2400" dirty="0"/>
              <a:t>) ---</a:t>
            </a:r>
            <a:r>
              <a:rPr lang="zh-CN" altLang="en-US" sz="2400" dirty="0"/>
              <a:t>此命令不常用，可以不用记</a:t>
            </a:r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．</a:t>
            </a:r>
            <a:r>
              <a:rPr lang="en-US" altLang="zh-CN" sz="2400" dirty="0"/>
              <a:t>Ctrl+ ]</a:t>
            </a:r>
            <a:r>
              <a:rPr lang="zh-CN" altLang="en-US" sz="2400" dirty="0"/>
              <a:t>跳到光标所在函数或者结构体的定义处</a:t>
            </a:r>
          </a:p>
          <a:p>
            <a:r>
              <a:rPr lang="en-US" altLang="zh-CN" sz="2400" dirty="0"/>
              <a:t>7</a:t>
            </a:r>
            <a:r>
              <a:rPr lang="zh-CN" altLang="en-US" sz="2400" dirty="0"/>
              <a:t>．</a:t>
            </a:r>
            <a:r>
              <a:rPr lang="en-US" altLang="zh-CN" sz="2400" dirty="0"/>
              <a:t>Ctrl+ T</a:t>
            </a:r>
            <a:r>
              <a:rPr lang="zh-CN" altLang="en-US" sz="2400" dirty="0"/>
              <a:t>返回查找或跳转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90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~/.</a:t>
            </a:r>
            <a:r>
              <a:rPr lang="en-US" altLang="zh-CN" dirty="0" err="1"/>
              <a:t>vimrc</a:t>
            </a:r>
            <a:r>
              <a:rPr lang="en-US" altLang="zh-CN" dirty="0"/>
              <a:t>		</a:t>
            </a:r>
            <a:r>
              <a:rPr lang="zh-CN" altLang="en-US" dirty="0"/>
              <a:t>设置</a:t>
            </a:r>
            <a:r>
              <a:rPr lang="en-US" altLang="zh-CN" dirty="0"/>
              <a:t>tags</a:t>
            </a:r>
            <a:r>
              <a:rPr lang="zh-CN" altLang="en-US" dirty="0"/>
              <a:t>路径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57375"/>
            <a:ext cx="6183395" cy="1615362"/>
          </a:xfrm>
        </p:spPr>
      </p:pic>
    </p:spTree>
    <p:extLst>
      <p:ext uri="{BB962C8B-B14F-4D97-AF65-F5344CB8AC3E}">
        <p14:creationId xmlns:p14="http://schemas.microsoft.com/office/powerpoint/2010/main" val="246013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Understand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533" y="1512888"/>
            <a:ext cx="6258371" cy="3881437"/>
          </a:xfrm>
        </p:spPr>
      </p:pic>
      <p:sp>
        <p:nvSpPr>
          <p:cNvPr id="5" name="文本框 4"/>
          <p:cNvSpPr txBox="1"/>
          <p:nvPr/>
        </p:nvSpPr>
        <p:spPr>
          <a:xfrm>
            <a:off x="7019354" y="2462033"/>
            <a:ext cx="1583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</a:rPr>
              <a:t>强大的</a:t>
            </a:r>
            <a:r>
              <a:rPr lang="en-US" altLang="zh-CN" sz="3600" dirty="0">
                <a:solidFill>
                  <a:schemeClr val="accent1"/>
                </a:solidFill>
              </a:rPr>
              <a:t>search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95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宏函数</a:t>
            </a:r>
            <a:r>
              <a:rPr lang="en-US" altLang="zh-CN" dirty="0"/>
              <a:t>ROUND</a:t>
            </a:r>
            <a:r>
              <a:rPr lang="zh-CN" altLang="en-US" dirty="0"/>
              <a:t>（</a:t>
            </a:r>
            <a:r>
              <a:rPr lang="en-US" altLang="zh-CN" dirty="0" err="1"/>
              <a:t>types.h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957" y="1446650"/>
            <a:ext cx="10923111" cy="1320934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57" y="3371714"/>
            <a:ext cx="6350318" cy="226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5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03114" cy="926592"/>
          </a:xfrm>
        </p:spPr>
        <p:txBody>
          <a:bodyPr>
            <a:noAutofit/>
          </a:bodyPr>
          <a:lstStyle/>
          <a:p>
            <a:r>
              <a:rPr lang="en-US" altLang="zh-CN" sz="5400" dirty="0"/>
              <a:t>Static inline ……				</a:t>
            </a:r>
            <a:r>
              <a:rPr lang="en-US" altLang="zh-CN" sz="5400" dirty="0" err="1"/>
              <a:t>pmap.h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/>
              <a:t>内联函数</a:t>
            </a:r>
            <a:endParaRPr lang="en-US" altLang="zh-CN" sz="4000" dirty="0"/>
          </a:p>
          <a:p>
            <a:r>
              <a:rPr lang="en-US" altLang="zh-CN" sz="4000" dirty="0"/>
              <a:t>Static</a:t>
            </a:r>
            <a:r>
              <a:rPr lang="zh-CN" altLang="en-US" sz="4000" dirty="0"/>
              <a:t>修饰</a:t>
            </a:r>
            <a:endParaRPr lang="en-US" altLang="zh-CN" sz="4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17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7667" y="1358337"/>
            <a:ext cx="12200925" cy="947276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67" y="3100317"/>
            <a:ext cx="6916115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3706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238</TotalTime>
  <Words>406</Words>
  <Application>Microsoft Office PowerPoint</Application>
  <PresentationFormat>宽屏</PresentationFormat>
  <Paragraphs>48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方正姚体</vt:lpstr>
      <vt:lpstr>华文新魏</vt:lpstr>
      <vt:lpstr>Arial</vt:lpstr>
      <vt:lpstr>Trebuchet MS</vt:lpstr>
      <vt:lpstr>Wingdings 3</vt:lpstr>
      <vt:lpstr>平面</vt:lpstr>
      <vt:lpstr>OS实验分享</vt:lpstr>
      <vt:lpstr>PowerPoint 演示文稿</vt:lpstr>
      <vt:lpstr>代码分析工具</vt:lpstr>
      <vt:lpstr>ctags</vt:lpstr>
      <vt:lpstr>~/.vimrc  设置tags路径</vt:lpstr>
      <vt:lpstr>Understand</vt:lpstr>
      <vt:lpstr>宏函数ROUND（types.h)</vt:lpstr>
      <vt:lpstr>Static inline ……    pmap.h</vt:lpstr>
      <vt:lpstr>PowerPoint 演示文稿</vt:lpstr>
      <vt:lpstr>Thank 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OS实验分享</dc:title>
  <dc:creator>杨森</dc:creator>
  <cp:lastModifiedBy>杨森</cp:lastModifiedBy>
  <cp:revision>25</cp:revision>
  <dcterms:created xsi:type="dcterms:W3CDTF">2016-03-25T07:39:00Z</dcterms:created>
  <dcterms:modified xsi:type="dcterms:W3CDTF">2016-04-14T17:00:15Z</dcterms:modified>
</cp:coreProperties>
</file>