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377" r:id="rId4"/>
    <p:sldId id="257" r:id="rId5"/>
    <p:sldId id="265" r:id="rId6"/>
    <p:sldId id="378" r:id="rId7"/>
    <p:sldId id="379" r:id="rId8"/>
    <p:sldId id="267" r:id="rId9"/>
    <p:sldId id="380" r:id="rId10"/>
    <p:sldId id="2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0" autoAdjust="0"/>
    <p:restoredTop sz="94660"/>
  </p:normalViewPr>
  <p:slideViewPr>
    <p:cSldViewPr snapToGrid="0">
      <p:cViewPr varScale="1">
        <p:scale>
          <a:sx n="59" d="100"/>
          <a:sy n="59" d="100"/>
        </p:scale>
        <p:origin x="72"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9E4D7-8603-460A-AF8F-5CA5B5669BD2}" type="datetimeFigureOut">
              <a:rPr lang="zh-CN" altLang="en-US" smtClean="0"/>
              <a:t>2023/9/27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4E9F5-14D6-49C6-8AB6-838744609352}" type="slidenum">
              <a:rPr lang="zh-CN" altLang="en-US" smtClean="0"/>
              <a:t>‹#›</a:t>
            </a:fld>
            <a:endParaRPr lang="zh-CN" altLang="en-US"/>
          </a:p>
        </p:txBody>
      </p:sp>
    </p:spTree>
    <p:extLst>
      <p:ext uri="{BB962C8B-B14F-4D97-AF65-F5344CB8AC3E}">
        <p14:creationId xmlns:p14="http://schemas.microsoft.com/office/powerpoint/2010/main" val="11234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2689247-7E6D-40B4-9848-6A52CBD56A03}" type="slidenum">
              <a:rPr lang="zh-CN" altLang="en-US" smtClean="0"/>
              <a:t>6</a:t>
            </a:fld>
            <a:endParaRPr lang="zh-CN" altLang="en-US"/>
          </a:p>
        </p:txBody>
      </p:sp>
    </p:spTree>
    <p:extLst>
      <p:ext uri="{BB962C8B-B14F-4D97-AF65-F5344CB8AC3E}">
        <p14:creationId xmlns:p14="http://schemas.microsoft.com/office/powerpoint/2010/main" val="358264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d47470a7-320f-49d5-a245-317518f97e82.source.1.zh-Hans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212733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939B3-502A-DDE8-BE41-48779F39B58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307FD25-FFB8-8C7C-D874-B579E8DA0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67DF7F-E6BB-067D-DC68-8D2E637FFE79}"/>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4EB27032-86EE-68AF-C48B-A53C646D3B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CF1D39-7558-42B9-D84E-19581AA8AD48}"/>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510725999"/>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2B94D-224C-41E8-6853-D3258EE01CD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6A1620-DDC6-E12D-8CFC-72C1CBA235B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42B3A8-D4FA-ABD7-9555-EDC0D43C2617}"/>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7B27597F-1822-4798-1CB2-F764B72007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36EC41-E76C-0221-C1E1-CFD9A1C8FB85}"/>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2287936375"/>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82C81EF-5F7E-4F62-2FD3-2A4EAF8CEBC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1F741BA-116A-E382-7AA5-9B9138D145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C96659-0810-0C07-72D6-BC2FE79D4008}"/>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9D580A15-C86C-74CB-5541-3EC114B4F9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0E0AC5-A218-6D4B-366A-51A056161191}"/>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3030287405"/>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A6CB2193-9101-E02B-0790-511A380F9D5F}"/>
              </a:ext>
            </a:extLst>
          </p:cNvPr>
          <p:cNvSpPr>
            <a:spLocks/>
          </p:cNvSpPr>
          <p:nvPr userDrawn="1"/>
        </p:nvSpPr>
        <p:spPr bwMode="auto">
          <a:xfrm>
            <a:off x="4503738" y="4572340"/>
            <a:ext cx="4540250" cy="919163"/>
          </a:xfrm>
          <a:custGeom>
            <a:avLst/>
            <a:gdLst>
              <a:gd name="T0" fmla="*/ 0 w 2860"/>
              <a:gd name="T1" fmla="*/ 104 h 579"/>
              <a:gd name="T2" fmla="*/ 2860 w 2860"/>
              <a:gd name="T3" fmla="*/ 579 h 579"/>
              <a:gd name="T4" fmla="*/ 2860 w 2860"/>
              <a:gd name="T5" fmla="*/ 0 h 579"/>
              <a:gd name="T6" fmla="*/ 0 w 2860"/>
              <a:gd name="T7" fmla="*/ 104 h 579"/>
            </a:gdLst>
            <a:ahLst/>
            <a:cxnLst>
              <a:cxn ang="0">
                <a:pos x="T0" y="T1"/>
              </a:cxn>
              <a:cxn ang="0">
                <a:pos x="T2" y="T3"/>
              </a:cxn>
              <a:cxn ang="0">
                <a:pos x="T4" y="T5"/>
              </a:cxn>
              <a:cxn ang="0">
                <a:pos x="T6" y="T7"/>
              </a:cxn>
            </a:cxnLst>
            <a:rect l="0" t="0" r="r" b="b"/>
            <a:pathLst>
              <a:path w="2860" h="579">
                <a:moveTo>
                  <a:pt x="0" y="104"/>
                </a:moveTo>
                <a:lnTo>
                  <a:pt x="2860" y="579"/>
                </a:lnTo>
                <a:lnTo>
                  <a:pt x="2860" y="0"/>
                </a:lnTo>
                <a:lnTo>
                  <a:pt x="0" y="104"/>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 name="任意多边形: 形状 6">
            <a:extLst>
              <a:ext uri="{FF2B5EF4-FFF2-40B4-BE49-F238E27FC236}">
                <a16:creationId xmlns:a16="http://schemas.microsoft.com/office/drawing/2014/main" id="{1CFA0E75-C213-5745-6CB7-FE475BD9697E}"/>
              </a:ext>
            </a:extLst>
          </p:cNvPr>
          <p:cNvSpPr>
            <a:spLocks/>
          </p:cNvSpPr>
          <p:nvPr userDrawn="1"/>
        </p:nvSpPr>
        <p:spPr bwMode="auto">
          <a:xfrm>
            <a:off x="4503738" y="1872002"/>
            <a:ext cx="7016750" cy="2865438"/>
          </a:xfrm>
          <a:custGeom>
            <a:avLst/>
            <a:gdLst>
              <a:gd name="T0" fmla="*/ 4420 w 4420"/>
              <a:gd name="T1" fmla="*/ 0 h 1805"/>
              <a:gd name="T2" fmla="*/ 272 w 4420"/>
              <a:gd name="T3" fmla="*/ 156 h 1805"/>
              <a:gd name="T4" fmla="*/ 0 w 4420"/>
              <a:gd name="T5" fmla="*/ 1805 h 1805"/>
              <a:gd name="T6" fmla="*/ 4399 w 4420"/>
              <a:gd name="T7" fmla="*/ 1643 h 1805"/>
              <a:gd name="T8" fmla="*/ 4420 w 4420"/>
              <a:gd name="T9" fmla="*/ 0 h 1805"/>
            </a:gdLst>
            <a:ahLst/>
            <a:cxnLst>
              <a:cxn ang="0">
                <a:pos x="T0" y="T1"/>
              </a:cxn>
              <a:cxn ang="0">
                <a:pos x="T2" y="T3"/>
              </a:cxn>
              <a:cxn ang="0">
                <a:pos x="T4" y="T5"/>
              </a:cxn>
              <a:cxn ang="0">
                <a:pos x="T6" y="T7"/>
              </a:cxn>
              <a:cxn ang="0">
                <a:pos x="T8" y="T9"/>
              </a:cxn>
            </a:cxnLst>
            <a:rect l="0" t="0" r="r" b="b"/>
            <a:pathLst>
              <a:path w="4420" h="1805">
                <a:moveTo>
                  <a:pt x="4420" y="0"/>
                </a:moveTo>
                <a:lnTo>
                  <a:pt x="272" y="156"/>
                </a:lnTo>
                <a:lnTo>
                  <a:pt x="0" y="1805"/>
                </a:lnTo>
                <a:lnTo>
                  <a:pt x="4399" y="1643"/>
                </a:lnTo>
                <a:lnTo>
                  <a:pt x="442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8" name="标题 19">
            <a:extLst>
              <a:ext uri="{FF2B5EF4-FFF2-40B4-BE49-F238E27FC236}">
                <a16:creationId xmlns:a16="http://schemas.microsoft.com/office/drawing/2014/main" id="{F1510602-B3AF-A5CF-9E66-F5BDDED0D46E}"/>
              </a:ext>
            </a:extLst>
          </p:cNvPr>
          <p:cNvSpPr>
            <a:spLocks noGrp="1"/>
          </p:cNvSpPr>
          <p:nvPr>
            <p:ph type="title"/>
          </p:nvPr>
        </p:nvSpPr>
        <p:spPr>
          <a:xfrm>
            <a:off x="5479192" y="2403286"/>
            <a:ext cx="5419185"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9" name="文本占位符 20">
            <a:extLst>
              <a:ext uri="{FF2B5EF4-FFF2-40B4-BE49-F238E27FC236}">
                <a16:creationId xmlns:a16="http://schemas.microsoft.com/office/drawing/2014/main" id="{E6EA07DD-D748-CA7E-F4FA-F96B0F7FD2F1}"/>
              </a:ext>
            </a:extLst>
          </p:cNvPr>
          <p:cNvSpPr>
            <a:spLocks noGrp="1"/>
          </p:cNvSpPr>
          <p:nvPr>
            <p:ph type="body" idx="1"/>
          </p:nvPr>
        </p:nvSpPr>
        <p:spPr>
          <a:xfrm>
            <a:off x="5480308" y="3298636"/>
            <a:ext cx="5419185" cy="1015623"/>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737492937"/>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E08EEE0E-62BC-4AAF-26F8-E1461020A630}"/>
              </a:ext>
            </a:extLst>
          </p:cNvPr>
          <p:cNvSpPr>
            <a:spLocks/>
          </p:cNvSpPr>
          <p:nvPr userDrawn="1"/>
        </p:nvSpPr>
        <p:spPr bwMode="auto">
          <a:xfrm>
            <a:off x="4503738" y="4572340"/>
            <a:ext cx="4540250" cy="919163"/>
          </a:xfrm>
          <a:custGeom>
            <a:avLst/>
            <a:gdLst>
              <a:gd name="T0" fmla="*/ 0 w 2860"/>
              <a:gd name="T1" fmla="*/ 104 h 579"/>
              <a:gd name="T2" fmla="*/ 2860 w 2860"/>
              <a:gd name="T3" fmla="*/ 579 h 579"/>
              <a:gd name="T4" fmla="*/ 2860 w 2860"/>
              <a:gd name="T5" fmla="*/ 0 h 579"/>
              <a:gd name="T6" fmla="*/ 0 w 2860"/>
              <a:gd name="T7" fmla="*/ 104 h 579"/>
            </a:gdLst>
            <a:ahLst/>
            <a:cxnLst>
              <a:cxn ang="0">
                <a:pos x="T0" y="T1"/>
              </a:cxn>
              <a:cxn ang="0">
                <a:pos x="T2" y="T3"/>
              </a:cxn>
              <a:cxn ang="0">
                <a:pos x="T4" y="T5"/>
              </a:cxn>
              <a:cxn ang="0">
                <a:pos x="T6" y="T7"/>
              </a:cxn>
            </a:cxnLst>
            <a:rect l="0" t="0" r="r" b="b"/>
            <a:pathLst>
              <a:path w="2860" h="579">
                <a:moveTo>
                  <a:pt x="0" y="104"/>
                </a:moveTo>
                <a:lnTo>
                  <a:pt x="2860" y="579"/>
                </a:lnTo>
                <a:lnTo>
                  <a:pt x="2860" y="0"/>
                </a:lnTo>
                <a:lnTo>
                  <a:pt x="0" y="104"/>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 name="任意多边形: 形状 6">
            <a:extLst>
              <a:ext uri="{FF2B5EF4-FFF2-40B4-BE49-F238E27FC236}">
                <a16:creationId xmlns:a16="http://schemas.microsoft.com/office/drawing/2014/main" id="{F35391EE-36A4-18C4-95CD-A5190E09E1D6}"/>
              </a:ext>
            </a:extLst>
          </p:cNvPr>
          <p:cNvSpPr>
            <a:spLocks/>
          </p:cNvSpPr>
          <p:nvPr userDrawn="1"/>
        </p:nvSpPr>
        <p:spPr bwMode="auto">
          <a:xfrm>
            <a:off x="4503738" y="1872002"/>
            <a:ext cx="7016750" cy="2865438"/>
          </a:xfrm>
          <a:custGeom>
            <a:avLst/>
            <a:gdLst>
              <a:gd name="T0" fmla="*/ 4420 w 4420"/>
              <a:gd name="T1" fmla="*/ 0 h 1805"/>
              <a:gd name="T2" fmla="*/ 272 w 4420"/>
              <a:gd name="T3" fmla="*/ 156 h 1805"/>
              <a:gd name="T4" fmla="*/ 0 w 4420"/>
              <a:gd name="T5" fmla="*/ 1805 h 1805"/>
              <a:gd name="T6" fmla="*/ 4399 w 4420"/>
              <a:gd name="T7" fmla="*/ 1643 h 1805"/>
              <a:gd name="T8" fmla="*/ 4420 w 4420"/>
              <a:gd name="T9" fmla="*/ 0 h 1805"/>
            </a:gdLst>
            <a:ahLst/>
            <a:cxnLst>
              <a:cxn ang="0">
                <a:pos x="T0" y="T1"/>
              </a:cxn>
              <a:cxn ang="0">
                <a:pos x="T2" y="T3"/>
              </a:cxn>
              <a:cxn ang="0">
                <a:pos x="T4" y="T5"/>
              </a:cxn>
              <a:cxn ang="0">
                <a:pos x="T6" y="T7"/>
              </a:cxn>
              <a:cxn ang="0">
                <a:pos x="T8" y="T9"/>
              </a:cxn>
            </a:cxnLst>
            <a:rect l="0" t="0" r="r" b="b"/>
            <a:pathLst>
              <a:path w="4420" h="1805">
                <a:moveTo>
                  <a:pt x="4420" y="0"/>
                </a:moveTo>
                <a:lnTo>
                  <a:pt x="272" y="156"/>
                </a:lnTo>
                <a:lnTo>
                  <a:pt x="0" y="1805"/>
                </a:lnTo>
                <a:lnTo>
                  <a:pt x="4399" y="1643"/>
                </a:lnTo>
                <a:lnTo>
                  <a:pt x="442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8" name="标题 19">
            <a:extLst>
              <a:ext uri="{FF2B5EF4-FFF2-40B4-BE49-F238E27FC236}">
                <a16:creationId xmlns:a16="http://schemas.microsoft.com/office/drawing/2014/main" id="{7F808738-9F20-6F2C-3228-2194BE825F93}"/>
              </a:ext>
            </a:extLst>
          </p:cNvPr>
          <p:cNvSpPr>
            <a:spLocks noGrp="1"/>
          </p:cNvSpPr>
          <p:nvPr>
            <p:ph type="title"/>
          </p:nvPr>
        </p:nvSpPr>
        <p:spPr>
          <a:xfrm>
            <a:off x="5479192" y="2403286"/>
            <a:ext cx="5419185"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9" name="文本占位符 20">
            <a:extLst>
              <a:ext uri="{FF2B5EF4-FFF2-40B4-BE49-F238E27FC236}">
                <a16:creationId xmlns:a16="http://schemas.microsoft.com/office/drawing/2014/main" id="{FFDA6094-EE01-D91A-90B5-41C4E2A0457E}"/>
              </a:ext>
            </a:extLst>
          </p:cNvPr>
          <p:cNvSpPr>
            <a:spLocks noGrp="1"/>
          </p:cNvSpPr>
          <p:nvPr>
            <p:ph type="body" idx="1"/>
          </p:nvPr>
        </p:nvSpPr>
        <p:spPr>
          <a:xfrm>
            <a:off x="5480308" y="3298636"/>
            <a:ext cx="5419185" cy="1015623"/>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7847041"/>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56DFF013-55A9-D52B-3F02-E8A47B231E56}"/>
              </a:ext>
            </a:extLst>
          </p:cNvPr>
          <p:cNvSpPr>
            <a:spLocks/>
          </p:cNvSpPr>
          <p:nvPr userDrawn="1"/>
        </p:nvSpPr>
        <p:spPr bwMode="auto">
          <a:xfrm>
            <a:off x="4503738" y="4572340"/>
            <a:ext cx="4540250" cy="919163"/>
          </a:xfrm>
          <a:custGeom>
            <a:avLst/>
            <a:gdLst>
              <a:gd name="T0" fmla="*/ 0 w 2860"/>
              <a:gd name="T1" fmla="*/ 104 h 579"/>
              <a:gd name="T2" fmla="*/ 2860 w 2860"/>
              <a:gd name="T3" fmla="*/ 579 h 579"/>
              <a:gd name="T4" fmla="*/ 2860 w 2860"/>
              <a:gd name="T5" fmla="*/ 0 h 579"/>
              <a:gd name="T6" fmla="*/ 0 w 2860"/>
              <a:gd name="T7" fmla="*/ 104 h 579"/>
            </a:gdLst>
            <a:ahLst/>
            <a:cxnLst>
              <a:cxn ang="0">
                <a:pos x="T0" y="T1"/>
              </a:cxn>
              <a:cxn ang="0">
                <a:pos x="T2" y="T3"/>
              </a:cxn>
              <a:cxn ang="0">
                <a:pos x="T4" y="T5"/>
              </a:cxn>
              <a:cxn ang="0">
                <a:pos x="T6" y="T7"/>
              </a:cxn>
            </a:cxnLst>
            <a:rect l="0" t="0" r="r" b="b"/>
            <a:pathLst>
              <a:path w="2860" h="579">
                <a:moveTo>
                  <a:pt x="0" y="104"/>
                </a:moveTo>
                <a:lnTo>
                  <a:pt x="2860" y="579"/>
                </a:lnTo>
                <a:lnTo>
                  <a:pt x="2860" y="0"/>
                </a:lnTo>
                <a:lnTo>
                  <a:pt x="0" y="104"/>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 name="任意多边形: 形状 6">
            <a:extLst>
              <a:ext uri="{FF2B5EF4-FFF2-40B4-BE49-F238E27FC236}">
                <a16:creationId xmlns:a16="http://schemas.microsoft.com/office/drawing/2014/main" id="{A972E05B-F285-8C7D-8563-C57D7319EF2A}"/>
              </a:ext>
            </a:extLst>
          </p:cNvPr>
          <p:cNvSpPr>
            <a:spLocks/>
          </p:cNvSpPr>
          <p:nvPr userDrawn="1"/>
        </p:nvSpPr>
        <p:spPr bwMode="auto">
          <a:xfrm>
            <a:off x="4503738" y="1872002"/>
            <a:ext cx="7016750" cy="2865438"/>
          </a:xfrm>
          <a:custGeom>
            <a:avLst/>
            <a:gdLst>
              <a:gd name="T0" fmla="*/ 4420 w 4420"/>
              <a:gd name="T1" fmla="*/ 0 h 1805"/>
              <a:gd name="T2" fmla="*/ 272 w 4420"/>
              <a:gd name="T3" fmla="*/ 156 h 1805"/>
              <a:gd name="T4" fmla="*/ 0 w 4420"/>
              <a:gd name="T5" fmla="*/ 1805 h 1805"/>
              <a:gd name="T6" fmla="*/ 4399 w 4420"/>
              <a:gd name="T7" fmla="*/ 1643 h 1805"/>
              <a:gd name="T8" fmla="*/ 4420 w 4420"/>
              <a:gd name="T9" fmla="*/ 0 h 1805"/>
            </a:gdLst>
            <a:ahLst/>
            <a:cxnLst>
              <a:cxn ang="0">
                <a:pos x="T0" y="T1"/>
              </a:cxn>
              <a:cxn ang="0">
                <a:pos x="T2" y="T3"/>
              </a:cxn>
              <a:cxn ang="0">
                <a:pos x="T4" y="T5"/>
              </a:cxn>
              <a:cxn ang="0">
                <a:pos x="T6" y="T7"/>
              </a:cxn>
              <a:cxn ang="0">
                <a:pos x="T8" y="T9"/>
              </a:cxn>
            </a:cxnLst>
            <a:rect l="0" t="0" r="r" b="b"/>
            <a:pathLst>
              <a:path w="4420" h="1805">
                <a:moveTo>
                  <a:pt x="4420" y="0"/>
                </a:moveTo>
                <a:lnTo>
                  <a:pt x="272" y="156"/>
                </a:lnTo>
                <a:lnTo>
                  <a:pt x="0" y="1805"/>
                </a:lnTo>
                <a:lnTo>
                  <a:pt x="4399" y="1643"/>
                </a:lnTo>
                <a:lnTo>
                  <a:pt x="442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8" name="标题 19">
            <a:extLst>
              <a:ext uri="{FF2B5EF4-FFF2-40B4-BE49-F238E27FC236}">
                <a16:creationId xmlns:a16="http://schemas.microsoft.com/office/drawing/2014/main" id="{FD1E3026-4998-5D4C-C15F-DB4D82B8AA19}"/>
              </a:ext>
            </a:extLst>
          </p:cNvPr>
          <p:cNvSpPr>
            <a:spLocks noGrp="1"/>
          </p:cNvSpPr>
          <p:nvPr>
            <p:ph type="title"/>
          </p:nvPr>
        </p:nvSpPr>
        <p:spPr>
          <a:xfrm>
            <a:off x="5479192" y="2403286"/>
            <a:ext cx="5419185"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9" name="文本占位符 20">
            <a:extLst>
              <a:ext uri="{FF2B5EF4-FFF2-40B4-BE49-F238E27FC236}">
                <a16:creationId xmlns:a16="http://schemas.microsoft.com/office/drawing/2014/main" id="{F49C6421-E491-B874-0C62-AE1B65A2E634}"/>
              </a:ext>
            </a:extLst>
          </p:cNvPr>
          <p:cNvSpPr>
            <a:spLocks noGrp="1"/>
          </p:cNvSpPr>
          <p:nvPr>
            <p:ph type="body" idx="1"/>
          </p:nvPr>
        </p:nvSpPr>
        <p:spPr>
          <a:xfrm>
            <a:off x="5480308" y="3298636"/>
            <a:ext cx="5419185" cy="1015623"/>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52889102"/>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Closin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457450" y="-12299"/>
            <a:ext cx="9734550" cy="6858000"/>
          </a:xfrm>
          <a:prstGeom prst="rect">
            <a:avLst/>
          </a:prstGeom>
        </p:spPr>
      </p:pic>
      <p:sp>
        <p:nvSpPr>
          <p:cNvPr id="2" name="标题 1"/>
          <p:cNvSpPr>
            <a:spLocks noGrp="1"/>
          </p:cNvSpPr>
          <p:nvPr>
            <p:ph type="title" hasCustomPrompt="1"/>
          </p:nvPr>
        </p:nvSpPr>
        <p:spPr>
          <a:xfrm>
            <a:off x="660400" y="2252313"/>
            <a:ext cx="5174343" cy="2303378"/>
          </a:xfrm>
        </p:spPr>
        <p:txBody>
          <a:bodyPr anchor="ctr">
            <a:normAutofit/>
          </a:bodyPr>
          <a:lstStyle>
            <a:lvl1pPr>
              <a:defRPr sz="4800"/>
            </a:lvl1pPr>
          </a:lstStyle>
          <a:p>
            <a:pPr lvl="0"/>
            <a:r>
              <a:rPr lang="en-US"/>
              <a:t>Click to add title</a:t>
            </a:r>
          </a:p>
        </p:txBody>
      </p:sp>
      <p:sp>
        <p:nvSpPr>
          <p:cNvPr id="4" name="文本占位符 3"/>
          <p:cNvSpPr>
            <a:spLocks noGrp="1"/>
          </p:cNvSpPr>
          <p:nvPr>
            <p:ph type="body" sz="quarter" idx="13" hasCustomPrompt="1"/>
          </p:nvPr>
        </p:nvSpPr>
        <p:spPr>
          <a:xfrm>
            <a:off x="660400" y="5570220"/>
            <a:ext cx="4517887" cy="274320"/>
          </a:xfrm>
        </p:spPr>
        <p:txBody>
          <a:bodyPr anchor="ctr">
            <a:noAutofit/>
          </a:bodyPr>
          <a:lstStyle>
            <a:lvl1pPr marL="0" indent="0" algn="l">
              <a:lnSpc>
                <a:spcPct val="100000"/>
              </a:lnSpc>
              <a:spcBef>
                <a:spcPts val="0"/>
              </a:spcBef>
              <a:buNone/>
              <a:defRPr lang="en-US" sz="1200" dirty="0">
                <a:solidFill>
                  <a:schemeClr val="tx1"/>
                </a:solidFill>
              </a:defRPr>
            </a:lvl1pPr>
          </a:lstStyle>
          <a:p>
            <a:pPr lvl="0"/>
            <a:r>
              <a:rPr lang="en-US"/>
              <a:t>Presenter name</a:t>
            </a:r>
          </a:p>
        </p:txBody>
      </p:sp>
      <p:sp>
        <p:nvSpPr>
          <p:cNvPr id="5" name="文本占位符 4"/>
          <p:cNvSpPr>
            <a:spLocks noGrp="1"/>
          </p:cNvSpPr>
          <p:nvPr>
            <p:ph type="body" sz="quarter" idx="14" hasCustomPrompt="1"/>
          </p:nvPr>
        </p:nvSpPr>
        <p:spPr>
          <a:xfrm>
            <a:off x="660400" y="5844540"/>
            <a:ext cx="4517887" cy="274320"/>
          </a:xfrm>
        </p:spPr>
        <p:txBody>
          <a:bodyPr anchor="ctr">
            <a:noAutofit/>
          </a:bodyPr>
          <a:lstStyle>
            <a:lvl1pPr marL="0" indent="0" algn="l">
              <a:lnSpc>
                <a:spcPct val="100000"/>
              </a:lnSpc>
              <a:spcBef>
                <a:spcPts val="0"/>
              </a:spcBef>
              <a:buNone/>
              <a:defRPr lang="en-US" sz="1200" dirty="0">
                <a:solidFill>
                  <a:schemeClr val="tx1"/>
                </a:solidFill>
              </a:defRPr>
            </a:lvl1pPr>
          </a:lstStyle>
          <a:p>
            <a:pPr lvl="0"/>
            <a:r>
              <a:rPr lang="en-US"/>
              <a:t>www.officeplus.cn</a:t>
            </a:r>
          </a:p>
        </p:txBody>
      </p:sp>
    </p:spTree>
    <p:extLst>
      <p:ext uri="{BB962C8B-B14F-4D97-AF65-F5344CB8AC3E}">
        <p14:creationId xmlns:p14="http://schemas.microsoft.com/office/powerpoint/2010/main" val="1172755519"/>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238474"/>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6439F-D822-B050-D349-42040B0698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C76C79-3031-E680-572C-0BDF039FF60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6B08FC-C42C-9324-6FB4-FF0F4A8FFAD9}"/>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6AF74946-A08F-A7A6-2EAF-5636DB6948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D92687-DCDE-B516-DBAA-09153C96E466}"/>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4154177743"/>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F6F5A-73F4-8A2C-D7C9-8BE1B27B03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2470E13-78A0-A5A2-A5F3-8CC2437AFF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8AA180-597F-B881-9B42-9831DDE51C7A}"/>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685829BA-0D41-24DF-5177-69F3017C64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A87ED8-BDA0-129D-5CE6-E80BCADB98E1}"/>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3623294509"/>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508A8-B3B9-6D9F-9CBE-38497E708F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397E61-0F0E-03D4-B114-4F108C5287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D933421-703B-EB77-2DF1-1416FBF2BE7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B1141FD-B9A2-7868-8A28-1789B1368998}"/>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6" name="页脚占位符 5">
            <a:extLst>
              <a:ext uri="{FF2B5EF4-FFF2-40B4-BE49-F238E27FC236}">
                <a16:creationId xmlns:a16="http://schemas.microsoft.com/office/drawing/2014/main" id="{E26ADF50-8F03-1308-6E6C-1E217F192E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3077BE-C006-0567-B85C-9B39FF30358E}"/>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2733068838"/>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BC5A8-CB65-6E77-7CEA-4864EAE6483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81C223-4ABD-3505-A34B-9202CA258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08E36A-43BF-0602-A8D3-23F6215D08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DC9A6E-5B7F-4706-DF6F-5282E84AD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A28D01-0977-B65D-C5F2-88C5E869D91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935FDEA-6A35-C4FF-66FE-809CC7D5B2F3}"/>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8" name="页脚占位符 7">
            <a:extLst>
              <a:ext uri="{FF2B5EF4-FFF2-40B4-BE49-F238E27FC236}">
                <a16:creationId xmlns:a16="http://schemas.microsoft.com/office/drawing/2014/main" id="{94B7CACB-62DF-C32E-C61D-059B3101A1B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7422F5-955B-4DA4-9B00-94EF59B2E84C}"/>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739424257"/>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E7323-9166-5CEB-654D-40B376095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E2F29B-8DE3-186C-4C4B-730703BDEA10}"/>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4" name="页脚占位符 3">
            <a:extLst>
              <a:ext uri="{FF2B5EF4-FFF2-40B4-BE49-F238E27FC236}">
                <a16:creationId xmlns:a16="http://schemas.microsoft.com/office/drawing/2014/main" id="{C932D3C6-FD2F-CF51-F844-4BD92D1EE2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26D11A-9E8A-6749-7E3A-3D75AAE5BE36}"/>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2353193739"/>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D05530-1CDA-FC59-4E26-C3C52E49E0BC}"/>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3" name="页脚占位符 2">
            <a:extLst>
              <a:ext uri="{FF2B5EF4-FFF2-40B4-BE49-F238E27FC236}">
                <a16:creationId xmlns:a16="http://schemas.microsoft.com/office/drawing/2014/main" id="{7EA49A52-5ACE-AB35-2659-32D30F5F2A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6AEDB9-9328-A2FC-488E-09CA0BA4B7DC}"/>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109691502"/>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94FE5-28CB-C9B2-BE5E-055F078355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4A07EE5-C78D-820F-F129-B0735030C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A7626A-48F9-0251-EF8B-00D4F37B8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D54A2F-B507-667C-D567-9DF792B68BCE}"/>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6" name="页脚占位符 5">
            <a:extLst>
              <a:ext uri="{FF2B5EF4-FFF2-40B4-BE49-F238E27FC236}">
                <a16:creationId xmlns:a16="http://schemas.microsoft.com/office/drawing/2014/main" id="{703CED44-935F-0480-54D8-36A0376292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F853B-8471-ACC2-C0B5-EE6848289CF3}"/>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567010573"/>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9BF38-76F1-1903-AA70-4794B8E7EC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B72A56-832D-2185-64B6-0BE70D2D2E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FBBC03-5460-C65F-B890-4459AB4CC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A64F93-0260-24CE-C203-F1C90A9A8DE1}"/>
              </a:ext>
            </a:extLst>
          </p:cNvPr>
          <p:cNvSpPr>
            <a:spLocks noGrp="1"/>
          </p:cNvSpPr>
          <p:nvPr>
            <p:ph type="dt" sz="half" idx="10"/>
          </p:nvPr>
        </p:nvSpPr>
        <p:spPr/>
        <p:txBody>
          <a:bodyPr/>
          <a:lstStyle/>
          <a:p>
            <a:fld id="{C56522E0-FE7C-4D8D-995A-68373F175C86}" type="datetimeFigureOut">
              <a:rPr lang="zh-CN" altLang="en-US" smtClean="0"/>
              <a:t>2023/9/27</a:t>
            </a:fld>
            <a:endParaRPr lang="zh-CN" altLang="en-US"/>
          </a:p>
        </p:txBody>
      </p:sp>
      <p:sp>
        <p:nvSpPr>
          <p:cNvPr id="6" name="页脚占位符 5">
            <a:extLst>
              <a:ext uri="{FF2B5EF4-FFF2-40B4-BE49-F238E27FC236}">
                <a16:creationId xmlns:a16="http://schemas.microsoft.com/office/drawing/2014/main" id="{D9FE8B1E-7A15-222A-BA9F-3CFCF1AEC1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228266-6AC3-B9E3-A406-94E84FB7F611}"/>
              </a:ext>
            </a:extLst>
          </p:cNvPr>
          <p:cNvSpPr>
            <a:spLocks noGrp="1"/>
          </p:cNvSpPr>
          <p:nvPr>
            <p:ph type="sldNum" sz="quarter" idx="12"/>
          </p:nvPr>
        </p:nvSpPr>
        <p:spPr/>
        <p:txBody>
          <a:body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2379869460"/>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71FE14-BC4A-7754-48E2-6878D702EC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77A668-15D7-4A82-18A9-932662210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9FB068-C6E6-AB46-17C6-19E69EDDD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522E0-FE7C-4D8D-995A-68373F175C86}" type="datetimeFigureOut">
              <a:rPr lang="zh-CN" altLang="en-US" smtClean="0"/>
              <a:t>2023/9/27</a:t>
            </a:fld>
            <a:endParaRPr lang="zh-CN" altLang="en-US"/>
          </a:p>
        </p:txBody>
      </p:sp>
      <p:sp>
        <p:nvSpPr>
          <p:cNvPr id="5" name="页脚占位符 4">
            <a:extLst>
              <a:ext uri="{FF2B5EF4-FFF2-40B4-BE49-F238E27FC236}">
                <a16:creationId xmlns:a16="http://schemas.microsoft.com/office/drawing/2014/main" id="{B43277D0-DB51-3A05-0758-8AFFFAAB5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371582-0628-6CAB-CD35-7F3382942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DC90F-31A9-406D-86CA-1B01E72FB4A4}" type="slidenum">
              <a:rPr lang="zh-CN" altLang="en-US" smtClean="0"/>
              <a:t>‹#›</a:t>
            </a:fld>
            <a:endParaRPr lang="zh-CN" altLang="en-US"/>
          </a:p>
        </p:txBody>
      </p:sp>
    </p:spTree>
    <p:extLst>
      <p:ext uri="{BB962C8B-B14F-4D97-AF65-F5344CB8AC3E}">
        <p14:creationId xmlns:p14="http://schemas.microsoft.com/office/powerpoint/2010/main" val="3898461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2D2F4-B3CD-E3E1-0655-7D9B9753FFD7}"/>
              </a:ext>
            </a:extLst>
          </p:cNvPr>
          <p:cNvSpPr>
            <a:spLocks noGrp="1"/>
          </p:cNvSpPr>
          <p:nvPr>
            <p:ph type="ctrTitle"/>
          </p:nvPr>
        </p:nvSpPr>
        <p:spPr/>
        <p:txBody>
          <a:bodyPr/>
          <a:lstStyle/>
          <a:p>
            <a:r>
              <a:rPr lang="zh-CN" altLang="en-US" dirty="0"/>
              <a:t>“</a:t>
            </a:r>
            <a:r>
              <a:rPr lang="en-US" altLang="zh-CN" dirty="0"/>
              <a:t>Natural</a:t>
            </a:r>
            <a:r>
              <a:rPr lang="zh-CN" altLang="en-US" dirty="0"/>
              <a:t>”</a:t>
            </a:r>
            <a:r>
              <a:rPr lang="en-US" altLang="zh-CN" dirty="0"/>
              <a:t> User Interfaces</a:t>
            </a:r>
            <a:endParaRPr lang="zh-CN" altLang="en-US" dirty="0"/>
          </a:p>
        </p:txBody>
      </p:sp>
      <p:sp>
        <p:nvSpPr>
          <p:cNvPr id="3" name="副标题 2">
            <a:extLst>
              <a:ext uri="{FF2B5EF4-FFF2-40B4-BE49-F238E27FC236}">
                <a16:creationId xmlns:a16="http://schemas.microsoft.com/office/drawing/2014/main" id="{89579399-F9CF-FAC5-2DC0-E5F9660ACE37}"/>
              </a:ext>
            </a:extLst>
          </p:cNvPr>
          <p:cNvSpPr>
            <a:spLocks noGrp="1"/>
          </p:cNvSpPr>
          <p:nvPr>
            <p:ph type="subTitle" idx="1"/>
          </p:nvPr>
        </p:nvSpPr>
        <p:spPr>
          <a:xfrm>
            <a:off x="1524000" y="4384358"/>
            <a:ext cx="9144000" cy="1655762"/>
          </a:xfrm>
        </p:spPr>
        <p:txBody>
          <a:bodyPr>
            <a:normAutofit lnSpcReduction="10000"/>
          </a:bodyPr>
          <a:lstStyle/>
          <a:p>
            <a:endParaRPr lang="en-US" altLang="zh-CN" dirty="0"/>
          </a:p>
          <a:p>
            <a:endParaRPr lang="en-US" altLang="zh-CN" dirty="0"/>
          </a:p>
          <a:p>
            <a:r>
              <a:rPr lang="en-US" altLang="zh-CN" dirty="0"/>
              <a:t>						</a:t>
            </a:r>
            <a:r>
              <a:rPr lang="zh-CN" altLang="en-US" dirty="0"/>
              <a:t>曲廷锌</a:t>
            </a:r>
            <a:endParaRPr lang="en-US" altLang="zh-CN" dirty="0"/>
          </a:p>
          <a:p>
            <a:r>
              <a:rPr lang="en-US" altLang="zh-CN" dirty="0"/>
              <a:t>						211250183</a:t>
            </a:r>
            <a:endParaRPr lang="zh-CN" altLang="en-US" dirty="0"/>
          </a:p>
        </p:txBody>
      </p:sp>
    </p:spTree>
    <p:extLst>
      <p:ext uri="{BB962C8B-B14F-4D97-AF65-F5344CB8AC3E}">
        <p14:creationId xmlns:p14="http://schemas.microsoft.com/office/powerpoint/2010/main" val="781045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7EFE43C-6009-55B7-3CD7-F576BE07EA00}"/>
              </a:ext>
            </a:extLst>
          </p:cNvPr>
          <p:cNvSpPr>
            <a:spLocks noGrp="1"/>
          </p:cNvSpPr>
          <p:nvPr>
            <p:ph type="title"/>
          </p:nvPr>
        </p:nvSpPr>
        <p:spPr/>
        <p:txBody>
          <a:bodyPr/>
          <a:lstStyle/>
          <a:p>
            <a:pPr lvl="0"/>
            <a:r>
              <a:rPr lang="en-US">
                <a:latin typeface="等线 Light" panose="02010600030101010101" pitchFamily="2" charset="-122"/>
                <a:ea typeface="等线 Light" panose="02010600030101010101" pitchFamily="2" charset="-122"/>
              </a:rPr>
              <a:t>Thank you</a:t>
            </a:r>
          </a:p>
        </p:txBody>
      </p:sp>
    </p:spTree>
    <p:extLst>
      <p:ext uri="{BB962C8B-B14F-4D97-AF65-F5344CB8AC3E}">
        <p14:creationId xmlns:p14="http://schemas.microsoft.com/office/powerpoint/2010/main" val="2222043220"/>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479192" y="2403285"/>
            <a:ext cx="5419185" cy="895350"/>
          </a:xfrm>
        </p:spPr>
        <p:txBody>
          <a:bodyPr/>
          <a:lstStyle/>
          <a:p>
            <a:r>
              <a:rPr lang="en-US" altLang="zh-CN" dirty="0">
                <a:latin typeface="等线" panose="02010600030101010101" pitchFamily="2" charset="-122"/>
                <a:ea typeface="等线" panose="02010600030101010101" pitchFamily="2" charset="-122"/>
              </a:rPr>
              <a:t>What’s the Natural User Interface?</a:t>
            </a:r>
            <a:endParaRPr lang="zh-CN" altLang="en-US" dirty="0">
              <a:latin typeface="等线" panose="02010600030101010101" pitchFamily="2" charset="-122"/>
              <a:ea typeface="等线" panose="02010600030101010101" pitchFamily="2" charset="-122"/>
            </a:endParaRPr>
          </a:p>
        </p:txBody>
      </p:sp>
      <p:sp>
        <p:nvSpPr>
          <p:cNvPr id="6" name="文本占位符 5"/>
          <p:cNvSpPr>
            <a:spLocks noGrp="1"/>
          </p:cNvSpPr>
          <p:nvPr>
            <p:ph type="body" idx="1"/>
          </p:nvPr>
        </p:nvSpPr>
        <p:spPr>
          <a:xfrm>
            <a:off x="5479192" y="3559365"/>
            <a:ext cx="5419185" cy="1015623"/>
          </a:xfrm>
        </p:spPr>
        <p:txBody>
          <a:bodyPr>
            <a:normAutofit/>
          </a:bodyPr>
          <a:lstStyle/>
          <a:p>
            <a:pPr lvl="0"/>
            <a:r>
              <a:rPr lang="en-US" altLang="zh-CN" sz="1600" dirty="0">
                <a:latin typeface="等线" panose="02010600030101010101" pitchFamily="2" charset="-122"/>
                <a:ea typeface="等线" panose="02010600030101010101" pitchFamily="2" charset="-122"/>
              </a:rPr>
              <a:t>NUI is really natural</a:t>
            </a:r>
            <a:r>
              <a:rPr lang="zh-CN" altLang="en-US" sz="1600" dirty="0">
                <a:latin typeface="等线" panose="02010600030101010101" pitchFamily="2" charset="-122"/>
                <a:ea typeface="等线" panose="02010600030101010101" pitchFamily="2" charset="-122"/>
              </a:rPr>
              <a:t>？</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2"/>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rPr>
              <a:t>/01</a:t>
            </a:r>
            <a:endParaRPr lang="zh-CN" altLang="en-US"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7695744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5BF164-777C-D65D-2C1A-BB47548533F7}"/>
              </a:ext>
            </a:extLst>
          </p:cNvPr>
          <p:cNvSpPr txBox="1"/>
          <p:nvPr/>
        </p:nvSpPr>
        <p:spPr>
          <a:xfrm>
            <a:off x="823816" y="692958"/>
            <a:ext cx="2502388" cy="395493"/>
          </a:xfrm>
          <a:prstGeom prst="rect">
            <a:avLst/>
          </a:prstGeom>
          <a:scene3d>
            <a:camera prst="orthographicFront"/>
            <a:lightRig rig="threePt" dir="t"/>
          </a:scene3d>
        </p:spPr>
        <p:txBody>
          <a:bodyPr vert="horz" wrap="square" lIns="0" tIns="0" rIns="0" bIns="0" rtlCol="0">
            <a:spAutoFit/>
          </a:bodyPr>
          <a:lstStyle>
            <a:defPPr>
              <a:defRPr lang="zh-CN"/>
            </a:defPPr>
            <a:lvl1pPr indent="0">
              <a:lnSpc>
                <a:spcPct val="90000"/>
              </a:lnSpc>
              <a:spcBef>
                <a:spcPts val="1000"/>
              </a:spcBef>
              <a:buFont typeface="Arial" panose="020B0604020202020204" pitchFamily="34" charset="0"/>
              <a:buNone/>
              <a:defRPr kumimoji="1" sz="3600">
                <a:ln w="6350">
                  <a:noFill/>
                </a:ln>
                <a:gradFill flip="none" rotWithShape="1">
                  <a:gsLst>
                    <a:gs pos="0">
                      <a:schemeClr val="accent4"/>
                    </a:gs>
                    <a:gs pos="100000">
                      <a:schemeClr val="accent3"/>
                    </a:gs>
                  </a:gsLst>
                  <a:path path="circle">
                    <a:fillToRect r="100000" b="100000"/>
                  </a:path>
                  <a:tileRect l="-100000" t="-100000"/>
                </a:gradFill>
                <a:effectLst>
                  <a:outerShdw blurRad="177800" dist="127000" dir="2700000" sx="95000" sy="95000" algn="tl" rotWithShape="0">
                    <a:schemeClr val="accent3">
                      <a:lumMod val="75000"/>
                      <a:alpha val="35000"/>
                    </a:schemeClr>
                  </a:outerShdw>
                </a:effectLst>
                <a:latin typeface="锐字真言体免费商用" panose="02010600030101010101" pitchFamily="2" charset="-122"/>
                <a:ea typeface="锐字真言体免费商用" panose="02010600030101010101" pitchFamily="2" charset="-122"/>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800" dirty="0">
                <a:solidFill>
                  <a:srgbClr val="F54E1A"/>
                </a:solidFill>
                <a:effectLst>
                  <a:outerShdw blurRad="177800" dist="127000" dir="2700000" sx="95000" sy="95000" algn="tl" rotWithShape="0">
                    <a:srgbClr val="F54E1A">
                      <a:lumMod val="75000"/>
                      <a:alpha val="35000"/>
                    </a:srgbClr>
                  </a:outerShdw>
                </a:effectLst>
                <a:latin typeface="等线 Light" panose="02010600030101010101" pitchFamily="2" charset="-122"/>
                <a:ea typeface="等线 Light" panose="02010600030101010101" pitchFamily="2" charset="-122"/>
                <a:cs typeface="+mn-ea"/>
                <a:sym typeface="+mn-lt"/>
              </a:rPr>
              <a:t>Development</a:t>
            </a:r>
            <a:endParaRPr kumimoji="1" lang="zh-CN" altLang="en-US" sz="2800" b="0" i="0" u="none" strike="noStrike" kern="1200" cap="none" spc="0" normalizeH="0" baseline="0" noProof="0" dirty="0">
              <a:ln w="6350">
                <a:noFill/>
              </a:ln>
              <a:solidFill>
                <a:srgbClr val="F54E1A"/>
              </a:solidFill>
              <a:effectLst>
                <a:outerShdw blurRad="177800" dist="127000" dir="2700000" sx="95000" sy="95000" algn="tl" rotWithShape="0">
                  <a:srgbClr val="F54E1A">
                    <a:lumMod val="75000"/>
                    <a:alpha val="35000"/>
                  </a:srgbClr>
                </a:outerShdw>
              </a:effectLst>
              <a:uLnTx/>
              <a:uFillTx/>
              <a:latin typeface="等线 Light" panose="02010600030101010101" pitchFamily="2" charset="-122"/>
              <a:ea typeface="等线 Light" panose="02010600030101010101" pitchFamily="2" charset="-122"/>
              <a:cs typeface="+mn-ea"/>
              <a:sym typeface="+mn-lt"/>
            </a:endParaRPr>
          </a:p>
        </p:txBody>
      </p:sp>
      <p:sp>
        <p:nvSpPr>
          <p:cNvPr id="3" name="任意多边形: 形状 2">
            <a:extLst>
              <a:ext uri="{FF2B5EF4-FFF2-40B4-BE49-F238E27FC236}">
                <a16:creationId xmlns:a16="http://schemas.microsoft.com/office/drawing/2014/main" id="{1CDE9777-111C-4732-3790-947BF9DA4162}"/>
              </a:ext>
            </a:extLst>
          </p:cNvPr>
          <p:cNvSpPr/>
          <p:nvPr/>
        </p:nvSpPr>
        <p:spPr>
          <a:xfrm rot="5400000">
            <a:off x="10437910" y="547367"/>
            <a:ext cx="334605" cy="293847"/>
          </a:xfrm>
          <a:custGeom>
            <a:avLst/>
            <a:gdLst>
              <a:gd name="connsiteX0" fmla="*/ 320399 w 640799"/>
              <a:gd name="connsiteY0" fmla="*/ 0 h 553922"/>
              <a:gd name="connsiteX1" fmla="*/ 322138 w 640799"/>
              <a:gd name="connsiteY1" fmla="*/ 17246 h 553922"/>
              <a:gd name="connsiteX2" fmla="*/ 640799 w 640799"/>
              <a:gd name="connsiteY2" fmla="*/ 276961 h 553922"/>
              <a:gd name="connsiteX3" fmla="*/ 322138 w 640799"/>
              <a:gd name="connsiteY3" fmla="*/ 536676 h 553922"/>
              <a:gd name="connsiteX4" fmla="*/ 320399 w 640799"/>
              <a:gd name="connsiteY4" fmla="*/ 553922 h 553922"/>
              <a:gd name="connsiteX5" fmla="*/ 318661 w 640799"/>
              <a:gd name="connsiteY5" fmla="*/ 536676 h 553922"/>
              <a:gd name="connsiteX6" fmla="*/ 0 w 640799"/>
              <a:gd name="connsiteY6" fmla="*/ 276961 h 553922"/>
              <a:gd name="connsiteX7" fmla="*/ 318661 w 640799"/>
              <a:gd name="connsiteY7" fmla="*/ 17246 h 553922"/>
              <a:gd name="connsiteX8" fmla="*/ 320399 w 640799"/>
              <a:gd name="connsiteY8" fmla="*/ 0 h 5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99" h="553922">
                <a:moveTo>
                  <a:pt x="320399" y="0"/>
                </a:moveTo>
                <a:lnTo>
                  <a:pt x="322138" y="17246"/>
                </a:lnTo>
                <a:cubicBezTo>
                  <a:pt x="352468" y="165465"/>
                  <a:pt x="483613" y="276961"/>
                  <a:pt x="640799" y="276961"/>
                </a:cubicBezTo>
                <a:cubicBezTo>
                  <a:pt x="483613" y="276961"/>
                  <a:pt x="352468" y="388457"/>
                  <a:pt x="322138" y="536676"/>
                </a:cubicBezTo>
                <a:lnTo>
                  <a:pt x="320399" y="553922"/>
                </a:lnTo>
                <a:lnTo>
                  <a:pt x="318661" y="536676"/>
                </a:lnTo>
                <a:cubicBezTo>
                  <a:pt x="288331" y="388457"/>
                  <a:pt x="157186" y="276961"/>
                  <a:pt x="0" y="276961"/>
                </a:cubicBezTo>
                <a:cubicBezTo>
                  <a:pt x="157186" y="276961"/>
                  <a:pt x="288331" y="165465"/>
                  <a:pt x="318661" y="17246"/>
                </a:cubicBezTo>
                <a:lnTo>
                  <a:pt x="3203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4" name="任意多边形: 形状 3">
            <a:extLst>
              <a:ext uri="{FF2B5EF4-FFF2-40B4-BE49-F238E27FC236}">
                <a16:creationId xmlns:a16="http://schemas.microsoft.com/office/drawing/2014/main" id="{A581C1A5-89D8-E7D0-7B6B-DCC7427ADA84}"/>
              </a:ext>
            </a:extLst>
          </p:cNvPr>
          <p:cNvSpPr/>
          <p:nvPr/>
        </p:nvSpPr>
        <p:spPr>
          <a:xfrm rot="5400000">
            <a:off x="10692368" y="547368"/>
            <a:ext cx="334605" cy="293847"/>
          </a:xfrm>
          <a:custGeom>
            <a:avLst/>
            <a:gdLst>
              <a:gd name="connsiteX0" fmla="*/ 320399 w 640799"/>
              <a:gd name="connsiteY0" fmla="*/ 0 h 553922"/>
              <a:gd name="connsiteX1" fmla="*/ 322138 w 640799"/>
              <a:gd name="connsiteY1" fmla="*/ 17246 h 553922"/>
              <a:gd name="connsiteX2" fmla="*/ 640799 w 640799"/>
              <a:gd name="connsiteY2" fmla="*/ 276961 h 553922"/>
              <a:gd name="connsiteX3" fmla="*/ 322138 w 640799"/>
              <a:gd name="connsiteY3" fmla="*/ 536676 h 553922"/>
              <a:gd name="connsiteX4" fmla="*/ 320399 w 640799"/>
              <a:gd name="connsiteY4" fmla="*/ 553922 h 553922"/>
              <a:gd name="connsiteX5" fmla="*/ 318661 w 640799"/>
              <a:gd name="connsiteY5" fmla="*/ 536676 h 553922"/>
              <a:gd name="connsiteX6" fmla="*/ 0 w 640799"/>
              <a:gd name="connsiteY6" fmla="*/ 276961 h 553922"/>
              <a:gd name="connsiteX7" fmla="*/ 318661 w 640799"/>
              <a:gd name="connsiteY7" fmla="*/ 17246 h 553922"/>
              <a:gd name="connsiteX8" fmla="*/ 320399 w 640799"/>
              <a:gd name="connsiteY8" fmla="*/ 0 h 5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99" h="553922">
                <a:moveTo>
                  <a:pt x="320399" y="0"/>
                </a:moveTo>
                <a:lnTo>
                  <a:pt x="322138" y="17246"/>
                </a:lnTo>
                <a:cubicBezTo>
                  <a:pt x="352468" y="165465"/>
                  <a:pt x="483613" y="276961"/>
                  <a:pt x="640799" y="276961"/>
                </a:cubicBezTo>
                <a:cubicBezTo>
                  <a:pt x="483613" y="276961"/>
                  <a:pt x="352468" y="388457"/>
                  <a:pt x="322138" y="536676"/>
                </a:cubicBezTo>
                <a:lnTo>
                  <a:pt x="320399" y="553922"/>
                </a:lnTo>
                <a:lnTo>
                  <a:pt x="318661" y="536676"/>
                </a:lnTo>
                <a:cubicBezTo>
                  <a:pt x="288331" y="388457"/>
                  <a:pt x="157186" y="276961"/>
                  <a:pt x="0" y="276961"/>
                </a:cubicBezTo>
                <a:cubicBezTo>
                  <a:pt x="157186" y="276961"/>
                  <a:pt x="288331" y="165465"/>
                  <a:pt x="318661" y="17246"/>
                </a:cubicBezTo>
                <a:lnTo>
                  <a:pt x="3203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5" name="任意多边形: 形状 4">
            <a:extLst>
              <a:ext uri="{FF2B5EF4-FFF2-40B4-BE49-F238E27FC236}">
                <a16:creationId xmlns:a16="http://schemas.microsoft.com/office/drawing/2014/main" id="{70997677-80BE-D673-60C1-62D66F04792F}"/>
              </a:ext>
            </a:extLst>
          </p:cNvPr>
          <p:cNvSpPr/>
          <p:nvPr/>
        </p:nvSpPr>
        <p:spPr>
          <a:xfrm rot="5400000">
            <a:off x="10946826" y="547368"/>
            <a:ext cx="334605" cy="293847"/>
          </a:xfrm>
          <a:custGeom>
            <a:avLst/>
            <a:gdLst>
              <a:gd name="connsiteX0" fmla="*/ 320399 w 640799"/>
              <a:gd name="connsiteY0" fmla="*/ 0 h 553922"/>
              <a:gd name="connsiteX1" fmla="*/ 322138 w 640799"/>
              <a:gd name="connsiteY1" fmla="*/ 17246 h 553922"/>
              <a:gd name="connsiteX2" fmla="*/ 640799 w 640799"/>
              <a:gd name="connsiteY2" fmla="*/ 276961 h 553922"/>
              <a:gd name="connsiteX3" fmla="*/ 322138 w 640799"/>
              <a:gd name="connsiteY3" fmla="*/ 536676 h 553922"/>
              <a:gd name="connsiteX4" fmla="*/ 320399 w 640799"/>
              <a:gd name="connsiteY4" fmla="*/ 553922 h 553922"/>
              <a:gd name="connsiteX5" fmla="*/ 318661 w 640799"/>
              <a:gd name="connsiteY5" fmla="*/ 536676 h 553922"/>
              <a:gd name="connsiteX6" fmla="*/ 0 w 640799"/>
              <a:gd name="connsiteY6" fmla="*/ 276961 h 553922"/>
              <a:gd name="connsiteX7" fmla="*/ 318661 w 640799"/>
              <a:gd name="connsiteY7" fmla="*/ 17246 h 553922"/>
              <a:gd name="connsiteX8" fmla="*/ 320399 w 640799"/>
              <a:gd name="connsiteY8" fmla="*/ 0 h 5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99" h="553922">
                <a:moveTo>
                  <a:pt x="320399" y="0"/>
                </a:moveTo>
                <a:lnTo>
                  <a:pt x="322138" y="17246"/>
                </a:lnTo>
                <a:cubicBezTo>
                  <a:pt x="352468" y="165465"/>
                  <a:pt x="483613" y="276961"/>
                  <a:pt x="640799" y="276961"/>
                </a:cubicBezTo>
                <a:cubicBezTo>
                  <a:pt x="483613" y="276961"/>
                  <a:pt x="352468" y="388457"/>
                  <a:pt x="322138" y="536676"/>
                </a:cubicBezTo>
                <a:lnTo>
                  <a:pt x="320399" y="553922"/>
                </a:lnTo>
                <a:lnTo>
                  <a:pt x="318661" y="536676"/>
                </a:lnTo>
                <a:cubicBezTo>
                  <a:pt x="288331" y="388457"/>
                  <a:pt x="157186" y="276961"/>
                  <a:pt x="0" y="276961"/>
                </a:cubicBezTo>
                <a:cubicBezTo>
                  <a:pt x="157186" y="276961"/>
                  <a:pt x="288331" y="165465"/>
                  <a:pt x="318661" y="17246"/>
                </a:cubicBezTo>
                <a:lnTo>
                  <a:pt x="3203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6" name="任意多边形: 形状 5">
            <a:extLst>
              <a:ext uri="{FF2B5EF4-FFF2-40B4-BE49-F238E27FC236}">
                <a16:creationId xmlns:a16="http://schemas.microsoft.com/office/drawing/2014/main" id="{5B1EF569-D30A-9EF5-1D43-EAF6927ACCA1}"/>
              </a:ext>
            </a:extLst>
          </p:cNvPr>
          <p:cNvSpPr/>
          <p:nvPr/>
        </p:nvSpPr>
        <p:spPr>
          <a:xfrm rot="5400000">
            <a:off x="11355827" y="547368"/>
            <a:ext cx="334605" cy="293847"/>
          </a:xfrm>
          <a:custGeom>
            <a:avLst/>
            <a:gdLst>
              <a:gd name="connsiteX0" fmla="*/ 320399 w 640799"/>
              <a:gd name="connsiteY0" fmla="*/ 0 h 553922"/>
              <a:gd name="connsiteX1" fmla="*/ 322138 w 640799"/>
              <a:gd name="connsiteY1" fmla="*/ 17246 h 553922"/>
              <a:gd name="connsiteX2" fmla="*/ 640799 w 640799"/>
              <a:gd name="connsiteY2" fmla="*/ 276961 h 553922"/>
              <a:gd name="connsiteX3" fmla="*/ 322138 w 640799"/>
              <a:gd name="connsiteY3" fmla="*/ 536676 h 553922"/>
              <a:gd name="connsiteX4" fmla="*/ 320399 w 640799"/>
              <a:gd name="connsiteY4" fmla="*/ 553922 h 553922"/>
              <a:gd name="connsiteX5" fmla="*/ 318661 w 640799"/>
              <a:gd name="connsiteY5" fmla="*/ 536676 h 553922"/>
              <a:gd name="connsiteX6" fmla="*/ 0 w 640799"/>
              <a:gd name="connsiteY6" fmla="*/ 276961 h 553922"/>
              <a:gd name="connsiteX7" fmla="*/ 318661 w 640799"/>
              <a:gd name="connsiteY7" fmla="*/ 17246 h 553922"/>
              <a:gd name="connsiteX8" fmla="*/ 320399 w 640799"/>
              <a:gd name="connsiteY8" fmla="*/ 0 h 5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99" h="553922">
                <a:moveTo>
                  <a:pt x="320399" y="0"/>
                </a:moveTo>
                <a:lnTo>
                  <a:pt x="322138" y="17246"/>
                </a:lnTo>
                <a:cubicBezTo>
                  <a:pt x="352468" y="165465"/>
                  <a:pt x="483613" y="276961"/>
                  <a:pt x="640799" y="276961"/>
                </a:cubicBezTo>
                <a:cubicBezTo>
                  <a:pt x="483613" y="276961"/>
                  <a:pt x="352468" y="388457"/>
                  <a:pt x="322138" y="536676"/>
                </a:cubicBezTo>
                <a:lnTo>
                  <a:pt x="320399" y="553922"/>
                </a:lnTo>
                <a:lnTo>
                  <a:pt x="318661" y="536676"/>
                </a:lnTo>
                <a:cubicBezTo>
                  <a:pt x="288331" y="388457"/>
                  <a:pt x="157186" y="276961"/>
                  <a:pt x="0" y="276961"/>
                </a:cubicBezTo>
                <a:cubicBezTo>
                  <a:pt x="157186" y="276961"/>
                  <a:pt x="288331" y="165465"/>
                  <a:pt x="318661" y="17246"/>
                </a:cubicBezTo>
                <a:lnTo>
                  <a:pt x="320399" y="0"/>
                </a:lnTo>
                <a:close/>
              </a:path>
            </a:pathLst>
          </a:cu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cxnSp>
        <p:nvCxnSpPr>
          <p:cNvPr id="7" name="直接连接符 6">
            <a:extLst>
              <a:ext uri="{FF2B5EF4-FFF2-40B4-BE49-F238E27FC236}">
                <a16:creationId xmlns:a16="http://schemas.microsoft.com/office/drawing/2014/main" id="{D519AD33-C03D-2581-D178-20569C18511C}"/>
              </a:ext>
            </a:extLst>
          </p:cNvPr>
          <p:cNvCxnSpPr>
            <a:cxnSpLocks/>
          </p:cNvCxnSpPr>
          <p:nvPr/>
        </p:nvCxnSpPr>
        <p:spPr>
          <a:xfrm>
            <a:off x="691589" y="628787"/>
            <a:ext cx="0" cy="47361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6D8ACC6-88ED-06F7-A323-766EEBCD5B12}"/>
              </a:ext>
            </a:extLst>
          </p:cNvPr>
          <p:cNvCxnSpPr>
            <a:cxnSpLocks/>
          </p:cNvCxnSpPr>
          <p:nvPr/>
        </p:nvCxnSpPr>
        <p:spPr>
          <a:xfrm>
            <a:off x="3048000" y="861593"/>
            <a:ext cx="8477325" cy="16126"/>
          </a:xfrm>
          <a:prstGeom prst="line">
            <a:avLst/>
          </a:prstGeom>
          <a:ln w="25400" cap="sq">
            <a:gradFill flip="none" rotWithShape="1">
              <a:gsLst>
                <a:gs pos="0">
                  <a:schemeClr val="accent1"/>
                </a:gs>
                <a:gs pos="33000">
                  <a:schemeClr val="accent1">
                    <a:alpha val="15000"/>
                  </a:schemeClr>
                </a:gs>
                <a:gs pos="70000">
                  <a:schemeClr val="accent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88C08A0A-287F-6153-1865-203D6CE35739}"/>
              </a:ext>
            </a:extLst>
          </p:cNvPr>
          <p:cNvGrpSpPr/>
          <p:nvPr/>
        </p:nvGrpSpPr>
        <p:grpSpPr>
          <a:xfrm>
            <a:off x="3507106" y="1323714"/>
            <a:ext cx="5251334" cy="5534031"/>
            <a:chOff x="3507106" y="1323714"/>
            <a:chExt cx="5251334" cy="5534031"/>
          </a:xfrm>
        </p:grpSpPr>
        <p:cxnSp>
          <p:nvCxnSpPr>
            <p:cNvPr id="48" name="直接连接符 47">
              <a:extLst>
                <a:ext uri="{FF2B5EF4-FFF2-40B4-BE49-F238E27FC236}">
                  <a16:creationId xmlns:a16="http://schemas.microsoft.com/office/drawing/2014/main" id="{7062AD52-366C-273D-375D-A7C9EC6C3543}"/>
                </a:ext>
              </a:extLst>
            </p:cNvPr>
            <p:cNvCxnSpPr/>
            <p:nvPr/>
          </p:nvCxnSpPr>
          <p:spPr>
            <a:xfrm>
              <a:off x="6096000" y="2204465"/>
              <a:ext cx="0" cy="465328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F2D937F7-E787-8C79-7458-14C13302B8B0}"/>
                </a:ext>
              </a:extLst>
            </p:cNvPr>
            <p:cNvSpPr/>
            <p:nvPr/>
          </p:nvSpPr>
          <p:spPr>
            <a:xfrm>
              <a:off x="5993130" y="2053335"/>
              <a:ext cx="205740" cy="20574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50" name="椭圆 49">
              <a:extLst>
                <a:ext uri="{FF2B5EF4-FFF2-40B4-BE49-F238E27FC236}">
                  <a16:creationId xmlns:a16="http://schemas.microsoft.com/office/drawing/2014/main" id="{8DA7EF06-20DE-2AF5-008F-AC692FA04CBA}"/>
                </a:ext>
              </a:extLst>
            </p:cNvPr>
            <p:cNvSpPr/>
            <p:nvPr/>
          </p:nvSpPr>
          <p:spPr>
            <a:xfrm>
              <a:off x="5993130" y="3766311"/>
              <a:ext cx="205740" cy="20574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51" name="椭圆 50">
              <a:extLst>
                <a:ext uri="{FF2B5EF4-FFF2-40B4-BE49-F238E27FC236}">
                  <a16:creationId xmlns:a16="http://schemas.microsoft.com/office/drawing/2014/main" id="{80FA5F5C-6421-6CFC-B6E4-C1C7EE3D575C}"/>
                </a:ext>
              </a:extLst>
            </p:cNvPr>
            <p:cNvSpPr/>
            <p:nvPr/>
          </p:nvSpPr>
          <p:spPr>
            <a:xfrm>
              <a:off x="5993130" y="5479287"/>
              <a:ext cx="205740" cy="20574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52" name="对话气泡: 矩形 51">
              <a:extLst>
                <a:ext uri="{FF2B5EF4-FFF2-40B4-BE49-F238E27FC236}">
                  <a16:creationId xmlns:a16="http://schemas.microsoft.com/office/drawing/2014/main" id="{6A4398CD-F091-98AB-EEF2-E9DA5132DD10}"/>
                </a:ext>
              </a:extLst>
            </p:cNvPr>
            <p:cNvSpPr/>
            <p:nvPr/>
          </p:nvSpPr>
          <p:spPr>
            <a:xfrm>
              <a:off x="3507106" y="5397491"/>
              <a:ext cx="2045970" cy="369332"/>
            </a:xfrm>
            <a:prstGeom prst="wedgeRectCallout">
              <a:avLst>
                <a:gd name="adj1" fmla="val 52668"/>
                <a:gd name="adj2" fmla="val 75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53" name="对话气泡: 矩形 52">
              <a:extLst>
                <a:ext uri="{FF2B5EF4-FFF2-40B4-BE49-F238E27FC236}">
                  <a16:creationId xmlns:a16="http://schemas.microsoft.com/office/drawing/2014/main" id="{E0B7EFD2-2FCD-69CD-DC2E-152D37707720}"/>
                </a:ext>
              </a:extLst>
            </p:cNvPr>
            <p:cNvSpPr/>
            <p:nvPr/>
          </p:nvSpPr>
          <p:spPr>
            <a:xfrm flipH="1" flipV="1">
              <a:off x="6614160" y="3718805"/>
              <a:ext cx="2045970" cy="369332"/>
            </a:xfrm>
            <a:prstGeom prst="wedgeRectCallout">
              <a:avLst>
                <a:gd name="adj1" fmla="val 52668"/>
                <a:gd name="adj2" fmla="val 75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54" name="文本框 53">
              <a:extLst>
                <a:ext uri="{FF2B5EF4-FFF2-40B4-BE49-F238E27FC236}">
                  <a16:creationId xmlns:a16="http://schemas.microsoft.com/office/drawing/2014/main" id="{981C2F1B-E4A9-DC51-7ADE-3700DDF8928F}"/>
                </a:ext>
              </a:extLst>
            </p:cNvPr>
            <p:cNvSpPr txBox="1"/>
            <p:nvPr/>
          </p:nvSpPr>
          <p:spPr>
            <a:xfrm>
              <a:off x="6550731" y="2458115"/>
              <a:ext cx="220770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2F2F2F"/>
                  </a:solidFill>
                  <a:effectLst/>
                  <a:uLnTx/>
                  <a:uFillTx/>
                  <a:latin typeface="等线" panose="02010600030101010101" pitchFamily="2" charset="-122"/>
                  <a:ea typeface="等线" panose="02010600030101010101" pitchFamily="2" charset="-122"/>
                  <a:cs typeface="+mn-ea"/>
                  <a:sym typeface="+mn-lt"/>
                </a:rPr>
                <a:t>VR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2F2F2F"/>
                  </a:solidFill>
                  <a:latin typeface="等线" panose="02010600030101010101" pitchFamily="2" charset="-122"/>
                  <a:ea typeface="等线" panose="02010600030101010101" pitchFamily="2" charset="-122"/>
                  <a:cs typeface="+mn-ea"/>
                  <a:sym typeface="+mn-lt"/>
                </a:rPr>
                <a:t>AR</a:t>
              </a:r>
            </a:p>
          </p:txBody>
        </p:sp>
        <p:sp>
          <p:nvSpPr>
            <p:cNvPr id="55" name="文本框 54">
              <a:extLst>
                <a:ext uri="{FF2B5EF4-FFF2-40B4-BE49-F238E27FC236}">
                  <a16:creationId xmlns:a16="http://schemas.microsoft.com/office/drawing/2014/main" id="{FE149E44-3FF0-EA70-1DE4-A4F963B3F366}"/>
                </a:ext>
              </a:extLst>
            </p:cNvPr>
            <p:cNvSpPr txBox="1"/>
            <p:nvPr/>
          </p:nvSpPr>
          <p:spPr>
            <a:xfrm>
              <a:off x="6541954" y="2001545"/>
              <a:ext cx="160265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2"/>
                  </a:solidFill>
                  <a:latin typeface="等线" panose="02010600030101010101" pitchFamily="2" charset="-122"/>
                  <a:ea typeface="等线" panose="02010600030101010101" pitchFamily="2" charset="-122"/>
                  <a:cs typeface="+mn-ea"/>
                  <a:sym typeface="+mn-lt"/>
                </a:rPr>
                <a:t>Gesture</a:t>
              </a:r>
            </a:p>
          </p:txBody>
        </p:sp>
        <p:sp>
          <p:nvSpPr>
            <p:cNvPr id="56" name="文本框 55">
              <a:extLst>
                <a:ext uri="{FF2B5EF4-FFF2-40B4-BE49-F238E27FC236}">
                  <a16:creationId xmlns:a16="http://schemas.microsoft.com/office/drawing/2014/main" id="{A418C264-BF78-C7A1-BDEB-3B99D8CB8782}"/>
                </a:ext>
              </a:extLst>
            </p:cNvPr>
            <p:cNvSpPr txBox="1"/>
            <p:nvPr/>
          </p:nvSpPr>
          <p:spPr>
            <a:xfrm>
              <a:off x="4118962" y="4100352"/>
              <a:ext cx="2207709"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2F2F2F"/>
                  </a:solidFill>
                  <a:latin typeface="等线" panose="02010600030101010101" pitchFamily="2" charset="-122"/>
                  <a:ea typeface="等线" panose="02010600030101010101" pitchFamily="2" charset="-122"/>
                  <a:cs typeface="+mn-ea"/>
                  <a:sym typeface="+mn-lt"/>
                </a:rPr>
                <a:t>iPhone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2F2F2F"/>
                  </a:solidFill>
                  <a:latin typeface="等线" panose="02010600030101010101" pitchFamily="2" charset="-122"/>
                  <a:ea typeface="等线" panose="02010600030101010101" pitchFamily="2" charset="-122"/>
                  <a:cs typeface="+mn-ea"/>
                  <a:sym typeface="+mn-lt"/>
                </a:rPr>
                <a:t>i</a:t>
              </a:r>
              <a:r>
                <a:rPr kumimoji="0" lang="en-US" altLang="zh-CN" sz="1600" b="0" i="0" u="none" strike="noStrike" kern="1200" cap="none" spc="0" normalizeH="0" baseline="0" noProof="0" dirty="0">
                  <a:ln>
                    <a:noFill/>
                  </a:ln>
                  <a:solidFill>
                    <a:srgbClr val="2F2F2F"/>
                  </a:solidFill>
                  <a:effectLst/>
                  <a:uLnTx/>
                  <a:uFillTx/>
                  <a:latin typeface="等线" panose="02010600030101010101" pitchFamily="2" charset="-122"/>
                  <a:ea typeface="等线" panose="02010600030101010101" pitchFamily="2" charset="-122"/>
                  <a:cs typeface="+mn-ea"/>
                  <a:sym typeface="+mn-lt"/>
                </a:rPr>
                <a:t>pad</a:t>
              </a:r>
            </a:p>
          </p:txBody>
        </p:sp>
        <p:sp>
          <p:nvSpPr>
            <p:cNvPr id="57" name="文本框 56">
              <a:extLst>
                <a:ext uri="{FF2B5EF4-FFF2-40B4-BE49-F238E27FC236}">
                  <a16:creationId xmlns:a16="http://schemas.microsoft.com/office/drawing/2014/main" id="{13DA491E-24E1-F421-9C52-1E05351ACFBC}"/>
                </a:ext>
              </a:extLst>
            </p:cNvPr>
            <p:cNvSpPr txBox="1"/>
            <p:nvPr/>
          </p:nvSpPr>
          <p:spPr>
            <a:xfrm>
              <a:off x="4100914" y="3733164"/>
              <a:ext cx="136434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cs typeface="+mn-ea"/>
                  <a:sym typeface="+mn-lt"/>
                </a:rPr>
                <a:t>Multi-touch</a:t>
              </a:r>
              <a:endParaRPr kumimoji="0" lang="zh-CN" altLang="en-US" sz="1800" b="0"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cs typeface="+mn-ea"/>
                <a:sym typeface="+mn-lt"/>
              </a:endParaRPr>
            </a:p>
          </p:txBody>
        </p:sp>
        <p:sp>
          <p:nvSpPr>
            <p:cNvPr id="58" name="文本框 57">
              <a:extLst>
                <a:ext uri="{FF2B5EF4-FFF2-40B4-BE49-F238E27FC236}">
                  <a16:creationId xmlns:a16="http://schemas.microsoft.com/office/drawing/2014/main" id="{E1312B32-043B-894A-17F6-AAA4A46FDB37}"/>
                </a:ext>
              </a:extLst>
            </p:cNvPr>
            <p:cNvSpPr txBox="1"/>
            <p:nvPr/>
          </p:nvSpPr>
          <p:spPr>
            <a:xfrm>
              <a:off x="6520998" y="5817928"/>
              <a:ext cx="220770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rgbClr val="374151"/>
                  </a:solidFill>
                  <a:effectLst/>
                  <a:latin typeface="Söhne"/>
                </a:rPr>
                <a:t>Apple Macintosh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374151"/>
                  </a:solidFill>
                  <a:latin typeface="Söhne"/>
                </a:rPr>
                <a:t>Microsoft </a:t>
              </a:r>
              <a:r>
                <a:rPr lang="en-US" altLang="zh-CN" sz="1400" b="0" i="0" dirty="0">
                  <a:solidFill>
                    <a:srgbClr val="374151"/>
                  </a:solidFill>
                  <a:effectLst/>
                  <a:latin typeface="Söhne"/>
                </a:rPr>
                <a:t>Windows</a:t>
              </a:r>
              <a:endParaRPr kumimoji="0" lang="zh-CN" altLang="en-US" sz="1400" b="0" i="0" u="none" strike="noStrike" kern="1200" cap="none" spc="0" normalizeH="0" baseline="0" noProof="0" dirty="0">
                <a:ln>
                  <a:noFill/>
                </a:ln>
                <a:solidFill>
                  <a:srgbClr val="2F2F2F"/>
                </a:solidFill>
                <a:effectLst/>
                <a:uLnTx/>
                <a:uFillTx/>
                <a:latin typeface="等线" panose="02010600030101010101" pitchFamily="2" charset="-122"/>
                <a:ea typeface="等线" panose="02010600030101010101" pitchFamily="2" charset="-122"/>
                <a:cs typeface="+mn-ea"/>
                <a:sym typeface="+mn-lt"/>
              </a:endParaRPr>
            </a:p>
          </p:txBody>
        </p:sp>
        <p:sp>
          <p:nvSpPr>
            <p:cNvPr id="59" name="文本框 58">
              <a:extLst>
                <a:ext uri="{FF2B5EF4-FFF2-40B4-BE49-F238E27FC236}">
                  <a16:creationId xmlns:a16="http://schemas.microsoft.com/office/drawing/2014/main" id="{25541823-4BC8-A516-4D21-4F867BE1820F}"/>
                </a:ext>
              </a:extLst>
            </p:cNvPr>
            <p:cNvSpPr txBox="1"/>
            <p:nvPr/>
          </p:nvSpPr>
          <p:spPr>
            <a:xfrm>
              <a:off x="6489009" y="5366713"/>
              <a:ext cx="179127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chemeClr val="accent2"/>
                  </a:solidFill>
                  <a:effectLst/>
                  <a:uLnTx/>
                  <a:uFillTx/>
                  <a:latin typeface="等线" panose="02010600030101010101" pitchFamily="2" charset="-122"/>
                  <a:ea typeface="等线" panose="02010600030101010101" pitchFamily="2" charset="-122"/>
                  <a:cs typeface="+mn-ea"/>
                  <a:sym typeface="+mn-lt"/>
                </a:rPr>
                <a:t>GUI</a:t>
              </a:r>
            </a:p>
          </p:txBody>
        </p:sp>
        <p:sp>
          <p:nvSpPr>
            <p:cNvPr id="60" name="文本框 59">
              <a:extLst>
                <a:ext uri="{FF2B5EF4-FFF2-40B4-BE49-F238E27FC236}">
                  <a16:creationId xmlns:a16="http://schemas.microsoft.com/office/drawing/2014/main" id="{EA91AE69-BAEC-1B56-0862-8CCCCFB1BF04}"/>
                </a:ext>
              </a:extLst>
            </p:cNvPr>
            <p:cNvSpPr txBox="1"/>
            <p:nvPr/>
          </p:nvSpPr>
          <p:spPr>
            <a:xfrm>
              <a:off x="3978056" y="2020323"/>
              <a:ext cx="110407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ea"/>
                  <a:sym typeface="+mn-lt"/>
                </a:rPr>
                <a:t>2030</a:t>
              </a:r>
              <a:r>
                <a:rPr kumimoji="0" lang="zh-CN" altLang="en-US" sz="14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ea"/>
                  <a:sym typeface="+mn-lt"/>
                </a:rPr>
                <a:t>年</a:t>
              </a:r>
              <a:r>
                <a:rPr kumimoji="0" lang="en-US" altLang="zh-CN" sz="14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ea"/>
                  <a:sym typeface="+mn-lt"/>
                </a:rPr>
                <a:t>1</a:t>
              </a:r>
              <a:r>
                <a:rPr kumimoji="0" lang="zh-CN" altLang="en-US" sz="14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ea"/>
                  <a:sym typeface="+mn-lt"/>
                </a:rPr>
                <a:t>月</a:t>
              </a:r>
            </a:p>
          </p:txBody>
        </p:sp>
        <p:sp>
          <p:nvSpPr>
            <p:cNvPr id="61" name="文本框 60">
              <a:extLst>
                <a:ext uri="{FF2B5EF4-FFF2-40B4-BE49-F238E27FC236}">
                  <a16:creationId xmlns:a16="http://schemas.microsoft.com/office/drawing/2014/main" id="{E2159046-F09B-A2D9-A52E-DD4EF0270EAC}"/>
                </a:ext>
              </a:extLst>
            </p:cNvPr>
            <p:cNvSpPr txBox="1"/>
            <p:nvPr/>
          </p:nvSpPr>
          <p:spPr>
            <a:xfrm>
              <a:off x="3978056" y="5428268"/>
              <a:ext cx="110407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ea"/>
                  <a:sym typeface="+mn-lt"/>
                </a:rPr>
                <a:t>1980s</a:t>
              </a:r>
              <a:endParaRPr kumimoji="0" lang="zh-CN" altLang="en-US" sz="14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ea"/>
                <a:sym typeface="+mn-lt"/>
              </a:endParaRPr>
            </a:p>
          </p:txBody>
        </p:sp>
        <p:sp>
          <p:nvSpPr>
            <p:cNvPr id="62" name="对话气泡: 矩形 61">
              <a:extLst>
                <a:ext uri="{FF2B5EF4-FFF2-40B4-BE49-F238E27FC236}">
                  <a16:creationId xmlns:a16="http://schemas.microsoft.com/office/drawing/2014/main" id="{0A3A93E2-B129-0CB6-A8B7-A886C7F06A8F}"/>
                </a:ext>
              </a:extLst>
            </p:cNvPr>
            <p:cNvSpPr/>
            <p:nvPr/>
          </p:nvSpPr>
          <p:spPr>
            <a:xfrm>
              <a:off x="3507106" y="1988049"/>
              <a:ext cx="2045970" cy="369332"/>
            </a:xfrm>
            <a:prstGeom prst="wedgeRectCallout">
              <a:avLst>
                <a:gd name="adj1" fmla="val 52668"/>
                <a:gd name="adj2" fmla="val 75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Microsoft YaHei Light"/>
                <a:cs typeface="+mn-ea"/>
                <a:sym typeface="+mn-lt"/>
              </a:endParaRPr>
            </a:p>
          </p:txBody>
        </p:sp>
        <p:sp>
          <p:nvSpPr>
            <p:cNvPr id="63" name="文本框 62">
              <a:extLst>
                <a:ext uri="{FF2B5EF4-FFF2-40B4-BE49-F238E27FC236}">
                  <a16:creationId xmlns:a16="http://schemas.microsoft.com/office/drawing/2014/main" id="{EC772774-4CE4-E4A2-4A3E-4F6CFEC09D2A}"/>
                </a:ext>
              </a:extLst>
            </p:cNvPr>
            <p:cNvSpPr txBox="1"/>
            <p:nvPr/>
          </p:nvSpPr>
          <p:spPr>
            <a:xfrm>
              <a:off x="3978056" y="2011986"/>
              <a:ext cx="110407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ea"/>
                  <a:sym typeface="+mn-lt"/>
                </a:rPr>
                <a:t>2010</a:t>
              </a:r>
              <a:endParaRPr kumimoji="0" lang="zh-CN" altLang="en-US" sz="14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ea"/>
                <a:sym typeface="+mn-lt"/>
              </a:endParaRPr>
            </a:p>
          </p:txBody>
        </p:sp>
        <p:sp>
          <p:nvSpPr>
            <p:cNvPr id="64" name="文本框 63">
              <a:extLst>
                <a:ext uri="{FF2B5EF4-FFF2-40B4-BE49-F238E27FC236}">
                  <a16:creationId xmlns:a16="http://schemas.microsoft.com/office/drawing/2014/main" id="{8B96F93E-F481-EAC1-1AE9-13BA27B39525}"/>
                </a:ext>
              </a:extLst>
            </p:cNvPr>
            <p:cNvSpPr txBox="1"/>
            <p:nvPr/>
          </p:nvSpPr>
          <p:spPr>
            <a:xfrm>
              <a:off x="7085110" y="3749582"/>
              <a:ext cx="110407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ea"/>
                  <a:sym typeface="+mn-lt"/>
                </a:rPr>
                <a:t>2007 </a:t>
              </a:r>
              <a:endParaRPr kumimoji="0" lang="zh-CN" altLang="en-US" sz="1400" b="0" i="0" u="none" strike="noStrike" kern="1200" cap="none" spc="0" normalizeH="0" baseline="0" noProof="0" dirty="0">
                <a:ln>
                  <a:noFill/>
                </a:ln>
                <a:solidFill>
                  <a:srgbClr val="FFFFFF"/>
                </a:solidFill>
                <a:effectLst/>
                <a:uLnTx/>
                <a:uFillTx/>
                <a:latin typeface="等线" panose="02010600030101010101" pitchFamily="2" charset="-122"/>
                <a:ea typeface="等线" panose="02010600030101010101" pitchFamily="2" charset="-122"/>
                <a:cs typeface="+mn-ea"/>
                <a:sym typeface="+mn-lt"/>
              </a:endParaRPr>
            </a:p>
          </p:txBody>
        </p:sp>
        <p:sp>
          <p:nvSpPr>
            <p:cNvPr id="65" name="文本占位符 2">
              <a:extLst>
                <a:ext uri="{FF2B5EF4-FFF2-40B4-BE49-F238E27FC236}">
                  <a16:creationId xmlns:a16="http://schemas.microsoft.com/office/drawing/2014/main" id="{6ED4424E-0B2F-7D50-576C-903544462EF9}"/>
                </a:ext>
              </a:extLst>
            </p:cNvPr>
            <p:cNvSpPr txBox="1">
              <a:spLocks/>
            </p:cNvSpPr>
            <p:nvPr/>
          </p:nvSpPr>
          <p:spPr>
            <a:xfrm>
              <a:off x="4807352" y="1323714"/>
              <a:ext cx="2577296" cy="480131"/>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None/>
                <a:tabLst/>
                <a:defRPr/>
              </a:pPr>
              <a:r>
                <a:rPr lang="en-US" altLang="zh-CN" dirty="0">
                  <a:solidFill>
                    <a:srgbClr val="2F2F2F"/>
                  </a:solidFill>
                  <a:latin typeface="等线 Light" panose="02010600030101010101" pitchFamily="2" charset="-122"/>
                  <a:ea typeface="等线 Light" panose="02010600030101010101" pitchFamily="2" charset="-122"/>
                  <a:cs typeface="+mn-ea"/>
                  <a:sym typeface="+mn-lt"/>
                </a:rPr>
                <a:t>Timeline</a:t>
              </a:r>
            </a:p>
          </p:txBody>
        </p:sp>
      </p:grpSp>
    </p:spTree>
    <p:extLst>
      <p:ext uri="{BB962C8B-B14F-4D97-AF65-F5344CB8AC3E}">
        <p14:creationId xmlns:p14="http://schemas.microsoft.com/office/powerpoint/2010/main" val="37498414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01965B6-EC9D-A40C-1B7C-B633179B7B37}"/>
              </a:ext>
            </a:extLst>
          </p:cNvPr>
          <p:cNvSpPr txBox="1"/>
          <p:nvPr/>
        </p:nvSpPr>
        <p:spPr>
          <a:xfrm>
            <a:off x="1447800" y="1930400"/>
            <a:ext cx="9296400" cy="3416320"/>
          </a:xfrm>
          <a:prstGeom prst="rect">
            <a:avLst/>
          </a:prstGeom>
          <a:noFill/>
        </p:spPr>
        <p:txBody>
          <a:bodyPr wrap="square">
            <a:spAutoFit/>
          </a:bodyPr>
          <a:lstStyle/>
          <a:p>
            <a:r>
              <a:rPr lang="en-US" altLang="zh-CN" sz="2400" dirty="0"/>
              <a:t>“I believe we will look back on 2010 as the year we expanded beyond the mouse and keyboard and started incorporating more natural forms of interaction such as touch, speech, gestures, handwriting, and vision— what computer scientists call the ‘NUI’ or natural user interface.” </a:t>
            </a:r>
          </a:p>
          <a:p>
            <a:endParaRPr lang="en-US" altLang="zh-CN" sz="2400" dirty="0"/>
          </a:p>
          <a:p>
            <a:endParaRPr lang="en-US" altLang="zh-CN" sz="2400" dirty="0"/>
          </a:p>
          <a:p>
            <a:endParaRPr lang="en-US" altLang="zh-CN" sz="2400" dirty="0"/>
          </a:p>
          <a:p>
            <a:r>
              <a:rPr lang="en-US" altLang="zh-CN" sz="2400" dirty="0"/>
              <a:t>					—Steve Ballmer, CEO Microsoft</a:t>
            </a:r>
            <a:endParaRPr lang="zh-CN" altLang="en-US" sz="2400" dirty="0"/>
          </a:p>
        </p:txBody>
      </p:sp>
      <p:sp>
        <p:nvSpPr>
          <p:cNvPr id="8" name="文本框 7">
            <a:extLst>
              <a:ext uri="{FF2B5EF4-FFF2-40B4-BE49-F238E27FC236}">
                <a16:creationId xmlns:a16="http://schemas.microsoft.com/office/drawing/2014/main" id="{3E124177-F4CC-E2DA-66D1-FF7CAD6F80B7}"/>
              </a:ext>
            </a:extLst>
          </p:cNvPr>
          <p:cNvSpPr txBox="1"/>
          <p:nvPr/>
        </p:nvSpPr>
        <p:spPr>
          <a:xfrm>
            <a:off x="1666240" y="2510274"/>
            <a:ext cx="8605520" cy="707886"/>
          </a:xfrm>
          <a:prstGeom prst="rect">
            <a:avLst/>
          </a:prstGeom>
          <a:noFill/>
          <a:effectLst>
            <a:reflection blurRad="6350" stA="50000" endA="300" endPos="55500" dist="50800" dir="5400000" sy="-100000" algn="bl" rotWithShape="0"/>
          </a:effectLst>
        </p:spPr>
        <p:txBody>
          <a:bodyPr wrap="square" rtlCol="0">
            <a:spAutoFit/>
          </a:bodyPr>
          <a:lstStyle/>
          <a:p>
            <a:r>
              <a:rPr lang="en-US" altLang="zh-CN" sz="4000" dirty="0">
                <a:ln w="0"/>
                <a:effectLst>
                  <a:outerShdw blurRad="38100" dist="19050" dir="2700000" algn="tl" rotWithShape="0">
                    <a:schemeClr val="dk1">
                      <a:alpha val="40000"/>
                    </a:schemeClr>
                  </a:outerShdw>
                </a:effectLst>
              </a:rPr>
              <a:t>Marketing rhetoric is ahead of reality</a:t>
            </a:r>
            <a:r>
              <a:rPr lang="zh-CN" altLang="en-US" sz="400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32280784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animEffect transition="out" filter="fade">
                                      <p:cBhvr>
                                        <p:cTn id="8" dur="500"/>
                                        <p:tgtEl>
                                          <p:spTgt spid="5"/>
                                        </p:tgtEl>
                                      </p:cBhvr>
                                    </p:animEffect>
                                    <p:set>
                                      <p:cBhvr>
                                        <p:cTn id="9" dur="1" fill="hold">
                                          <p:stCondLst>
                                            <p:cond delay="499"/>
                                          </p:stCondLst>
                                        </p:cTn>
                                        <p:tgtEl>
                                          <p:spTgt spid="5"/>
                                        </p:tgtEl>
                                        <p:attrNameLst>
                                          <p:attrName>style.visibility</p:attrName>
                                        </p:attrNameLst>
                                      </p:cBhvr>
                                      <p:to>
                                        <p:strVal val="hidden"/>
                                      </p:to>
                                    </p:se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Disadvantages </a:t>
            </a:r>
            <a:endParaRPr lang="zh-CN" altLang="en-US" dirty="0">
              <a:latin typeface="等线" panose="02010600030101010101" pitchFamily="2" charset="-122"/>
              <a:ea typeface="等线" panose="02010600030101010101" pitchFamily="2" charset="-122"/>
            </a:endParaRPr>
          </a:p>
        </p:txBody>
      </p:sp>
      <p:sp>
        <p:nvSpPr>
          <p:cNvPr id="6" name="文本占位符 5"/>
          <p:cNvSpPr>
            <a:spLocks noGrp="1"/>
          </p:cNvSpPr>
          <p:nvPr>
            <p:ph type="body" idx="1"/>
          </p:nvPr>
        </p:nvSpPr>
        <p:spPr>
          <a:xfrm>
            <a:off x="5479192" y="3415476"/>
            <a:ext cx="5419185" cy="1015623"/>
          </a:xfrm>
        </p:spPr>
        <p:txBody>
          <a:bodyPr/>
          <a:lstStyle/>
          <a:p>
            <a:pPr lvl="0"/>
            <a:r>
              <a:rPr lang="en-US" altLang="zh-CN" dirty="0">
                <a:latin typeface="等线" panose="02010600030101010101" pitchFamily="2" charset="-122"/>
                <a:ea typeface="等线" panose="02010600030101010101" pitchFamily="2" charset="-122"/>
              </a:rPr>
              <a:t>Not easy to remember and learn </a:t>
            </a:r>
          </a:p>
          <a:p>
            <a:pPr lvl="0"/>
            <a:r>
              <a:rPr lang="en-US" altLang="zh-CN" dirty="0">
                <a:latin typeface="等线" panose="02010600030101010101" pitchFamily="2" charset="-122"/>
                <a:ea typeface="等线" panose="02010600030101010101" pitchFamily="2" charset="-122"/>
              </a:rPr>
              <a:t>Cultural intermix</a:t>
            </a:r>
            <a:endParaRPr lang="zh-CN" altLang="en-US"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3"/>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rPr>
              <a:t>/02</a:t>
            </a:r>
            <a:endParaRPr lang="zh-CN" altLang="en-US"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9691512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组合 142">
            <a:extLst>
              <a:ext uri="{FF2B5EF4-FFF2-40B4-BE49-F238E27FC236}">
                <a16:creationId xmlns:a16="http://schemas.microsoft.com/office/drawing/2014/main" id="{9A405912-41D5-46C6-8CFC-C7E58D9B6C33}"/>
              </a:ext>
            </a:extLst>
          </p:cNvPr>
          <p:cNvGrpSpPr/>
          <p:nvPr/>
        </p:nvGrpSpPr>
        <p:grpSpPr>
          <a:xfrm>
            <a:off x="0" y="0"/>
            <a:ext cx="12192001" cy="6907496"/>
            <a:chOff x="0" y="1"/>
            <a:chExt cx="12192001" cy="6907496"/>
          </a:xfrm>
        </p:grpSpPr>
        <p:grpSp>
          <p:nvGrpSpPr>
            <p:cNvPr id="142" name="组合 141">
              <a:extLst>
                <a:ext uri="{FF2B5EF4-FFF2-40B4-BE49-F238E27FC236}">
                  <a16:creationId xmlns:a16="http://schemas.microsoft.com/office/drawing/2014/main" id="{1A8622C4-35B7-44F4-A432-C80273FFEE97}"/>
                </a:ext>
              </a:extLst>
            </p:cNvPr>
            <p:cNvGrpSpPr/>
            <p:nvPr/>
          </p:nvGrpSpPr>
          <p:grpSpPr>
            <a:xfrm>
              <a:off x="0" y="1"/>
              <a:ext cx="12192001" cy="6907496"/>
              <a:chOff x="0" y="1"/>
              <a:chExt cx="12192001" cy="6907496"/>
            </a:xfrm>
          </p:grpSpPr>
          <p:grpSp>
            <p:nvGrpSpPr>
              <p:cNvPr id="136" name="组合 135">
                <a:extLst>
                  <a:ext uri="{FF2B5EF4-FFF2-40B4-BE49-F238E27FC236}">
                    <a16:creationId xmlns:a16="http://schemas.microsoft.com/office/drawing/2014/main" id="{77D4D8FC-B73C-4F35-BEB8-FA3562908E8E}"/>
                  </a:ext>
                </a:extLst>
              </p:cNvPr>
              <p:cNvGrpSpPr/>
              <p:nvPr/>
            </p:nvGrpSpPr>
            <p:grpSpPr>
              <a:xfrm>
                <a:off x="1" y="70217"/>
                <a:ext cx="571500" cy="930181"/>
                <a:chOff x="1" y="70217"/>
                <a:chExt cx="571500" cy="930181"/>
              </a:xfrm>
            </p:grpSpPr>
            <p:sp>
              <p:nvSpPr>
                <p:cNvPr id="131" name="任意多边形: 形状 130">
                  <a:extLst>
                    <a:ext uri="{FF2B5EF4-FFF2-40B4-BE49-F238E27FC236}">
                      <a16:creationId xmlns:a16="http://schemas.microsoft.com/office/drawing/2014/main" id="{D5D96801-29FB-4D85-95E9-E9BA5F9EC21F}"/>
                    </a:ext>
                  </a:extLst>
                </p:cNvPr>
                <p:cNvSpPr/>
                <p:nvPr/>
              </p:nvSpPr>
              <p:spPr>
                <a:xfrm>
                  <a:off x="1" y="70217"/>
                  <a:ext cx="330129" cy="417308"/>
                </a:xfrm>
                <a:custGeom>
                  <a:avLst/>
                  <a:gdLst>
                    <a:gd name="connsiteX0" fmla="*/ 121475 w 330129"/>
                    <a:gd name="connsiteY0" fmla="*/ 0 h 417308"/>
                    <a:gd name="connsiteX1" fmla="*/ 330129 w 330129"/>
                    <a:gd name="connsiteY1" fmla="*/ 208654 h 417308"/>
                    <a:gd name="connsiteX2" fmla="*/ 121475 w 330129"/>
                    <a:gd name="connsiteY2" fmla="*/ 417308 h 417308"/>
                    <a:gd name="connsiteX3" fmla="*/ 0 w 330129"/>
                    <a:gd name="connsiteY3" fmla="*/ 295833 h 417308"/>
                    <a:gd name="connsiteX4" fmla="*/ 0 w 330129"/>
                    <a:gd name="connsiteY4" fmla="*/ 121475 h 41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129" h="417308">
                      <a:moveTo>
                        <a:pt x="121475" y="0"/>
                      </a:moveTo>
                      <a:lnTo>
                        <a:pt x="330129" y="208654"/>
                      </a:lnTo>
                      <a:lnTo>
                        <a:pt x="121475" y="417308"/>
                      </a:lnTo>
                      <a:lnTo>
                        <a:pt x="0" y="295833"/>
                      </a:lnTo>
                      <a:lnTo>
                        <a:pt x="0" y="121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88" name="菱形 87">
                  <a:extLst>
                    <a:ext uri="{FF2B5EF4-FFF2-40B4-BE49-F238E27FC236}">
                      <a16:creationId xmlns:a16="http://schemas.microsoft.com/office/drawing/2014/main" id="{D47FEDBB-84AE-4174-BAA5-3C8929D13363}"/>
                    </a:ext>
                  </a:extLst>
                </p:cNvPr>
                <p:cNvSpPr/>
                <p:nvPr/>
              </p:nvSpPr>
              <p:spPr>
                <a:xfrm>
                  <a:off x="154193" y="325059"/>
                  <a:ext cx="417308" cy="41730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3" name="任意多边形: 形状 132">
                  <a:extLst>
                    <a:ext uri="{FF2B5EF4-FFF2-40B4-BE49-F238E27FC236}">
                      <a16:creationId xmlns:a16="http://schemas.microsoft.com/office/drawing/2014/main" id="{3A8522A9-D425-4BCB-9790-1DC39BB3204D}"/>
                    </a:ext>
                  </a:extLst>
                </p:cNvPr>
                <p:cNvSpPr/>
                <p:nvPr/>
              </p:nvSpPr>
              <p:spPr>
                <a:xfrm>
                  <a:off x="1" y="583090"/>
                  <a:ext cx="318601" cy="417308"/>
                </a:xfrm>
                <a:custGeom>
                  <a:avLst/>
                  <a:gdLst>
                    <a:gd name="connsiteX0" fmla="*/ 109947 w 318601"/>
                    <a:gd name="connsiteY0" fmla="*/ 0 h 417308"/>
                    <a:gd name="connsiteX1" fmla="*/ 318601 w 318601"/>
                    <a:gd name="connsiteY1" fmla="*/ 208654 h 417308"/>
                    <a:gd name="connsiteX2" fmla="*/ 109947 w 318601"/>
                    <a:gd name="connsiteY2" fmla="*/ 417308 h 417308"/>
                    <a:gd name="connsiteX3" fmla="*/ 0 w 318601"/>
                    <a:gd name="connsiteY3" fmla="*/ 307361 h 417308"/>
                    <a:gd name="connsiteX4" fmla="*/ 0 w 318601"/>
                    <a:gd name="connsiteY4" fmla="*/ 109947 h 41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601" h="417308">
                      <a:moveTo>
                        <a:pt x="109947" y="0"/>
                      </a:moveTo>
                      <a:lnTo>
                        <a:pt x="318601" y="208654"/>
                      </a:lnTo>
                      <a:lnTo>
                        <a:pt x="109947" y="417308"/>
                      </a:lnTo>
                      <a:lnTo>
                        <a:pt x="0" y="307361"/>
                      </a:lnTo>
                      <a:lnTo>
                        <a:pt x="0" y="1099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grpSp>
          <p:grpSp>
            <p:nvGrpSpPr>
              <p:cNvPr id="138" name="组合 137">
                <a:extLst>
                  <a:ext uri="{FF2B5EF4-FFF2-40B4-BE49-F238E27FC236}">
                    <a16:creationId xmlns:a16="http://schemas.microsoft.com/office/drawing/2014/main" id="{0DF096A1-8534-49D9-AFC2-155D350542B7}"/>
                  </a:ext>
                </a:extLst>
              </p:cNvPr>
              <p:cNvGrpSpPr/>
              <p:nvPr/>
            </p:nvGrpSpPr>
            <p:grpSpPr>
              <a:xfrm>
                <a:off x="11533188" y="70217"/>
                <a:ext cx="658812" cy="930181"/>
                <a:chOff x="11533188" y="70217"/>
                <a:chExt cx="658812" cy="930181"/>
              </a:xfrm>
            </p:grpSpPr>
            <p:sp>
              <p:nvSpPr>
                <p:cNvPr id="93" name="菱形 92">
                  <a:extLst>
                    <a:ext uri="{FF2B5EF4-FFF2-40B4-BE49-F238E27FC236}">
                      <a16:creationId xmlns:a16="http://schemas.microsoft.com/office/drawing/2014/main" id="{E433D06D-FA9D-4F7D-A3C8-5B88AE839936}"/>
                    </a:ext>
                  </a:extLst>
                </p:cNvPr>
                <p:cNvSpPr/>
                <p:nvPr/>
              </p:nvSpPr>
              <p:spPr>
                <a:xfrm>
                  <a:off x="11544716" y="70217"/>
                  <a:ext cx="417308" cy="41730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5" name="任意多边形: 形状 134">
                  <a:extLst>
                    <a:ext uri="{FF2B5EF4-FFF2-40B4-BE49-F238E27FC236}">
                      <a16:creationId xmlns:a16="http://schemas.microsoft.com/office/drawing/2014/main" id="{A37E98B9-75D0-44B3-94B7-06B7FB834AD3}"/>
                    </a:ext>
                  </a:extLst>
                </p:cNvPr>
                <p:cNvSpPr/>
                <p:nvPr/>
              </p:nvSpPr>
              <p:spPr>
                <a:xfrm>
                  <a:off x="11786088" y="325059"/>
                  <a:ext cx="405912" cy="417308"/>
                </a:xfrm>
                <a:custGeom>
                  <a:avLst/>
                  <a:gdLst>
                    <a:gd name="connsiteX0" fmla="*/ 208654 w 405912"/>
                    <a:gd name="connsiteY0" fmla="*/ 0 h 417308"/>
                    <a:gd name="connsiteX1" fmla="*/ 405912 w 405912"/>
                    <a:gd name="connsiteY1" fmla="*/ 197258 h 417308"/>
                    <a:gd name="connsiteX2" fmla="*/ 405912 w 405912"/>
                    <a:gd name="connsiteY2" fmla="*/ 220050 h 417308"/>
                    <a:gd name="connsiteX3" fmla="*/ 208654 w 405912"/>
                    <a:gd name="connsiteY3" fmla="*/ 417308 h 417308"/>
                    <a:gd name="connsiteX4" fmla="*/ 0 w 405912"/>
                    <a:gd name="connsiteY4" fmla="*/ 208654 h 41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912" h="417308">
                      <a:moveTo>
                        <a:pt x="208654" y="0"/>
                      </a:moveTo>
                      <a:lnTo>
                        <a:pt x="405912" y="197258"/>
                      </a:lnTo>
                      <a:lnTo>
                        <a:pt x="405912" y="220050"/>
                      </a:lnTo>
                      <a:lnTo>
                        <a:pt x="208654" y="417308"/>
                      </a:lnTo>
                      <a:lnTo>
                        <a:pt x="0" y="2086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96" name="菱形 95">
                  <a:extLst>
                    <a:ext uri="{FF2B5EF4-FFF2-40B4-BE49-F238E27FC236}">
                      <a16:creationId xmlns:a16="http://schemas.microsoft.com/office/drawing/2014/main" id="{C2299BD1-36B6-4220-B1AE-B4B0E57AA194}"/>
                    </a:ext>
                  </a:extLst>
                </p:cNvPr>
                <p:cNvSpPr/>
                <p:nvPr/>
              </p:nvSpPr>
              <p:spPr>
                <a:xfrm>
                  <a:off x="11533188" y="583090"/>
                  <a:ext cx="417308" cy="41730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40" name="组合 139">
                <a:extLst>
                  <a:ext uri="{FF2B5EF4-FFF2-40B4-BE49-F238E27FC236}">
                    <a16:creationId xmlns:a16="http://schemas.microsoft.com/office/drawing/2014/main" id="{9905356A-1E59-46F5-96F4-C10C61CBB5DF}"/>
                  </a:ext>
                </a:extLst>
              </p:cNvPr>
              <p:cNvGrpSpPr/>
              <p:nvPr/>
            </p:nvGrpSpPr>
            <p:grpSpPr>
              <a:xfrm>
                <a:off x="4643956" y="5083863"/>
                <a:ext cx="2996063" cy="1774137"/>
                <a:chOff x="4643956" y="5083863"/>
                <a:chExt cx="2996063" cy="1774137"/>
              </a:xfrm>
            </p:grpSpPr>
            <p:sp>
              <p:nvSpPr>
                <p:cNvPr id="127" name="任意多边形: 形状 126">
                  <a:extLst>
                    <a:ext uri="{FF2B5EF4-FFF2-40B4-BE49-F238E27FC236}">
                      <a16:creationId xmlns:a16="http://schemas.microsoft.com/office/drawing/2014/main" id="{27A3440C-A5E6-449E-BEE9-4C2D65E93796}"/>
                    </a:ext>
                  </a:extLst>
                </p:cNvPr>
                <p:cNvSpPr/>
                <p:nvPr/>
              </p:nvSpPr>
              <p:spPr>
                <a:xfrm rot="16200000">
                  <a:off x="4817675" y="5687589"/>
                  <a:ext cx="996691" cy="1344129"/>
                </a:xfrm>
                <a:custGeom>
                  <a:avLst/>
                  <a:gdLst>
                    <a:gd name="connsiteX0" fmla="*/ 996691 w 996691"/>
                    <a:gd name="connsiteY0" fmla="*/ 672065 h 1344129"/>
                    <a:gd name="connsiteX1" fmla="*/ 324627 w 996691"/>
                    <a:gd name="connsiteY1" fmla="*/ 1344129 h 1344129"/>
                    <a:gd name="connsiteX2" fmla="*/ 0 w 996691"/>
                    <a:gd name="connsiteY2" fmla="*/ 1019502 h 1344129"/>
                    <a:gd name="connsiteX3" fmla="*/ 0 w 996691"/>
                    <a:gd name="connsiteY3" fmla="*/ 324628 h 1344129"/>
                    <a:gd name="connsiteX4" fmla="*/ 324627 w 996691"/>
                    <a:gd name="connsiteY4" fmla="*/ 0 h 134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691" h="1344129">
                      <a:moveTo>
                        <a:pt x="996691" y="672065"/>
                      </a:moveTo>
                      <a:lnTo>
                        <a:pt x="324627" y="1344129"/>
                      </a:lnTo>
                      <a:lnTo>
                        <a:pt x="0" y="1019502"/>
                      </a:lnTo>
                      <a:lnTo>
                        <a:pt x="0" y="324628"/>
                      </a:lnTo>
                      <a:lnTo>
                        <a:pt x="324627"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01" name="菱形 100">
                  <a:extLst>
                    <a:ext uri="{FF2B5EF4-FFF2-40B4-BE49-F238E27FC236}">
                      <a16:creationId xmlns:a16="http://schemas.microsoft.com/office/drawing/2014/main" id="{B78811F6-AFB6-4B49-8892-AD1B65326F33}"/>
                    </a:ext>
                  </a:extLst>
                </p:cNvPr>
                <p:cNvSpPr/>
                <p:nvPr/>
              </p:nvSpPr>
              <p:spPr>
                <a:xfrm rot="16200000">
                  <a:off x="5464789" y="5083862"/>
                  <a:ext cx="1344128" cy="1344129"/>
                </a:xfrm>
                <a:prstGeom prst="diamon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9" name="任意多边形: 形状 128">
                  <a:extLst>
                    <a:ext uri="{FF2B5EF4-FFF2-40B4-BE49-F238E27FC236}">
                      <a16:creationId xmlns:a16="http://schemas.microsoft.com/office/drawing/2014/main" id="{E0C07621-0FD9-45B8-8502-21E7C03B3B92}"/>
                    </a:ext>
                  </a:extLst>
                </p:cNvPr>
                <p:cNvSpPr/>
                <p:nvPr/>
              </p:nvSpPr>
              <p:spPr>
                <a:xfrm rot="16200000">
                  <a:off x="6488175" y="5706155"/>
                  <a:ext cx="959560" cy="1344129"/>
                </a:xfrm>
                <a:custGeom>
                  <a:avLst/>
                  <a:gdLst>
                    <a:gd name="connsiteX0" fmla="*/ 959560 w 959560"/>
                    <a:gd name="connsiteY0" fmla="*/ 672065 h 1344129"/>
                    <a:gd name="connsiteX1" fmla="*/ 287496 w 959560"/>
                    <a:gd name="connsiteY1" fmla="*/ 1344129 h 1344129"/>
                    <a:gd name="connsiteX2" fmla="*/ 0 w 959560"/>
                    <a:gd name="connsiteY2" fmla="*/ 1056633 h 1344129"/>
                    <a:gd name="connsiteX3" fmla="*/ 0 w 959560"/>
                    <a:gd name="connsiteY3" fmla="*/ 287497 h 1344129"/>
                    <a:gd name="connsiteX4" fmla="*/ 287496 w 959560"/>
                    <a:gd name="connsiteY4" fmla="*/ 0 h 134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560" h="1344129">
                      <a:moveTo>
                        <a:pt x="959560" y="672065"/>
                      </a:moveTo>
                      <a:lnTo>
                        <a:pt x="287496" y="1344129"/>
                      </a:lnTo>
                      <a:lnTo>
                        <a:pt x="0" y="1056633"/>
                      </a:lnTo>
                      <a:lnTo>
                        <a:pt x="0" y="287497"/>
                      </a:lnTo>
                      <a:lnTo>
                        <a:pt x="287496"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grpSp>
          <p:grpSp>
            <p:nvGrpSpPr>
              <p:cNvPr id="137" name="组合 136">
                <a:extLst>
                  <a:ext uri="{FF2B5EF4-FFF2-40B4-BE49-F238E27FC236}">
                    <a16:creationId xmlns:a16="http://schemas.microsoft.com/office/drawing/2014/main" id="{50781FCA-CA73-49E4-B5E4-AEB1753EA45E}"/>
                  </a:ext>
                </a:extLst>
              </p:cNvPr>
              <p:cNvGrpSpPr/>
              <p:nvPr/>
            </p:nvGrpSpPr>
            <p:grpSpPr>
              <a:xfrm>
                <a:off x="4643956" y="1"/>
                <a:ext cx="2996065" cy="1774138"/>
                <a:chOff x="4643956" y="1"/>
                <a:chExt cx="2996065" cy="1774138"/>
              </a:xfrm>
            </p:grpSpPr>
            <p:sp>
              <p:nvSpPr>
                <p:cNvPr id="123" name="任意多边形: 形状 122">
                  <a:extLst>
                    <a:ext uri="{FF2B5EF4-FFF2-40B4-BE49-F238E27FC236}">
                      <a16:creationId xmlns:a16="http://schemas.microsoft.com/office/drawing/2014/main" id="{4F72C5D7-A052-47AA-BC71-C1E3D2E97C2F}"/>
                    </a:ext>
                  </a:extLst>
                </p:cNvPr>
                <p:cNvSpPr/>
                <p:nvPr/>
              </p:nvSpPr>
              <p:spPr>
                <a:xfrm rot="5400000" flipV="1">
                  <a:off x="4817675" y="-173718"/>
                  <a:ext cx="996692" cy="1344129"/>
                </a:xfrm>
                <a:custGeom>
                  <a:avLst/>
                  <a:gdLst>
                    <a:gd name="connsiteX0" fmla="*/ 0 w 996692"/>
                    <a:gd name="connsiteY0" fmla="*/ 324629 h 1344129"/>
                    <a:gd name="connsiteX1" fmla="*/ 0 w 996692"/>
                    <a:gd name="connsiteY1" fmla="*/ 1019501 h 1344129"/>
                    <a:gd name="connsiteX2" fmla="*/ 324628 w 996692"/>
                    <a:gd name="connsiteY2" fmla="*/ 1344129 h 1344129"/>
                    <a:gd name="connsiteX3" fmla="*/ 996692 w 996692"/>
                    <a:gd name="connsiteY3" fmla="*/ 672065 h 1344129"/>
                    <a:gd name="connsiteX4" fmla="*/ 324628 w 996692"/>
                    <a:gd name="connsiteY4" fmla="*/ 0 h 134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692" h="1344129">
                      <a:moveTo>
                        <a:pt x="0" y="324629"/>
                      </a:moveTo>
                      <a:lnTo>
                        <a:pt x="0" y="1019501"/>
                      </a:lnTo>
                      <a:lnTo>
                        <a:pt x="324628" y="1344129"/>
                      </a:lnTo>
                      <a:lnTo>
                        <a:pt x="996692" y="672065"/>
                      </a:lnTo>
                      <a:lnTo>
                        <a:pt x="324628"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08" name="菱形 107">
                  <a:extLst>
                    <a:ext uri="{FF2B5EF4-FFF2-40B4-BE49-F238E27FC236}">
                      <a16:creationId xmlns:a16="http://schemas.microsoft.com/office/drawing/2014/main" id="{27FD0BF3-03AD-4983-8363-33CB03B97E68}"/>
                    </a:ext>
                  </a:extLst>
                </p:cNvPr>
                <p:cNvSpPr/>
                <p:nvPr/>
              </p:nvSpPr>
              <p:spPr>
                <a:xfrm rot="5400000" flipV="1">
                  <a:off x="5464789" y="430010"/>
                  <a:ext cx="1344128" cy="1344129"/>
                </a:xfrm>
                <a:prstGeom prst="diamond">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4" name="任意多边形: 形状 123">
                  <a:extLst>
                    <a:ext uri="{FF2B5EF4-FFF2-40B4-BE49-F238E27FC236}">
                      <a16:creationId xmlns:a16="http://schemas.microsoft.com/office/drawing/2014/main" id="{60071EFD-A2A0-439C-B0AD-3E3FB36D830D}"/>
                    </a:ext>
                  </a:extLst>
                </p:cNvPr>
                <p:cNvSpPr/>
                <p:nvPr/>
              </p:nvSpPr>
              <p:spPr>
                <a:xfrm rot="5400000" flipV="1">
                  <a:off x="6488176" y="-192283"/>
                  <a:ext cx="959561" cy="1344129"/>
                </a:xfrm>
                <a:custGeom>
                  <a:avLst/>
                  <a:gdLst>
                    <a:gd name="connsiteX0" fmla="*/ 0 w 959561"/>
                    <a:gd name="connsiteY0" fmla="*/ 287498 h 1344129"/>
                    <a:gd name="connsiteX1" fmla="*/ 0 w 959561"/>
                    <a:gd name="connsiteY1" fmla="*/ 1056632 h 1344129"/>
                    <a:gd name="connsiteX2" fmla="*/ 287497 w 959561"/>
                    <a:gd name="connsiteY2" fmla="*/ 1344129 h 1344129"/>
                    <a:gd name="connsiteX3" fmla="*/ 959561 w 959561"/>
                    <a:gd name="connsiteY3" fmla="*/ 672065 h 1344129"/>
                    <a:gd name="connsiteX4" fmla="*/ 287497 w 959561"/>
                    <a:gd name="connsiteY4" fmla="*/ 0 h 134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561" h="1344129">
                      <a:moveTo>
                        <a:pt x="0" y="287498"/>
                      </a:moveTo>
                      <a:lnTo>
                        <a:pt x="0" y="1056632"/>
                      </a:lnTo>
                      <a:lnTo>
                        <a:pt x="287497" y="1344129"/>
                      </a:lnTo>
                      <a:lnTo>
                        <a:pt x="959561" y="672065"/>
                      </a:lnTo>
                      <a:lnTo>
                        <a:pt x="287497"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grpSp>
          <p:grpSp>
            <p:nvGrpSpPr>
              <p:cNvPr id="141" name="组合 140">
                <a:extLst>
                  <a:ext uri="{FF2B5EF4-FFF2-40B4-BE49-F238E27FC236}">
                    <a16:creationId xmlns:a16="http://schemas.microsoft.com/office/drawing/2014/main" id="{F5A3F9FC-8869-485B-999E-390274820B27}"/>
                  </a:ext>
                </a:extLst>
              </p:cNvPr>
              <p:cNvGrpSpPr/>
              <p:nvPr/>
            </p:nvGrpSpPr>
            <p:grpSpPr>
              <a:xfrm>
                <a:off x="0" y="5373034"/>
                <a:ext cx="1067380" cy="1534463"/>
                <a:chOff x="0" y="5373034"/>
                <a:chExt cx="1067380" cy="1534463"/>
              </a:xfrm>
            </p:grpSpPr>
            <p:sp>
              <p:nvSpPr>
                <p:cNvPr id="125" name="任意多边形: 形状 124">
                  <a:extLst>
                    <a:ext uri="{FF2B5EF4-FFF2-40B4-BE49-F238E27FC236}">
                      <a16:creationId xmlns:a16="http://schemas.microsoft.com/office/drawing/2014/main" id="{D384B92D-D854-4642-90DB-B1FA44E9A26D}"/>
                    </a:ext>
                  </a:extLst>
                </p:cNvPr>
                <p:cNvSpPr/>
                <p:nvPr/>
              </p:nvSpPr>
              <p:spPr>
                <a:xfrm rot="16200000">
                  <a:off x="-237600" y="5610634"/>
                  <a:ext cx="950400" cy="475200"/>
                </a:xfrm>
                <a:custGeom>
                  <a:avLst/>
                  <a:gdLst>
                    <a:gd name="connsiteX0" fmla="*/ 950400 w 950400"/>
                    <a:gd name="connsiteY0" fmla="*/ 0 h 475200"/>
                    <a:gd name="connsiteX1" fmla="*/ 475200 w 950400"/>
                    <a:gd name="connsiteY1" fmla="*/ 475200 h 475200"/>
                    <a:gd name="connsiteX2" fmla="*/ 0 w 950400"/>
                    <a:gd name="connsiteY2" fmla="*/ 0 h 475200"/>
                  </a:gdLst>
                  <a:ahLst/>
                  <a:cxnLst>
                    <a:cxn ang="0">
                      <a:pos x="connsiteX0" y="connsiteY0"/>
                    </a:cxn>
                    <a:cxn ang="0">
                      <a:pos x="connsiteX1" y="connsiteY1"/>
                    </a:cxn>
                    <a:cxn ang="0">
                      <a:pos x="connsiteX2" y="connsiteY2"/>
                    </a:cxn>
                  </a:cxnLst>
                  <a:rect l="l" t="t" r="r" b="b"/>
                  <a:pathLst>
                    <a:path w="950400" h="475200">
                      <a:moveTo>
                        <a:pt x="950400" y="0"/>
                      </a:moveTo>
                      <a:lnTo>
                        <a:pt x="475200" y="47520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14" name="菱形 113">
                  <a:extLst>
                    <a:ext uri="{FF2B5EF4-FFF2-40B4-BE49-F238E27FC236}">
                      <a16:creationId xmlns:a16="http://schemas.microsoft.com/office/drawing/2014/main" id="{E9228070-9AFB-48BB-9C32-4C64A57FD8B2}"/>
                    </a:ext>
                  </a:extLst>
                </p:cNvPr>
                <p:cNvSpPr/>
                <p:nvPr/>
              </p:nvSpPr>
              <p:spPr>
                <a:xfrm rot="16200000">
                  <a:off x="109660" y="5949778"/>
                  <a:ext cx="957719" cy="957720"/>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39" name="组合 138">
                <a:extLst>
                  <a:ext uri="{FF2B5EF4-FFF2-40B4-BE49-F238E27FC236}">
                    <a16:creationId xmlns:a16="http://schemas.microsoft.com/office/drawing/2014/main" id="{240EA0F6-85FA-45DA-86BA-F188DB0EE07E}"/>
                  </a:ext>
                </a:extLst>
              </p:cNvPr>
              <p:cNvGrpSpPr/>
              <p:nvPr/>
            </p:nvGrpSpPr>
            <p:grpSpPr>
              <a:xfrm>
                <a:off x="11124621" y="5369376"/>
                <a:ext cx="1067380" cy="1511664"/>
                <a:chOff x="11124621" y="5369376"/>
                <a:chExt cx="1067380" cy="1511664"/>
              </a:xfrm>
            </p:grpSpPr>
            <p:sp>
              <p:nvSpPr>
                <p:cNvPr id="120" name="菱形 119">
                  <a:extLst>
                    <a:ext uri="{FF2B5EF4-FFF2-40B4-BE49-F238E27FC236}">
                      <a16:creationId xmlns:a16="http://schemas.microsoft.com/office/drawing/2014/main" id="{8CE421FF-0666-44F9-BEA4-F7F552C0ED3A}"/>
                    </a:ext>
                  </a:extLst>
                </p:cNvPr>
                <p:cNvSpPr/>
                <p:nvPr/>
              </p:nvSpPr>
              <p:spPr>
                <a:xfrm rot="16200000">
                  <a:off x="11124621" y="5923321"/>
                  <a:ext cx="957719" cy="957720"/>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6" name="任意多边形: 形状 125">
                  <a:extLst>
                    <a:ext uri="{FF2B5EF4-FFF2-40B4-BE49-F238E27FC236}">
                      <a16:creationId xmlns:a16="http://schemas.microsoft.com/office/drawing/2014/main" id="{63D4AA0F-52DB-43F9-8DC3-F04C8359B237}"/>
                    </a:ext>
                  </a:extLst>
                </p:cNvPr>
                <p:cNvSpPr/>
                <p:nvPr/>
              </p:nvSpPr>
              <p:spPr>
                <a:xfrm rot="16200000">
                  <a:off x="11471881" y="5606975"/>
                  <a:ext cx="957719" cy="482521"/>
                </a:xfrm>
                <a:custGeom>
                  <a:avLst/>
                  <a:gdLst>
                    <a:gd name="connsiteX0" fmla="*/ 957719 w 957719"/>
                    <a:gd name="connsiteY0" fmla="*/ 478861 h 482521"/>
                    <a:gd name="connsiteX1" fmla="*/ 954059 w 957719"/>
                    <a:gd name="connsiteY1" fmla="*/ 482521 h 482521"/>
                    <a:gd name="connsiteX2" fmla="*/ 3660 w 957719"/>
                    <a:gd name="connsiteY2" fmla="*/ 482521 h 482521"/>
                    <a:gd name="connsiteX3" fmla="*/ 0 w 957719"/>
                    <a:gd name="connsiteY3" fmla="*/ 478861 h 482521"/>
                    <a:gd name="connsiteX4" fmla="*/ 478860 w 957719"/>
                    <a:gd name="connsiteY4" fmla="*/ 0 h 482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719" h="482521">
                      <a:moveTo>
                        <a:pt x="957719" y="478861"/>
                      </a:moveTo>
                      <a:lnTo>
                        <a:pt x="954059" y="482521"/>
                      </a:lnTo>
                      <a:lnTo>
                        <a:pt x="3660" y="482521"/>
                      </a:lnTo>
                      <a:lnTo>
                        <a:pt x="0" y="478861"/>
                      </a:lnTo>
                      <a:lnTo>
                        <a:pt x="47886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grpSp>
        </p:grpSp>
        <p:sp>
          <p:nvSpPr>
            <p:cNvPr id="6" name="文本框 5">
              <a:extLst>
                <a:ext uri="{FF2B5EF4-FFF2-40B4-BE49-F238E27FC236}">
                  <a16:creationId xmlns:a16="http://schemas.microsoft.com/office/drawing/2014/main" id="{391E31F5-D504-4982-9F03-4EC3C64A60C5}"/>
                </a:ext>
              </a:extLst>
            </p:cNvPr>
            <p:cNvSpPr txBox="1"/>
            <p:nvPr/>
          </p:nvSpPr>
          <p:spPr>
            <a:xfrm>
              <a:off x="835006" y="354819"/>
              <a:ext cx="2440744" cy="492443"/>
            </a:xfrm>
            <a:prstGeom prst="rect">
              <a:avLst/>
            </a:prstGeom>
            <a:noFill/>
            <a:effectLst>
              <a:reflection blurRad="6350" stA="50000" endA="300" endPos="55500" dist="101600" dir="5400000" sy="-100000" algn="bl" rotWithShape="0"/>
            </a:effectLst>
          </p:spPr>
          <p:txBody>
            <a:bodyPr wrap="square" lIns="0" tIns="0" rIns="0" bIns="0" rtlCol="0">
              <a:spAutoFit/>
            </a:bodyPr>
            <a:lstStyle/>
            <a:p>
              <a:r>
                <a:rPr lang="en-US" altLang="zh-CN" sz="3200" b="1" dirty="0">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rPr>
                <a:t>Disadvantage</a:t>
              </a:r>
              <a:endParaRPr lang="zh-CN" altLang="en-US" sz="3200" b="1" dirty="0">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endParaRPr>
            </a:p>
          </p:txBody>
        </p:sp>
        <p:sp>
          <p:nvSpPr>
            <p:cNvPr id="76" name="文本框 75">
              <a:extLst>
                <a:ext uri="{FF2B5EF4-FFF2-40B4-BE49-F238E27FC236}">
                  <a16:creationId xmlns:a16="http://schemas.microsoft.com/office/drawing/2014/main" id="{C7AF5B7C-EC48-4BA9-BFAA-8B132CB3A697}"/>
                </a:ext>
              </a:extLst>
            </p:cNvPr>
            <p:cNvSpPr txBox="1"/>
            <p:nvPr/>
          </p:nvSpPr>
          <p:spPr>
            <a:xfrm>
              <a:off x="8807963" y="306859"/>
              <a:ext cx="2390887" cy="430887"/>
            </a:xfrm>
            <a:prstGeom prst="rect">
              <a:avLst/>
            </a:prstGeom>
            <a:noFill/>
          </p:spPr>
          <p:txBody>
            <a:bodyPr wrap="square" lIns="0" tIns="0" rIns="0" bIns="0" rtlCol="0">
              <a:spAutoFit/>
            </a:bodyPr>
            <a:lstStyle/>
            <a:p>
              <a:pPr algn="r"/>
              <a:r>
                <a:rPr lang="en-US" altLang="zh-CN" sz="2800" b="1" dirty="0">
                  <a:solidFill>
                    <a:schemeClr val="accent1"/>
                  </a:solidFill>
                  <a:latin typeface="等线 Light" panose="02010600030101010101" pitchFamily="2" charset="-122"/>
                  <a:ea typeface="等线 Light" panose="02010600030101010101" pitchFamily="2" charset="-122"/>
                </a:rPr>
                <a:t>NUI  </a:t>
              </a:r>
              <a:endParaRPr lang="zh-CN" altLang="en-US" sz="2800" b="1" dirty="0">
                <a:solidFill>
                  <a:schemeClr val="accent1"/>
                </a:solidFill>
                <a:latin typeface="等线 Light" panose="02010600030101010101" pitchFamily="2" charset="-122"/>
                <a:ea typeface="等线 Light" panose="02010600030101010101" pitchFamily="2" charset="-122"/>
              </a:endParaRPr>
            </a:p>
          </p:txBody>
        </p:sp>
        <p:grpSp>
          <p:nvGrpSpPr>
            <p:cNvPr id="25" name="组合 24">
              <a:extLst>
                <a:ext uri="{FF2B5EF4-FFF2-40B4-BE49-F238E27FC236}">
                  <a16:creationId xmlns:a16="http://schemas.microsoft.com/office/drawing/2014/main" id="{AD82A4F9-C0A5-4A3F-B272-B069FABAA958}"/>
                </a:ext>
              </a:extLst>
            </p:cNvPr>
            <p:cNvGrpSpPr/>
            <p:nvPr/>
          </p:nvGrpSpPr>
          <p:grpSpPr>
            <a:xfrm>
              <a:off x="912814" y="1958988"/>
              <a:ext cx="3039711" cy="2137051"/>
              <a:chOff x="912814" y="1997088"/>
              <a:chExt cx="3039711" cy="2137051"/>
            </a:xfrm>
          </p:grpSpPr>
          <p:sp>
            <p:nvSpPr>
              <p:cNvPr id="89" name="文本框 88">
                <a:extLst>
                  <a:ext uri="{FF2B5EF4-FFF2-40B4-BE49-F238E27FC236}">
                    <a16:creationId xmlns:a16="http://schemas.microsoft.com/office/drawing/2014/main" id="{D104A0DC-197C-4BF9-BEA4-36F66ED08AE5}"/>
                  </a:ext>
                </a:extLst>
              </p:cNvPr>
              <p:cNvSpPr txBox="1">
                <a:spLocks/>
              </p:cNvSpPr>
              <p:nvPr/>
            </p:nvSpPr>
            <p:spPr>
              <a:xfrm>
                <a:off x="1067380" y="1997088"/>
                <a:ext cx="2885145" cy="613501"/>
              </a:xfrm>
              <a:prstGeom prst="rect">
                <a:avLst/>
              </a:prstGeom>
              <a:noFill/>
            </p:spPr>
            <p:txBody>
              <a:bodyPr wrap="square" lIns="0" tIns="0" rIns="0" bIns="0" rtlCol="0">
                <a:spAutoFit/>
              </a:bodyPr>
              <a:lstStyle/>
              <a:p>
                <a:pPr algn="r">
                  <a:lnSpc>
                    <a:spcPct val="150000"/>
                  </a:lnSpc>
                </a:pPr>
                <a:r>
                  <a:rPr lang="en-US" altLang="zh-CN" sz="1400" dirty="0">
                    <a:latin typeface="等线" panose="02010600030101010101" pitchFamily="2" charset="-122"/>
                    <a:ea typeface="等线" panose="02010600030101010101" pitchFamily="2" charset="-122"/>
                  </a:rPr>
                  <a:t>Gestures are temporary and</a:t>
                </a:r>
              </a:p>
              <a:p>
                <a:pPr algn="r">
                  <a:lnSpc>
                    <a:spcPct val="150000"/>
                  </a:lnSpc>
                </a:pPr>
                <a:r>
                  <a:rPr lang="en-US" altLang="zh-CN" sz="1400" dirty="0">
                    <a:latin typeface="等线" panose="02010600030101010101" pitchFamily="2" charset="-122"/>
                    <a:ea typeface="等线" panose="02010600030101010101" pitchFamily="2" charset="-122"/>
                  </a:rPr>
                  <a:t> untraceable</a:t>
                </a:r>
                <a:endParaRPr lang="zh-CN" altLang="en-US" sz="1400" dirty="0">
                  <a:latin typeface="等线" panose="02010600030101010101" pitchFamily="2" charset="-122"/>
                  <a:ea typeface="等线" panose="02010600030101010101" pitchFamily="2" charset="-122"/>
                </a:endParaRPr>
              </a:p>
            </p:txBody>
          </p:sp>
          <p:sp>
            <p:nvSpPr>
              <p:cNvPr id="54" name="文本框 53">
                <a:extLst>
                  <a:ext uri="{FF2B5EF4-FFF2-40B4-BE49-F238E27FC236}">
                    <a16:creationId xmlns:a16="http://schemas.microsoft.com/office/drawing/2014/main" id="{47AC5BC9-5507-4660-8CDE-B06AD5E7FEF6}"/>
                  </a:ext>
                </a:extLst>
              </p:cNvPr>
              <p:cNvSpPr txBox="1">
                <a:spLocks/>
              </p:cNvSpPr>
              <p:nvPr/>
            </p:nvSpPr>
            <p:spPr>
              <a:xfrm>
                <a:off x="912814" y="2980787"/>
                <a:ext cx="2440744" cy="331822"/>
              </a:xfrm>
              <a:prstGeom prst="rect">
                <a:avLst/>
              </a:prstGeom>
              <a:noFill/>
            </p:spPr>
            <p:txBody>
              <a:bodyPr wrap="square" lIns="0" tIns="0" rIns="0" bIns="0" rtlCol="0">
                <a:spAutoFit/>
              </a:bodyPr>
              <a:lstStyle/>
              <a:p>
                <a:pPr algn="r">
                  <a:lnSpc>
                    <a:spcPct val="150000"/>
                  </a:lnSpc>
                </a:pPr>
                <a:r>
                  <a:rPr lang="en-US" altLang="zh-CN" sz="1600" dirty="0">
                    <a:latin typeface="等线" panose="02010600030101010101" pitchFamily="2" charset="-122"/>
                    <a:ea typeface="等线" panose="02010600030101010101" pitchFamily="2" charset="-122"/>
                  </a:rPr>
                  <a:t>Cultural  intermix</a:t>
                </a:r>
                <a:endParaRPr lang="zh-CN" altLang="en-US" sz="1600" dirty="0">
                  <a:latin typeface="等线" panose="02010600030101010101" pitchFamily="2" charset="-122"/>
                  <a:ea typeface="等线" panose="02010600030101010101" pitchFamily="2" charset="-122"/>
                </a:endParaRPr>
              </a:p>
            </p:txBody>
          </p:sp>
          <p:sp>
            <p:nvSpPr>
              <p:cNvPr id="56" name="文本框 55">
                <a:extLst>
                  <a:ext uri="{FF2B5EF4-FFF2-40B4-BE49-F238E27FC236}">
                    <a16:creationId xmlns:a16="http://schemas.microsoft.com/office/drawing/2014/main" id="{86C00756-4D64-49CE-AE9C-4C8E91234FB9}"/>
                  </a:ext>
                </a:extLst>
              </p:cNvPr>
              <p:cNvSpPr txBox="1">
                <a:spLocks/>
              </p:cNvSpPr>
              <p:nvPr/>
            </p:nvSpPr>
            <p:spPr>
              <a:xfrm>
                <a:off x="912814" y="3802317"/>
                <a:ext cx="2440744" cy="331822"/>
              </a:xfrm>
              <a:prstGeom prst="rect">
                <a:avLst/>
              </a:prstGeom>
              <a:noFill/>
            </p:spPr>
            <p:txBody>
              <a:bodyPr wrap="square" lIns="0" tIns="0" rIns="0" bIns="0" rtlCol="0">
                <a:spAutoFit/>
              </a:bodyPr>
              <a:lstStyle/>
              <a:p>
                <a:pPr algn="r">
                  <a:lnSpc>
                    <a:spcPct val="150000"/>
                  </a:lnSpc>
                </a:pPr>
                <a:r>
                  <a:rPr lang="en-US" altLang="zh-CN" sz="1600" dirty="0">
                    <a:latin typeface="等线" panose="02010600030101010101" pitchFamily="2" charset="-122"/>
                    <a:ea typeface="等线" panose="02010600030101010101" pitchFamily="2" charset="-122"/>
                  </a:rPr>
                  <a:t>The gestures are constant</a:t>
                </a:r>
                <a:endParaRPr lang="zh-CN" altLang="en-US" sz="1600" dirty="0">
                  <a:latin typeface="等线" panose="02010600030101010101" pitchFamily="2" charset="-122"/>
                  <a:ea typeface="等线" panose="02010600030101010101" pitchFamily="2" charset="-122"/>
                </a:endParaRPr>
              </a:p>
            </p:txBody>
          </p:sp>
        </p:grpSp>
        <p:grpSp>
          <p:nvGrpSpPr>
            <p:cNvPr id="26" name="组合 25">
              <a:extLst>
                <a:ext uri="{FF2B5EF4-FFF2-40B4-BE49-F238E27FC236}">
                  <a16:creationId xmlns:a16="http://schemas.microsoft.com/office/drawing/2014/main" id="{47C561BC-38E8-4146-8CBB-D09CA79D7432}"/>
                </a:ext>
              </a:extLst>
            </p:cNvPr>
            <p:cNvGrpSpPr/>
            <p:nvPr/>
          </p:nvGrpSpPr>
          <p:grpSpPr>
            <a:xfrm>
              <a:off x="8512769" y="2099827"/>
              <a:ext cx="2981274" cy="1994716"/>
              <a:chOff x="8512769" y="2137927"/>
              <a:chExt cx="2981274" cy="1994716"/>
            </a:xfrm>
          </p:grpSpPr>
          <p:sp>
            <p:nvSpPr>
              <p:cNvPr id="58" name="文本框 57">
                <a:extLst>
                  <a:ext uri="{FF2B5EF4-FFF2-40B4-BE49-F238E27FC236}">
                    <a16:creationId xmlns:a16="http://schemas.microsoft.com/office/drawing/2014/main" id="{C40F11F1-58F8-4237-8565-108046BA4B6C}"/>
                  </a:ext>
                </a:extLst>
              </p:cNvPr>
              <p:cNvSpPr txBox="1">
                <a:spLocks/>
              </p:cNvSpPr>
              <p:nvPr/>
            </p:nvSpPr>
            <p:spPr>
              <a:xfrm>
                <a:off x="8512769" y="2137927"/>
                <a:ext cx="2981274" cy="331822"/>
              </a:xfrm>
              <a:prstGeom prst="rect">
                <a:avLst/>
              </a:prstGeom>
              <a:noFill/>
            </p:spPr>
            <p:txBody>
              <a:bodyPr wrap="square" lIns="0" tIns="0" rIns="0" bIns="0" rtlCol="0">
                <a:spAutoFit/>
              </a:bodyPr>
              <a:lstStyle/>
              <a:p>
                <a:pPr>
                  <a:lnSpc>
                    <a:spcPct val="150000"/>
                  </a:lnSpc>
                </a:pPr>
                <a:r>
                  <a:rPr lang="en-US" altLang="zh-CN" sz="1600" dirty="0">
                    <a:latin typeface="等线" panose="02010600030101010101" pitchFamily="2" charset="-122"/>
                    <a:ea typeface="等线" panose="02010600030101010101" pitchFamily="2" charset="-122"/>
                  </a:rPr>
                  <a:t>Sometimes it's just convention</a:t>
                </a:r>
                <a:endParaRPr lang="zh-CN" altLang="en-US" sz="1600" dirty="0">
                  <a:latin typeface="等线" panose="02010600030101010101" pitchFamily="2" charset="-122"/>
                  <a:ea typeface="等线" panose="02010600030101010101" pitchFamily="2" charset="-122"/>
                </a:endParaRPr>
              </a:p>
            </p:txBody>
          </p:sp>
          <p:sp>
            <p:nvSpPr>
              <p:cNvPr id="60" name="文本框 59">
                <a:extLst>
                  <a:ext uri="{FF2B5EF4-FFF2-40B4-BE49-F238E27FC236}">
                    <a16:creationId xmlns:a16="http://schemas.microsoft.com/office/drawing/2014/main" id="{ABA5EEB9-2ED3-40C4-BD84-648A6735A92F}"/>
                  </a:ext>
                </a:extLst>
              </p:cNvPr>
              <p:cNvSpPr txBox="1">
                <a:spLocks/>
              </p:cNvSpPr>
              <p:nvPr/>
            </p:nvSpPr>
            <p:spPr>
              <a:xfrm>
                <a:off x="8584440" y="3800821"/>
                <a:ext cx="2694746" cy="331822"/>
              </a:xfrm>
              <a:prstGeom prst="rect">
                <a:avLst/>
              </a:prstGeom>
              <a:noFill/>
            </p:spPr>
            <p:txBody>
              <a:bodyPr wrap="square" lIns="0" tIns="0" rIns="0" bIns="0" rtlCol="0">
                <a:spAutoFit/>
              </a:bodyPr>
              <a:lstStyle/>
              <a:p>
                <a:pPr>
                  <a:lnSpc>
                    <a:spcPct val="150000"/>
                  </a:lnSpc>
                </a:pPr>
                <a:r>
                  <a:rPr lang="en-US" altLang="zh-CN" sz="1600" dirty="0">
                    <a:latin typeface="等线" panose="02010600030101010101" pitchFamily="2" charset="-122"/>
                    <a:ea typeface="等线" panose="02010600030101010101" pitchFamily="2" charset="-122"/>
                  </a:rPr>
                  <a:t>Some gestures are too natural</a:t>
                </a:r>
                <a:endParaRPr lang="zh-CN" altLang="en-US" sz="1600" dirty="0">
                  <a:latin typeface="等线" panose="02010600030101010101" pitchFamily="2" charset="-122"/>
                  <a:ea typeface="等线" panose="02010600030101010101" pitchFamily="2" charset="-122"/>
                </a:endParaRPr>
              </a:p>
            </p:txBody>
          </p:sp>
          <p:sp>
            <p:nvSpPr>
              <p:cNvPr id="61" name="文本框 60">
                <a:extLst>
                  <a:ext uri="{FF2B5EF4-FFF2-40B4-BE49-F238E27FC236}">
                    <a16:creationId xmlns:a16="http://schemas.microsoft.com/office/drawing/2014/main" id="{EB8E3C6B-A4B4-4F8B-98C0-5E08D348396E}"/>
                  </a:ext>
                </a:extLst>
              </p:cNvPr>
              <p:cNvSpPr txBox="1">
                <a:spLocks/>
              </p:cNvSpPr>
              <p:nvPr/>
            </p:nvSpPr>
            <p:spPr>
              <a:xfrm>
                <a:off x="9053299" y="2971588"/>
                <a:ext cx="2440744" cy="373307"/>
              </a:xfrm>
              <a:prstGeom prst="rect">
                <a:avLst/>
              </a:prstGeom>
              <a:noFill/>
            </p:spPr>
            <p:txBody>
              <a:bodyPr wrap="square" lIns="0" tIns="0" rIns="0" bIns="0" rtlCol="0">
                <a:spAutoFit/>
              </a:bodyPr>
              <a:lstStyle/>
              <a:p>
                <a:pPr>
                  <a:lnSpc>
                    <a:spcPct val="150000"/>
                  </a:lnSpc>
                </a:pPr>
                <a:r>
                  <a:rPr lang="en-US" altLang="zh-CN" dirty="0">
                    <a:latin typeface="等线" panose="02010600030101010101" pitchFamily="2" charset="-122"/>
                    <a:ea typeface="等线" panose="02010600030101010101" pitchFamily="2" charset="-122"/>
                  </a:rPr>
                  <a:t>Damage</a:t>
                </a:r>
                <a:endParaRPr lang="zh-CN" altLang="en-US" dirty="0">
                  <a:latin typeface="等线" panose="02010600030101010101" pitchFamily="2" charset="-122"/>
                  <a:ea typeface="等线" panose="02010600030101010101" pitchFamily="2" charset="-122"/>
                </a:endParaRPr>
              </a:p>
            </p:txBody>
          </p:sp>
        </p:grpSp>
        <p:cxnSp>
          <p:nvCxnSpPr>
            <p:cNvPr id="28" name="直接连接符 27">
              <a:extLst>
                <a:ext uri="{FF2B5EF4-FFF2-40B4-BE49-F238E27FC236}">
                  <a16:creationId xmlns:a16="http://schemas.microsoft.com/office/drawing/2014/main" id="{155BA6F6-8923-4482-8D94-9FE8FE959AD8}"/>
                </a:ext>
              </a:extLst>
            </p:cNvPr>
            <p:cNvCxnSpPr/>
            <p:nvPr/>
          </p:nvCxnSpPr>
          <p:spPr>
            <a:xfrm>
              <a:off x="1023050" y="2571750"/>
              <a:ext cx="3358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F0EE87E3-E217-48E8-B136-A3D75B3C0B04}"/>
                </a:ext>
              </a:extLst>
            </p:cNvPr>
            <p:cNvCxnSpPr/>
            <p:nvPr/>
          </p:nvCxnSpPr>
          <p:spPr>
            <a:xfrm>
              <a:off x="1023050" y="3414549"/>
              <a:ext cx="3358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F2040B99-DDFD-420E-B164-B1BD970D4FBF}"/>
                </a:ext>
              </a:extLst>
            </p:cNvPr>
            <p:cNvCxnSpPr/>
            <p:nvPr/>
          </p:nvCxnSpPr>
          <p:spPr>
            <a:xfrm>
              <a:off x="1023050" y="4214649"/>
              <a:ext cx="3358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6C6F932E-D5AE-4E6C-A8E3-67B463AF4344}"/>
                </a:ext>
              </a:extLst>
            </p:cNvPr>
            <p:cNvCxnSpPr/>
            <p:nvPr/>
          </p:nvCxnSpPr>
          <p:spPr>
            <a:xfrm>
              <a:off x="7810500" y="2571750"/>
              <a:ext cx="3358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8FEBD0AB-C29E-42C4-9D22-EA1AFEFE0907}"/>
                </a:ext>
              </a:extLst>
            </p:cNvPr>
            <p:cNvCxnSpPr/>
            <p:nvPr/>
          </p:nvCxnSpPr>
          <p:spPr>
            <a:xfrm>
              <a:off x="7810500" y="3414549"/>
              <a:ext cx="3358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FC5B882E-15EB-421D-B063-4D69B2B3C16F}"/>
                </a:ext>
              </a:extLst>
            </p:cNvPr>
            <p:cNvCxnSpPr/>
            <p:nvPr/>
          </p:nvCxnSpPr>
          <p:spPr>
            <a:xfrm>
              <a:off x="7810500" y="4214649"/>
              <a:ext cx="335845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组合 50">
              <a:extLst>
                <a:ext uri="{FF2B5EF4-FFF2-40B4-BE49-F238E27FC236}">
                  <a16:creationId xmlns:a16="http://schemas.microsoft.com/office/drawing/2014/main" id="{6CD97E06-1C4F-496B-A2DC-2BFD8975BA60}"/>
                </a:ext>
              </a:extLst>
            </p:cNvPr>
            <p:cNvGrpSpPr/>
            <p:nvPr/>
          </p:nvGrpSpPr>
          <p:grpSpPr>
            <a:xfrm>
              <a:off x="3388208" y="2123570"/>
              <a:ext cx="5415585" cy="2610858"/>
              <a:chOff x="3388208" y="2123570"/>
              <a:chExt cx="5415585" cy="2610858"/>
            </a:xfrm>
          </p:grpSpPr>
          <p:grpSp>
            <p:nvGrpSpPr>
              <p:cNvPr id="37" name="组合 36">
                <a:extLst>
                  <a:ext uri="{FF2B5EF4-FFF2-40B4-BE49-F238E27FC236}">
                    <a16:creationId xmlns:a16="http://schemas.microsoft.com/office/drawing/2014/main" id="{AB4BA7A2-298A-4111-8C02-2F46DEDDB2E5}"/>
                  </a:ext>
                </a:extLst>
              </p:cNvPr>
              <p:cNvGrpSpPr/>
              <p:nvPr/>
            </p:nvGrpSpPr>
            <p:grpSpPr>
              <a:xfrm>
                <a:off x="6192935" y="2123570"/>
                <a:ext cx="2610858" cy="2610858"/>
                <a:chOff x="6192935" y="2123570"/>
                <a:chExt cx="2610858" cy="2610858"/>
              </a:xfrm>
            </p:grpSpPr>
            <p:sp>
              <p:nvSpPr>
                <p:cNvPr id="42" name="菱形 41">
                  <a:extLst>
                    <a:ext uri="{FF2B5EF4-FFF2-40B4-BE49-F238E27FC236}">
                      <a16:creationId xmlns:a16="http://schemas.microsoft.com/office/drawing/2014/main" id="{0A394F6D-C5F4-457F-8FC9-5FDB93C89D8C}"/>
                    </a:ext>
                  </a:extLst>
                </p:cNvPr>
                <p:cNvSpPr/>
                <p:nvPr/>
              </p:nvSpPr>
              <p:spPr>
                <a:xfrm>
                  <a:off x="6192935" y="2123570"/>
                  <a:ext cx="2610858" cy="261085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5" name="矩形 44">
                  <a:extLst>
                    <a:ext uri="{FF2B5EF4-FFF2-40B4-BE49-F238E27FC236}">
                      <a16:creationId xmlns:a16="http://schemas.microsoft.com/office/drawing/2014/main" id="{05D380B6-E83E-4BDF-BECE-601E9A3AEA0C}"/>
                    </a:ext>
                  </a:extLst>
                </p:cNvPr>
                <p:cNvSpPr/>
                <p:nvPr/>
              </p:nvSpPr>
              <p:spPr>
                <a:xfrm>
                  <a:off x="6950296" y="3347874"/>
                  <a:ext cx="1096136" cy="364936"/>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defTabSz="913765"/>
                  <a:endParaRPr lang="zh-CN" altLang="en-US" sz="2400" b="1" dirty="0">
                    <a:solidFill>
                      <a:schemeClr val="bg1"/>
                    </a:solidFill>
                    <a:latin typeface="等线" panose="02010600030101010101" pitchFamily="2" charset="-122"/>
                    <a:ea typeface="等线" panose="02010600030101010101" pitchFamily="2" charset="-122"/>
                  </a:endParaRPr>
                </a:p>
              </p:txBody>
            </p:sp>
            <p:pic>
              <p:nvPicPr>
                <p:cNvPr id="4" name="图形 3" descr="银行 纯色填充">
                  <a:extLst>
                    <a:ext uri="{FF2B5EF4-FFF2-40B4-BE49-F238E27FC236}">
                      <a16:creationId xmlns:a16="http://schemas.microsoft.com/office/drawing/2014/main" id="{6D3888F5-E9AE-4A45-8392-899F516D69F2}"/>
                    </a:ext>
                  </a:extLst>
                </p:cNvPr>
                <p:cNvPicPr>
                  <a:picLocks/>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0229" y="3091813"/>
                  <a:ext cx="480154" cy="510454"/>
                </a:xfrm>
                <a:prstGeom prst="rect">
                  <a:avLst/>
                </a:prstGeom>
              </p:spPr>
            </p:pic>
          </p:grpSp>
          <p:grpSp>
            <p:nvGrpSpPr>
              <p:cNvPr id="36" name="组合 35">
                <a:extLst>
                  <a:ext uri="{FF2B5EF4-FFF2-40B4-BE49-F238E27FC236}">
                    <a16:creationId xmlns:a16="http://schemas.microsoft.com/office/drawing/2014/main" id="{252C0E22-9A2D-4A6A-BDA3-BCEEC54D76C1}"/>
                  </a:ext>
                </a:extLst>
              </p:cNvPr>
              <p:cNvGrpSpPr/>
              <p:nvPr/>
            </p:nvGrpSpPr>
            <p:grpSpPr>
              <a:xfrm>
                <a:off x="3388208" y="2123570"/>
                <a:ext cx="2610858" cy="2610858"/>
                <a:chOff x="3388208" y="2123570"/>
                <a:chExt cx="2610858" cy="2610858"/>
              </a:xfrm>
            </p:grpSpPr>
            <p:sp>
              <p:nvSpPr>
                <p:cNvPr id="52" name="菱形 51">
                  <a:extLst>
                    <a:ext uri="{FF2B5EF4-FFF2-40B4-BE49-F238E27FC236}">
                      <a16:creationId xmlns:a16="http://schemas.microsoft.com/office/drawing/2014/main" id="{96EBC16A-8CBF-4B1B-AB38-DFB596D71F2C}"/>
                    </a:ext>
                  </a:extLst>
                </p:cNvPr>
                <p:cNvSpPr/>
                <p:nvPr/>
              </p:nvSpPr>
              <p:spPr>
                <a:xfrm>
                  <a:off x="3388208" y="2123570"/>
                  <a:ext cx="2610858" cy="261085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矩形 48">
                  <a:extLst>
                    <a:ext uri="{FF2B5EF4-FFF2-40B4-BE49-F238E27FC236}">
                      <a16:creationId xmlns:a16="http://schemas.microsoft.com/office/drawing/2014/main" id="{5C89B867-0332-4288-A938-46FE94170F6C}"/>
                    </a:ext>
                  </a:extLst>
                </p:cNvPr>
                <p:cNvSpPr/>
                <p:nvPr/>
              </p:nvSpPr>
              <p:spPr>
                <a:xfrm>
                  <a:off x="4145569" y="3347874"/>
                  <a:ext cx="1096136" cy="364936"/>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Autofit/>
                </a:bodyPr>
                <a:lstStyle/>
                <a:p>
                  <a:pPr algn="ctr" defTabSz="913765"/>
                  <a:endParaRPr lang="zh-CN" altLang="en-US" sz="2400" b="1" dirty="0">
                    <a:solidFill>
                      <a:schemeClr val="bg1"/>
                    </a:solidFill>
                    <a:latin typeface="等线" panose="02010600030101010101" pitchFamily="2" charset="-122"/>
                    <a:ea typeface="等线" panose="02010600030101010101" pitchFamily="2" charset="-122"/>
                  </a:endParaRPr>
                </a:p>
              </p:txBody>
            </p:sp>
            <p:pic>
              <p:nvPicPr>
                <p:cNvPr id="7" name="图形 6" descr="书架上的书籍 纯色填充">
                  <a:extLst>
                    <a:ext uri="{FF2B5EF4-FFF2-40B4-BE49-F238E27FC236}">
                      <a16:creationId xmlns:a16="http://schemas.microsoft.com/office/drawing/2014/main" id="{22466A47-FA20-4ED5-A777-06C8B428FCF2}"/>
                    </a:ext>
                  </a:extLst>
                </p:cNvPr>
                <p:cNvPicPr>
                  <a:picLocks/>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19730" y="3071411"/>
                  <a:ext cx="555149" cy="450883"/>
                </a:xfrm>
                <a:prstGeom prst="rect">
                  <a:avLst/>
                </a:prstGeom>
              </p:spPr>
            </p:pic>
          </p:grpSp>
          <p:grpSp>
            <p:nvGrpSpPr>
              <p:cNvPr id="44" name="组合 43">
                <a:extLst>
                  <a:ext uri="{FF2B5EF4-FFF2-40B4-BE49-F238E27FC236}">
                    <a16:creationId xmlns:a16="http://schemas.microsoft.com/office/drawing/2014/main" id="{FC868A2B-11B0-4070-AE13-D21E1E53A160}"/>
                  </a:ext>
                </a:extLst>
              </p:cNvPr>
              <p:cNvGrpSpPr/>
              <p:nvPr/>
            </p:nvGrpSpPr>
            <p:grpSpPr>
              <a:xfrm>
                <a:off x="5613254" y="2923102"/>
                <a:ext cx="965492" cy="965492"/>
                <a:chOff x="5613254" y="2923102"/>
                <a:chExt cx="965492" cy="965492"/>
              </a:xfrm>
            </p:grpSpPr>
            <p:sp>
              <p:nvSpPr>
                <p:cNvPr id="43" name="菱形 42">
                  <a:extLst>
                    <a:ext uri="{FF2B5EF4-FFF2-40B4-BE49-F238E27FC236}">
                      <a16:creationId xmlns:a16="http://schemas.microsoft.com/office/drawing/2014/main" id="{8BCE0B1B-4631-47AF-86A0-898EAC7E900A}"/>
                    </a:ext>
                  </a:extLst>
                </p:cNvPr>
                <p:cNvSpPr/>
                <p:nvPr/>
              </p:nvSpPr>
              <p:spPr>
                <a:xfrm>
                  <a:off x="5613254" y="2923102"/>
                  <a:ext cx="965492" cy="965492"/>
                </a:xfrm>
                <a:prstGeom prst="diamon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30" name="图形 29" descr="箭头循环 纯色填充">
                  <a:extLst>
                    <a:ext uri="{FF2B5EF4-FFF2-40B4-BE49-F238E27FC236}">
                      <a16:creationId xmlns:a16="http://schemas.microsoft.com/office/drawing/2014/main" id="{0C78A27E-7E08-4939-9272-7A97A8AAB8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71567" y="3104567"/>
                  <a:ext cx="648866" cy="648866"/>
                </a:xfrm>
                <a:prstGeom prst="rect">
                  <a:avLst/>
                </a:prstGeom>
              </p:spPr>
            </p:pic>
          </p:grpSp>
          <p:pic>
            <p:nvPicPr>
              <p:cNvPr id="35" name="图形 34" descr="上一步 纯色填充">
                <a:extLst>
                  <a:ext uri="{FF2B5EF4-FFF2-40B4-BE49-F238E27FC236}">
                    <a16:creationId xmlns:a16="http://schemas.microsoft.com/office/drawing/2014/main" id="{2DE87677-E7E1-4C92-B1EF-3EED14D5A8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359374">
                <a:off x="5684787" y="2125045"/>
                <a:ext cx="914400" cy="914400"/>
              </a:xfrm>
              <a:prstGeom prst="rect">
                <a:avLst/>
              </a:prstGeom>
            </p:spPr>
          </p:pic>
          <p:pic>
            <p:nvPicPr>
              <p:cNvPr id="83" name="图形 82" descr="上一步 纯色填充">
                <a:extLst>
                  <a:ext uri="{FF2B5EF4-FFF2-40B4-BE49-F238E27FC236}">
                    <a16:creationId xmlns:a16="http://schemas.microsoft.com/office/drawing/2014/main" id="{3FE9A882-9AB6-488F-B7C1-449ACB7887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359374" flipH="1" flipV="1">
                <a:off x="5684787" y="3786024"/>
                <a:ext cx="914400" cy="914400"/>
              </a:xfrm>
              <a:prstGeom prst="rect">
                <a:avLst/>
              </a:prstGeom>
            </p:spPr>
          </p:pic>
        </p:grpSp>
      </p:grpSp>
    </p:spTree>
    <p:extLst>
      <p:ext uri="{BB962C8B-B14F-4D97-AF65-F5344CB8AC3E}">
        <p14:creationId xmlns:p14="http://schemas.microsoft.com/office/powerpoint/2010/main" val="13683724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任天堂">
            <a:hlinkClick r:id="" action="ppaction://media"/>
            <a:extLst>
              <a:ext uri="{FF2B5EF4-FFF2-40B4-BE49-F238E27FC236}">
                <a16:creationId xmlns:a16="http://schemas.microsoft.com/office/drawing/2014/main" id="{866DD55F-4BD3-D57B-E1D6-14F405C3ABC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190802" y="259080"/>
            <a:ext cx="14760128" cy="6827520"/>
          </a:xfrm>
          <a:prstGeom prst="rect">
            <a:avLst/>
          </a:prstGeom>
        </p:spPr>
      </p:pic>
    </p:spTree>
    <p:extLst>
      <p:ext uri="{BB962C8B-B14F-4D97-AF65-F5344CB8AC3E}">
        <p14:creationId xmlns:p14="http://schemas.microsoft.com/office/powerpoint/2010/main" val="2465880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46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Available?</a:t>
            </a:r>
            <a:endParaRPr lang="zh-CN" altLang="en-US" dirty="0">
              <a:latin typeface="等线" panose="02010600030101010101" pitchFamily="2" charset="-122"/>
              <a:ea typeface="等线" panose="02010600030101010101" pitchFamily="2" charset="-122"/>
            </a:endParaRPr>
          </a:p>
        </p:txBody>
      </p:sp>
      <p:sp>
        <p:nvSpPr>
          <p:cNvPr id="6" name="文本占位符 5"/>
          <p:cNvSpPr>
            <a:spLocks noGrp="1"/>
          </p:cNvSpPr>
          <p:nvPr>
            <p:ph type="body" idx="1"/>
          </p:nvPr>
        </p:nvSpPr>
        <p:spPr>
          <a:xfrm>
            <a:off x="5479191" y="3445956"/>
            <a:ext cx="5419185" cy="1015623"/>
          </a:xfrm>
        </p:spPr>
        <p:txBody>
          <a:bodyPr/>
          <a:lstStyle/>
          <a:p>
            <a:pPr lvl="0"/>
            <a:r>
              <a:rPr lang="en-US" altLang="zh-CN" dirty="0">
                <a:latin typeface="等线" panose="02010600030101010101" pitchFamily="2" charset="-122"/>
                <a:ea typeface="等线" panose="02010600030101010101" pitchFamily="2" charset="-122"/>
              </a:rPr>
              <a:t>They will be useful !</a:t>
            </a:r>
            <a:endParaRPr lang="zh-CN" altLang="en-US" dirty="0">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1552257" y="2467053"/>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rPr>
              <a:t>/03</a:t>
            </a:r>
            <a:endParaRPr lang="zh-CN" altLang="en-US" spc="100" dirty="0">
              <a:gradFill>
                <a:gsLst>
                  <a:gs pos="0">
                    <a:schemeClr val="accent2"/>
                  </a:gs>
                  <a:gs pos="100000">
                    <a:schemeClr val="accent1">
                      <a:lumMod val="60000"/>
                      <a:lumOff val="40000"/>
                    </a:schemeClr>
                  </a:gs>
                </a:gsLst>
                <a:lin ang="5400000" scaled="1"/>
              </a:gradFill>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5856675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A34BBF6-4B54-B454-1E3E-F22A18D533DE}"/>
              </a:ext>
            </a:extLst>
          </p:cNvPr>
          <p:cNvPicPr>
            <a:picLocks noChangeAspect="1"/>
          </p:cNvPicPr>
          <p:nvPr/>
        </p:nvPicPr>
        <p:blipFill rotWithShape="1">
          <a:blip r:embed="rId3">
            <a:extLst>
              <a:ext uri="{28A0092B-C50C-407E-A947-70E740481C1C}">
                <a14:useLocalDpi xmlns:a14="http://schemas.microsoft.com/office/drawing/2010/main" val="0"/>
              </a:ext>
            </a:extLst>
          </a:blip>
          <a:srcRect t="18721"/>
          <a:stretch/>
        </p:blipFill>
        <p:spPr>
          <a:xfrm rot="16200000">
            <a:off x="-197756" y="1984256"/>
            <a:ext cx="6710790" cy="3036698"/>
          </a:xfrm>
          <a:prstGeom prst="rect">
            <a:avLst/>
          </a:prstGeom>
        </p:spPr>
      </p:pic>
      <p:grpSp>
        <p:nvGrpSpPr>
          <p:cNvPr id="8" name="组合 7"/>
          <p:cNvGrpSpPr/>
          <p:nvPr/>
        </p:nvGrpSpPr>
        <p:grpSpPr>
          <a:xfrm>
            <a:off x="4398141" y="1653737"/>
            <a:ext cx="5823727" cy="3645775"/>
            <a:chOff x="4959349" y="1716800"/>
            <a:chExt cx="5823727" cy="3645775"/>
          </a:xfrm>
        </p:grpSpPr>
        <p:sp>
          <p:nvSpPr>
            <p:cNvPr id="5" name="矩形 4">
              <a:extLst>
                <a:ext uri="{FF2B5EF4-FFF2-40B4-BE49-F238E27FC236}">
                  <a16:creationId xmlns:a16="http://schemas.microsoft.com/office/drawing/2014/main" id="{0703AF61-6851-4FC5-B3C1-42CA984AF0CB}"/>
                </a:ext>
              </a:extLst>
            </p:cNvPr>
            <p:cNvSpPr/>
            <p:nvPr/>
          </p:nvSpPr>
          <p:spPr>
            <a:xfrm>
              <a:off x="4959349" y="3764286"/>
              <a:ext cx="5823727" cy="1598289"/>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sz="2000" dirty="0">
                <a:solidFill>
                  <a:schemeClr val="tx1"/>
                </a:solidFill>
              </a:endParaRPr>
            </a:p>
          </p:txBody>
        </p:sp>
        <p:sp>
          <p:nvSpPr>
            <p:cNvPr id="2" name="矩形 1">
              <a:extLst>
                <a:ext uri="{FF2B5EF4-FFF2-40B4-BE49-F238E27FC236}">
                  <a16:creationId xmlns:a16="http://schemas.microsoft.com/office/drawing/2014/main" id="{9942B7AC-E2C3-4698-BBA2-C99BEB3657DD}"/>
                </a:ext>
              </a:extLst>
            </p:cNvPr>
            <p:cNvSpPr/>
            <p:nvPr/>
          </p:nvSpPr>
          <p:spPr>
            <a:xfrm flipH="1">
              <a:off x="6167723" y="4670802"/>
              <a:ext cx="3756549" cy="552459"/>
            </a:xfrm>
            <a:prstGeom prst="rect">
              <a:avLst/>
            </a:prstGeom>
            <a:ln>
              <a:noFill/>
            </a:ln>
          </p:spPr>
          <p:txBody>
            <a:bodyPr wrap="square" lIns="91440" tIns="45720" rIns="91440" bIns="45720" anchor="t">
              <a:spAutoFit/>
            </a:bodyPr>
            <a:lstStyle/>
            <a:p>
              <a:pPr defTabSz="913765">
                <a:lnSpc>
                  <a:spcPct val="150000"/>
                </a:lnSpc>
                <a:buSzPct val="25000"/>
                <a:defRPr/>
              </a:pPr>
              <a:r>
                <a:rPr lang="en-US" altLang="zh-CN" sz="1050" dirty="0">
                  <a:latin typeface="等线" panose="02010600030101010101" pitchFamily="2" charset="-122"/>
                  <a:ea typeface="等线" panose="02010600030101010101" pitchFamily="2" charset="-122"/>
                </a:rPr>
                <a:t>Proper behavior comes about through careful design, not through instrument manuals and warnings.</a:t>
              </a:r>
            </a:p>
          </p:txBody>
        </p:sp>
        <p:sp>
          <p:nvSpPr>
            <p:cNvPr id="3" name="文本框 2">
              <a:extLst>
                <a:ext uri="{FF2B5EF4-FFF2-40B4-BE49-F238E27FC236}">
                  <a16:creationId xmlns:a16="http://schemas.microsoft.com/office/drawing/2014/main" id="{9B9D2CAC-AFD7-43B9-A135-1EBD021C79A0}"/>
                </a:ext>
              </a:extLst>
            </p:cNvPr>
            <p:cNvSpPr txBox="1"/>
            <p:nvPr/>
          </p:nvSpPr>
          <p:spPr>
            <a:xfrm>
              <a:off x="6167723" y="4096369"/>
              <a:ext cx="3756549" cy="369332"/>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b="1" i="0" u="none" strike="noStrike" kern="1200" cap="none" spc="0" normalizeH="0" baseline="0" noProof="0" dirty="0">
                  <a:ln>
                    <a:noFill/>
                  </a:ln>
                  <a:effectLst/>
                  <a:uLnTx/>
                  <a:uFillTx/>
                  <a:latin typeface="等线" panose="02010600030101010101" pitchFamily="2" charset="-122"/>
                  <a:ea typeface="等线" panose="02010600030101010101" pitchFamily="2" charset="-122"/>
                </a:rPr>
                <a:t>Design dictum</a:t>
              </a:r>
            </a:p>
          </p:txBody>
        </p:sp>
        <p:sp>
          <p:nvSpPr>
            <p:cNvPr id="6" name="文本框 5">
              <a:extLst>
                <a:ext uri="{FF2B5EF4-FFF2-40B4-BE49-F238E27FC236}">
                  <a16:creationId xmlns:a16="http://schemas.microsoft.com/office/drawing/2014/main" id="{97FD2F06-C5EA-4DC0-AC22-8BFC9421C98B}"/>
                </a:ext>
              </a:extLst>
            </p:cNvPr>
            <p:cNvSpPr txBox="1"/>
            <p:nvPr/>
          </p:nvSpPr>
          <p:spPr>
            <a:xfrm>
              <a:off x="6072470" y="1716800"/>
              <a:ext cx="2661955" cy="1077218"/>
            </a:xfrm>
            <a:prstGeom prst="rect">
              <a:avLst/>
            </a:prstGeom>
            <a:noFill/>
            <a:ln>
              <a:noFill/>
            </a:ln>
          </p:spPr>
          <p:txBody>
            <a:bodyPr wrap="square" lIns="91440" tIns="45720" rIns="91440" bIns="45720" anchor="ctr" anchorCtr="0">
              <a:spAutoFit/>
            </a:bodyPr>
            <a:lstStyle/>
            <a:p>
              <a:pPr>
                <a:buSzPct val="25000"/>
              </a:pPr>
              <a:r>
                <a:rPr lang="en-US" altLang="zh-CN" sz="3200" b="1" dirty="0">
                  <a:latin typeface="等线 Light" panose="02010600030101010101" pitchFamily="2" charset="-122"/>
                  <a:ea typeface="等线 Light" panose="02010600030101010101" pitchFamily="2" charset="-122"/>
                </a:rPr>
                <a:t>They will be 	</a:t>
              </a:r>
              <a:r>
                <a:rPr lang="en-US" altLang="zh-CN" sz="3200" b="1" dirty="0">
                  <a:solidFill>
                    <a:schemeClr val="accent5"/>
                  </a:solidFill>
                  <a:latin typeface="等线 Light" panose="02010600030101010101" pitchFamily="2" charset="-122"/>
                  <a:ea typeface="等线 Light" panose="02010600030101010101" pitchFamily="2" charset="-122"/>
                </a:rPr>
                <a:t>useful</a:t>
              </a:r>
            </a:p>
          </p:txBody>
        </p:sp>
        <p:sp>
          <p:nvSpPr>
            <p:cNvPr id="7" name="文本框 6">
              <a:extLst>
                <a:ext uri="{FF2B5EF4-FFF2-40B4-BE49-F238E27FC236}">
                  <a16:creationId xmlns:a16="http://schemas.microsoft.com/office/drawing/2014/main" id="{6AE0549F-A694-44F1-8258-196DBB0BF999}"/>
                </a:ext>
              </a:extLst>
            </p:cNvPr>
            <p:cNvSpPr txBox="1"/>
            <p:nvPr/>
          </p:nvSpPr>
          <p:spPr>
            <a:xfrm>
              <a:off x="6096000" y="2794018"/>
              <a:ext cx="2661955" cy="299697"/>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algn="l" defTabSz="913765" rtl="0" eaLnBrk="1" fontAlgn="auto" latinLnBrk="0" hangingPunct="1">
                <a:lnSpc>
                  <a:spcPct val="150000"/>
                </a:lnSpc>
                <a:spcBef>
                  <a:spcPts val="0"/>
                </a:spcBef>
                <a:spcAft>
                  <a:spcPts val="0"/>
                </a:spcAft>
                <a:buClrTx/>
                <a:buSzPct val="30000"/>
                <a:defRPr/>
              </a:pPr>
              <a:r>
                <a:rPr kumimoji="0" lang="en-US" altLang="zh-CN" sz="1000" i="0" u="none" strike="noStrike" kern="12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rPr>
                <a:t>.</a:t>
              </a:r>
            </a:p>
          </p:txBody>
        </p:sp>
      </p:grpSp>
    </p:spTree>
    <p:extLst>
      <p:ext uri="{BB962C8B-B14F-4D97-AF65-F5344CB8AC3E}">
        <p14:creationId xmlns:p14="http://schemas.microsoft.com/office/powerpoint/2010/main" val="17273303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201</Words>
  <Application>Microsoft Office PowerPoint</Application>
  <PresentationFormat>宽屏</PresentationFormat>
  <Paragraphs>53</Paragraphs>
  <Slides>10</Slides>
  <Notes>2</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Söhne</vt:lpstr>
      <vt:lpstr>等线</vt:lpstr>
      <vt:lpstr>等线 Light</vt:lpstr>
      <vt:lpstr>Arial</vt:lpstr>
      <vt:lpstr>Office 主题​​</vt:lpstr>
      <vt:lpstr>“Natural” User Interfaces</vt:lpstr>
      <vt:lpstr>What’s the Natural User Interface?</vt:lpstr>
      <vt:lpstr>PowerPoint 演示文稿</vt:lpstr>
      <vt:lpstr>PowerPoint 演示文稿</vt:lpstr>
      <vt:lpstr>Disadvantages </vt:lpstr>
      <vt:lpstr>PowerPoint 演示文稿</vt:lpstr>
      <vt:lpstr>PowerPoint 演示文稿</vt:lpstr>
      <vt:lpstr>Available?</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User Interfaces</dc:title>
  <dc:creator>廷锌 曲</dc:creator>
  <cp:lastModifiedBy>廷锌 曲</cp:lastModifiedBy>
  <cp:revision>7</cp:revision>
  <dcterms:created xsi:type="dcterms:W3CDTF">2023-09-26T14:27:24Z</dcterms:created>
  <dcterms:modified xsi:type="dcterms:W3CDTF">2023-09-27T07:36:56Z</dcterms:modified>
</cp:coreProperties>
</file>