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0" r:id="rId5"/>
    <p:sldId id="264" r:id="rId6"/>
    <p:sldId id="262" r:id="rId7"/>
    <p:sldId id="268" r:id="rId8"/>
    <p:sldId id="311" r:id="rId9"/>
    <p:sldId id="312" r:id="rId10"/>
    <p:sldId id="313" r:id="rId11"/>
    <p:sldId id="314" r:id="rId12"/>
    <p:sldId id="267" r:id="rId13"/>
  </p:sldIdLst>
  <p:sldSz cx="9144000" cy="5143500" type="screen16x9"/>
  <p:notesSz cx="6858000" cy="9144000"/>
  <p:embeddedFontLst>
    <p:embeddedFont>
      <p:font typeface="Baloo 2"/>
      <p:regular r:id="rId17"/>
    </p:embeddedFont>
    <p:embeddedFont>
      <p:font typeface="Open Sans" panose="020B0606030504020204"/>
      <p:regular r:id="rId18"/>
    </p:embeddedFont>
    <p:embeddedFont>
      <p:font typeface="Open Sans" panose="020B0606030504020204" pitchFamily="3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45"/>
  </p:normalViewPr>
  <p:slideViewPr>
    <p:cSldViewPr snapToGrid="0">
      <p:cViewPr varScale="1">
        <p:scale>
          <a:sx n="158" d="100"/>
          <a:sy n="158" d="100"/>
        </p:scale>
        <p:origin x="5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0"/>
        <p:cNvGrpSpPr/>
        <p:nvPr/>
      </p:nvGrpSpPr>
      <p:grpSpPr>
        <a:xfrm>
          <a:off x="0" y="0"/>
          <a:ext cx="0" cy="0"/>
          <a:chOff x="0" y="0"/>
          <a:chExt cx="0" cy="0"/>
        </a:xfrm>
      </p:grpSpPr>
      <p:sp>
        <p:nvSpPr>
          <p:cNvPr id="421" name="Google Shape;4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3"/>
        <p:cNvGrpSpPr/>
        <p:nvPr/>
      </p:nvGrpSpPr>
      <p:grpSpPr>
        <a:xfrm>
          <a:off x="0" y="0"/>
          <a:ext cx="0" cy="0"/>
          <a:chOff x="0" y="0"/>
          <a:chExt cx="0" cy="0"/>
        </a:xfrm>
      </p:grpSpPr>
      <p:sp>
        <p:nvSpPr>
          <p:cNvPr id="644" name="Google Shape;644;g11bc263f502_0_25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11bc263f502_0_2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9"/>
        <p:cNvGrpSpPr/>
        <p:nvPr/>
      </p:nvGrpSpPr>
      <p:grpSpPr>
        <a:xfrm>
          <a:off x="0" y="0"/>
          <a:ext cx="0" cy="0"/>
          <a:chOff x="0" y="0"/>
          <a:chExt cx="0" cy="0"/>
        </a:xfrm>
      </p:grpSpPr>
      <p:sp>
        <p:nvSpPr>
          <p:cNvPr id="490" name="Google Shape;490;g11bc263f502_0_1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11bc263f502_0_1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4"/>
        <p:cNvGrpSpPr/>
        <p:nvPr/>
      </p:nvGrpSpPr>
      <p:grpSpPr>
        <a:xfrm>
          <a:off x="0" y="0"/>
          <a:ext cx="0" cy="0"/>
          <a:chOff x="0" y="0"/>
          <a:chExt cx="0" cy="0"/>
        </a:xfrm>
      </p:grpSpPr>
      <p:sp>
        <p:nvSpPr>
          <p:cNvPr id="575" name="Google Shape;575;g12937d05419_0_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12937d05419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5"/>
        <p:cNvGrpSpPr/>
        <p:nvPr/>
      </p:nvGrpSpPr>
      <p:grpSpPr>
        <a:xfrm>
          <a:off x="0" y="0"/>
          <a:ext cx="0" cy="0"/>
          <a:chOff x="0" y="0"/>
          <a:chExt cx="0" cy="0"/>
        </a:xfrm>
      </p:grpSpPr>
      <p:sp>
        <p:nvSpPr>
          <p:cNvPr id="516" name="Google Shape;516;g11bc263f502_0_2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1bc263f502_0_2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4"/>
        <p:cNvGrpSpPr/>
        <p:nvPr/>
      </p:nvGrpSpPr>
      <p:grpSpPr>
        <a:xfrm>
          <a:off x="0" y="0"/>
          <a:ext cx="0" cy="0"/>
          <a:chOff x="0" y="0"/>
          <a:chExt cx="0" cy="0"/>
        </a:xfrm>
      </p:grpSpPr>
      <p:sp>
        <p:nvSpPr>
          <p:cNvPr id="685" name="Google Shape;685;g13ef048210c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3ef048210c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5"/>
        <p:cNvGrpSpPr/>
        <p:nvPr/>
      </p:nvGrpSpPr>
      <p:grpSpPr>
        <a:xfrm>
          <a:off x="0" y="0"/>
          <a:ext cx="0" cy="0"/>
          <a:chOff x="0" y="0"/>
          <a:chExt cx="0" cy="0"/>
        </a:xfrm>
      </p:grpSpPr>
      <p:sp>
        <p:nvSpPr>
          <p:cNvPr id="716" name="Google Shape;716;g11bc263f502_0_2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11bc263f502_0_2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5"/>
        <p:cNvGrpSpPr/>
        <p:nvPr/>
      </p:nvGrpSpPr>
      <p:grpSpPr>
        <a:xfrm>
          <a:off x="0" y="0"/>
          <a:ext cx="0" cy="0"/>
          <a:chOff x="0" y="0"/>
          <a:chExt cx="0" cy="0"/>
        </a:xfrm>
      </p:grpSpPr>
      <p:sp>
        <p:nvSpPr>
          <p:cNvPr id="716" name="Google Shape;716;g11bc263f502_0_2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11bc263f502_0_2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5"/>
        <p:cNvGrpSpPr/>
        <p:nvPr/>
      </p:nvGrpSpPr>
      <p:grpSpPr>
        <a:xfrm>
          <a:off x="0" y="0"/>
          <a:ext cx="0" cy="0"/>
          <a:chOff x="0" y="0"/>
          <a:chExt cx="0" cy="0"/>
        </a:xfrm>
      </p:grpSpPr>
      <p:sp>
        <p:nvSpPr>
          <p:cNvPr id="716" name="Google Shape;716;g11bc263f502_0_2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11bc263f502_0_2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5"/>
        <p:cNvGrpSpPr/>
        <p:nvPr/>
      </p:nvGrpSpPr>
      <p:grpSpPr>
        <a:xfrm>
          <a:off x="0" y="0"/>
          <a:ext cx="0" cy="0"/>
          <a:chOff x="0" y="0"/>
          <a:chExt cx="0" cy="0"/>
        </a:xfrm>
      </p:grpSpPr>
      <p:sp>
        <p:nvSpPr>
          <p:cNvPr id="716" name="Google Shape;716;g11bc263f502_0_2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11bc263f502_0_2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p:nvPr/>
        </p:nvSpPr>
        <p:spPr>
          <a:xfrm>
            <a:off x="5834675" y="-25"/>
            <a:ext cx="3309317" cy="2987238"/>
          </a:xfrm>
          <a:custGeom>
            <a:avLst/>
            <a:gdLst/>
            <a:ahLst/>
            <a:cxnLst/>
            <a:rect l="l" t="t" r="r" b="b"/>
            <a:pathLst>
              <a:path w="32972" h="29763" extrusionOk="0">
                <a:moveTo>
                  <a:pt x="798" y="1"/>
                </a:moveTo>
                <a:cubicBezTo>
                  <a:pt x="1" y="1054"/>
                  <a:pt x="366" y="2627"/>
                  <a:pt x="1201" y="3647"/>
                </a:cubicBezTo>
                <a:cubicBezTo>
                  <a:pt x="2042" y="4668"/>
                  <a:pt x="3243" y="5301"/>
                  <a:pt x="4335" y="6038"/>
                </a:cubicBezTo>
                <a:cubicBezTo>
                  <a:pt x="5432" y="6775"/>
                  <a:pt x="6496" y="7736"/>
                  <a:pt x="6791" y="9024"/>
                </a:cubicBezTo>
                <a:cubicBezTo>
                  <a:pt x="7091" y="10340"/>
                  <a:pt x="6496" y="11715"/>
                  <a:pt x="5667" y="12774"/>
                </a:cubicBezTo>
                <a:cubicBezTo>
                  <a:pt x="4832" y="13839"/>
                  <a:pt x="3762" y="14696"/>
                  <a:pt x="2877" y="15717"/>
                </a:cubicBezTo>
                <a:cubicBezTo>
                  <a:pt x="1316" y="17518"/>
                  <a:pt x="355" y="19947"/>
                  <a:pt x="716" y="22305"/>
                </a:cubicBezTo>
                <a:cubicBezTo>
                  <a:pt x="1081" y="24664"/>
                  <a:pt x="2959" y="26831"/>
                  <a:pt x="5328" y="27120"/>
                </a:cubicBezTo>
                <a:cubicBezTo>
                  <a:pt x="5540" y="27146"/>
                  <a:pt x="5753" y="27157"/>
                  <a:pt x="5965" y="27157"/>
                </a:cubicBezTo>
                <a:cubicBezTo>
                  <a:pt x="7523" y="27157"/>
                  <a:pt x="9087" y="26549"/>
                  <a:pt x="10638" y="26549"/>
                </a:cubicBezTo>
                <a:cubicBezTo>
                  <a:pt x="10943" y="26549"/>
                  <a:pt x="11247" y="26572"/>
                  <a:pt x="11551" y="26629"/>
                </a:cubicBezTo>
                <a:cubicBezTo>
                  <a:pt x="13287" y="26956"/>
                  <a:pt x="14646" y="28283"/>
                  <a:pt x="16246" y="29036"/>
                </a:cubicBezTo>
                <a:cubicBezTo>
                  <a:pt x="17313" y="29538"/>
                  <a:pt x="18460" y="29763"/>
                  <a:pt x="19623" y="29763"/>
                </a:cubicBezTo>
                <a:cubicBezTo>
                  <a:pt x="21898" y="29763"/>
                  <a:pt x="24227" y="28901"/>
                  <a:pt x="26110" y="27568"/>
                </a:cubicBezTo>
                <a:cubicBezTo>
                  <a:pt x="28959" y="25553"/>
                  <a:pt x="30995" y="22617"/>
                  <a:pt x="32971" y="19745"/>
                </a:cubicBezTo>
                <a:lnTo>
                  <a:pt x="32971" y="6"/>
                </a:lnTo>
                <a:lnTo>
                  <a:pt x="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rot="10800000">
            <a:off x="0" y="2156025"/>
            <a:ext cx="3309317" cy="2987238"/>
          </a:xfrm>
          <a:custGeom>
            <a:avLst/>
            <a:gdLst/>
            <a:ahLst/>
            <a:cxnLst/>
            <a:rect l="l" t="t" r="r" b="b"/>
            <a:pathLst>
              <a:path w="32972" h="29763" extrusionOk="0">
                <a:moveTo>
                  <a:pt x="798" y="1"/>
                </a:moveTo>
                <a:cubicBezTo>
                  <a:pt x="1" y="1054"/>
                  <a:pt x="366" y="2627"/>
                  <a:pt x="1201" y="3647"/>
                </a:cubicBezTo>
                <a:cubicBezTo>
                  <a:pt x="2042" y="4668"/>
                  <a:pt x="3243" y="5301"/>
                  <a:pt x="4335" y="6038"/>
                </a:cubicBezTo>
                <a:cubicBezTo>
                  <a:pt x="5432" y="6775"/>
                  <a:pt x="6496" y="7736"/>
                  <a:pt x="6791" y="9024"/>
                </a:cubicBezTo>
                <a:cubicBezTo>
                  <a:pt x="7091" y="10340"/>
                  <a:pt x="6496" y="11715"/>
                  <a:pt x="5667" y="12774"/>
                </a:cubicBezTo>
                <a:cubicBezTo>
                  <a:pt x="4832" y="13839"/>
                  <a:pt x="3762" y="14696"/>
                  <a:pt x="2877" y="15717"/>
                </a:cubicBezTo>
                <a:cubicBezTo>
                  <a:pt x="1316" y="17518"/>
                  <a:pt x="355" y="19947"/>
                  <a:pt x="716" y="22305"/>
                </a:cubicBezTo>
                <a:cubicBezTo>
                  <a:pt x="1081" y="24664"/>
                  <a:pt x="2959" y="26831"/>
                  <a:pt x="5328" y="27120"/>
                </a:cubicBezTo>
                <a:cubicBezTo>
                  <a:pt x="5540" y="27146"/>
                  <a:pt x="5753" y="27157"/>
                  <a:pt x="5965" y="27157"/>
                </a:cubicBezTo>
                <a:cubicBezTo>
                  <a:pt x="7523" y="27157"/>
                  <a:pt x="9087" y="26549"/>
                  <a:pt x="10638" y="26549"/>
                </a:cubicBezTo>
                <a:cubicBezTo>
                  <a:pt x="10943" y="26549"/>
                  <a:pt x="11247" y="26572"/>
                  <a:pt x="11551" y="26629"/>
                </a:cubicBezTo>
                <a:cubicBezTo>
                  <a:pt x="13287" y="26956"/>
                  <a:pt x="14646" y="28283"/>
                  <a:pt x="16246" y="29036"/>
                </a:cubicBezTo>
                <a:cubicBezTo>
                  <a:pt x="17313" y="29538"/>
                  <a:pt x="18460" y="29763"/>
                  <a:pt x="19623" y="29763"/>
                </a:cubicBezTo>
                <a:cubicBezTo>
                  <a:pt x="21898" y="29763"/>
                  <a:pt x="24227" y="28901"/>
                  <a:pt x="26110" y="27568"/>
                </a:cubicBezTo>
                <a:cubicBezTo>
                  <a:pt x="28959" y="25553"/>
                  <a:pt x="30995" y="22617"/>
                  <a:pt x="32971" y="19745"/>
                </a:cubicBezTo>
                <a:lnTo>
                  <a:pt x="32971" y="6"/>
                </a:lnTo>
                <a:lnTo>
                  <a:pt x="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rot="10800000" flipH="1">
            <a:off x="4936300" y="-19"/>
            <a:ext cx="4207839" cy="1074716"/>
          </a:xfrm>
          <a:custGeom>
            <a:avLst/>
            <a:gdLst/>
            <a:ahLst/>
            <a:cxnLst/>
            <a:rect l="l" t="t" r="r" b="b"/>
            <a:pathLst>
              <a:path w="127327" h="41769" extrusionOk="0">
                <a:moveTo>
                  <a:pt x="33782" y="1"/>
                </a:moveTo>
                <a:cubicBezTo>
                  <a:pt x="29984" y="1"/>
                  <a:pt x="26138" y="938"/>
                  <a:pt x="22754" y="2656"/>
                </a:cubicBezTo>
                <a:cubicBezTo>
                  <a:pt x="15812" y="6192"/>
                  <a:pt x="10669" y="12586"/>
                  <a:pt x="7228" y="19575"/>
                </a:cubicBezTo>
                <a:cubicBezTo>
                  <a:pt x="3775" y="26564"/>
                  <a:pt x="1882" y="34184"/>
                  <a:pt x="1" y="41744"/>
                </a:cubicBezTo>
                <a:lnTo>
                  <a:pt x="127326" y="41768"/>
                </a:lnTo>
                <a:lnTo>
                  <a:pt x="127326" y="26766"/>
                </a:lnTo>
                <a:cubicBezTo>
                  <a:pt x="125115" y="27301"/>
                  <a:pt x="122843" y="27563"/>
                  <a:pt x="120569" y="27563"/>
                </a:cubicBezTo>
                <a:cubicBezTo>
                  <a:pt x="114092" y="27563"/>
                  <a:pt x="107601" y="25443"/>
                  <a:pt x="102454" y="21504"/>
                </a:cubicBezTo>
                <a:cubicBezTo>
                  <a:pt x="96791" y="17147"/>
                  <a:pt x="91803" y="10369"/>
                  <a:pt x="84703" y="10369"/>
                </a:cubicBezTo>
                <a:cubicBezTo>
                  <a:pt x="84624" y="10369"/>
                  <a:pt x="84544" y="10370"/>
                  <a:pt x="84464" y="10371"/>
                </a:cubicBezTo>
                <a:cubicBezTo>
                  <a:pt x="77370" y="10524"/>
                  <a:pt x="71793" y="17722"/>
                  <a:pt x="64740" y="17722"/>
                </a:cubicBezTo>
                <a:cubicBezTo>
                  <a:pt x="64643" y="17722"/>
                  <a:pt x="64547" y="17720"/>
                  <a:pt x="64449" y="17718"/>
                </a:cubicBezTo>
                <a:cubicBezTo>
                  <a:pt x="56187" y="17479"/>
                  <a:pt x="51829" y="7943"/>
                  <a:pt x="45007" y="3287"/>
                </a:cubicBezTo>
                <a:cubicBezTo>
                  <a:pt x="41712" y="1036"/>
                  <a:pt x="37773" y="1"/>
                  <a:pt x="33782" y="1"/>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rot="10800000">
            <a:off x="-468900" y="-12"/>
            <a:ext cx="3558131" cy="1211312"/>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611300" y="3437299"/>
            <a:ext cx="5593200" cy="1706200"/>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0" y="4158047"/>
            <a:ext cx="5672961" cy="985453"/>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7482446" y="4409700"/>
            <a:ext cx="2155504" cy="733809"/>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667913" y="2721625"/>
            <a:ext cx="959100" cy="959100"/>
          </a:xfrm>
          <a:prstGeom prst="ellipse">
            <a:avLst/>
          </a:pr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1082725" y="746825"/>
            <a:ext cx="6988200" cy="3642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txBox="1">
            <a:spLocks noGrp="1"/>
          </p:cNvSpPr>
          <p:nvPr>
            <p:ph type="ctrTitle"/>
          </p:nvPr>
        </p:nvSpPr>
        <p:spPr>
          <a:xfrm>
            <a:off x="2184142" y="1255163"/>
            <a:ext cx="4775700" cy="1908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9" name="Google Shape;19;p2"/>
          <p:cNvSpPr txBox="1">
            <a:spLocks noGrp="1"/>
          </p:cNvSpPr>
          <p:nvPr>
            <p:ph type="subTitle" idx="1"/>
          </p:nvPr>
        </p:nvSpPr>
        <p:spPr>
          <a:xfrm>
            <a:off x="2184162" y="3418788"/>
            <a:ext cx="4775700" cy="461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 name="Google Shape;20;p2"/>
          <p:cNvSpPr/>
          <p:nvPr/>
        </p:nvSpPr>
        <p:spPr>
          <a:xfrm>
            <a:off x="8678850" y="1481754"/>
            <a:ext cx="959100" cy="959100"/>
          </a:xfrm>
          <a:prstGeom prst="ellipse">
            <a:avLst/>
          </a:pr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flipH="1">
            <a:off x="5765502" y="0"/>
            <a:ext cx="3378498" cy="1310416"/>
          </a:xfrm>
          <a:custGeom>
            <a:avLst/>
            <a:gdLst/>
            <a:ahLst/>
            <a:cxnLst/>
            <a:rect l="l" t="t" r="r" b="b"/>
            <a:pathLst>
              <a:path w="37492" h="14542" extrusionOk="0">
                <a:moveTo>
                  <a:pt x="1" y="0"/>
                </a:moveTo>
                <a:lnTo>
                  <a:pt x="1" y="10099"/>
                </a:lnTo>
                <a:cubicBezTo>
                  <a:pt x="1128" y="12447"/>
                  <a:pt x="3160" y="14542"/>
                  <a:pt x="5531" y="14542"/>
                </a:cubicBezTo>
                <a:cubicBezTo>
                  <a:pt x="5928" y="14542"/>
                  <a:pt x="6335" y="14483"/>
                  <a:pt x="6748" y="14357"/>
                </a:cubicBezTo>
                <a:cubicBezTo>
                  <a:pt x="10645" y="13167"/>
                  <a:pt x="12048" y="9013"/>
                  <a:pt x="15247" y="7703"/>
                </a:cubicBezTo>
                <a:cubicBezTo>
                  <a:pt x="15945" y="7416"/>
                  <a:pt x="16655" y="7304"/>
                  <a:pt x="17363" y="7304"/>
                </a:cubicBezTo>
                <a:cubicBezTo>
                  <a:pt x="18715" y="7304"/>
                  <a:pt x="20059" y="7714"/>
                  <a:pt x="21285" y="8101"/>
                </a:cubicBezTo>
                <a:cubicBezTo>
                  <a:pt x="23881" y="8921"/>
                  <a:pt x="26534" y="9688"/>
                  <a:pt x="28911" y="9688"/>
                </a:cubicBezTo>
                <a:cubicBezTo>
                  <a:pt x="29383" y="9688"/>
                  <a:pt x="29844" y="9657"/>
                  <a:pt x="30292" y="9591"/>
                </a:cubicBezTo>
                <a:cubicBezTo>
                  <a:pt x="33807" y="9073"/>
                  <a:pt x="35663" y="7594"/>
                  <a:pt x="36880" y="4367"/>
                </a:cubicBezTo>
                <a:cubicBezTo>
                  <a:pt x="37388" y="3014"/>
                  <a:pt x="37492" y="1545"/>
                  <a:pt x="37393" y="0"/>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09"/>
        <p:cNvGrpSpPr/>
        <p:nvPr/>
      </p:nvGrpSpPr>
      <p:grpSpPr>
        <a:xfrm>
          <a:off x="0" y="0"/>
          <a:ext cx="0" cy="0"/>
          <a:chOff x="0" y="0"/>
          <a:chExt cx="0" cy="0"/>
        </a:xfrm>
      </p:grpSpPr>
      <p:sp>
        <p:nvSpPr>
          <p:cNvPr id="410" name="Google Shape;410;p33"/>
          <p:cNvSpPr/>
          <p:nvPr/>
        </p:nvSpPr>
        <p:spPr>
          <a:xfrm rot="10800000">
            <a:off x="3979357" y="0"/>
            <a:ext cx="5164646" cy="5154850"/>
          </a:xfrm>
          <a:custGeom>
            <a:avLst/>
            <a:gdLst/>
            <a:ahLst/>
            <a:cxnLst/>
            <a:rect l="l" t="t" r="r" b="b"/>
            <a:pathLst>
              <a:path w="31634" h="40931" extrusionOk="0">
                <a:moveTo>
                  <a:pt x="23855" y="1"/>
                </a:moveTo>
                <a:lnTo>
                  <a:pt x="0" y="17"/>
                </a:lnTo>
                <a:lnTo>
                  <a:pt x="0" y="40931"/>
                </a:lnTo>
                <a:lnTo>
                  <a:pt x="31601" y="40931"/>
                </a:lnTo>
                <a:cubicBezTo>
                  <a:pt x="31634" y="34790"/>
                  <a:pt x="29576" y="28659"/>
                  <a:pt x="25935" y="24080"/>
                </a:cubicBezTo>
                <a:cubicBezTo>
                  <a:pt x="25001" y="22900"/>
                  <a:pt x="23959" y="21814"/>
                  <a:pt x="23205" y="20477"/>
                </a:cubicBezTo>
                <a:cubicBezTo>
                  <a:pt x="22452" y="19145"/>
                  <a:pt x="22015" y="17474"/>
                  <a:pt x="22436" y="15968"/>
                </a:cubicBezTo>
                <a:cubicBezTo>
                  <a:pt x="22998" y="13959"/>
                  <a:pt x="24958" y="12567"/>
                  <a:pt x="25040" y="10465"/>
                </a:cubicBezTo>
                <a:cubicBezTo>
                  <a:pt x="25121" y="8134"/>
                  <a:pt x="22867" y="6541"/>
                  <a:pt x="22343" y="4286"/>
                </a:cubicBezTo>
                <a:cubicBezTo>
                  <a:pt x="21977" y="2692"/>
                  <a:pt x="22616" y="874"/>
                  <a:pt x="238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33"/>
          <p:cNvSpPr/>
          <p:nvPr/>
        </p:nvSpPr>
        <p:spPr>
          <a:xfrm rot="-5400000">
            <a:off x="4930657" y="935962"/>
            <a:ext cx="5145931" cy="3280896"/>
          </a:xfrm>
          <a:custGeom>
            <a:avLst/>
            <a:gdLst/>
            <a:ahLst/>
            <a:cxnLst/>
            <a:rect l="l" t="t" r="r" b="b"/>
            <a:pathLst>
              <a:path w="160735" h="128524" extrusionOk="0">
                <a:moveTo>
                  <a:pt x="131935" y="1"/>
                </a:moveTo>
                <a:cubicBezTo>
                  <a:pt x="130608" y="1"/>
                  <a:pt x="129280" y="147"/>
                  <a:pt x="127969" y="461"/>
                </a:cubicBezTo>
                <a:cubicBezTo>
                  <a:pt x="120492" y="2235"/>
                  <a:pt x="115170" y="8783"/>
                  <a:pt x="109824" y="14450"/>
                </a:cubicBezTo>
                <a:cubicBezTo>
                  <a:pt x="105031" y="19520"/>
                  <a:pt x="98894" y="24438"/>
                  <a:pt x="92241" y="24438"/>
                </a:cubicBezTo>
                <a:cubicBezTo>
                  <a:pt x="91457" y="24438"/>
                  <a:pt x="90666" y="24370"/>
                  <a:pt x="89869" y="24225"/>
                </a:cubicBezTo>
                <a:cubicBezTo>
                  <a:pt x="82820" y="22951"/>
                  <a:pt x="77772" y="16082"/>
                  <a:pt x="70807" y="14415"/>
                </a:cubicBezTo>
                <a:cubicBezTo>
                  <a:pt x="69666" y="14141"/>
                  <a:pt x="68527" y="14016"/>
                  <a:pt x="67394" y="14016"/>
                </a:cubicBezTo>
                <a:cubicBezTo>
                  <a:pt x="61032" y="14016"/>
                  <a:pt x="54850" y="17965"/>
                  <a:pt x="49423" y="21785"/>
                </a:cubicBezTo>
                <a:cubicBezTo>
                  <a:pt x="43880" y="25697"/>
                  <a:pt x="37639" y="29806"/>
                  <a:pt x="31135" y="29806"/>
                </a:cubicBezTo>
                <a:cubicBezTo>
                  <a:pt x="30137" y="29806"/>
                  <a:pt x="29132" y="29709"/>
                  <a:pt x="28123" y="29500"/>
                </a:cubicBezTo>
                <a:cubicBezTo>
                  <a:pt x="22956" y="28428"/>
                  <a:pt x="18789" y="24583"/>
                  <a:pt x="13978" y="22392"/>
                </a:cubicBezTo>
                <a:cubicBezTo>
                  <a:pt x="12122" y="21544"/>
                  <a:pt x="9961" y="21056"/>
                  <a:pt x="7875" y="21056"/>
                </a:cubicBezTo>
                <a:cubicBezTo>
                  <a:pt x="4545" y="21056"/>
                  <a:pt x="1406" y="22300"/>
                  <a:pt x="1" y="25309"/>
                </a:cubicBezTo>
                <a:lnTo>
                  <a:pt x="1" y="128524"/>
                </a:lnTo>
                <a:lnTo>
                  <a:pt x="160735" y="128524"/>
                </a:lnTo>
                <a:lnTo>
                  <a:pt x="160735" y="21820"/>
                </a:lnTo>
                <a:cubicBezTo>
                  <a:pt x="156865" y="16070"/>
                  <a:pt x="152317" y="10212"/>
                  <a:pt x="146971" y="5878"/>
                </a:cubicBezTo>
                <a:cubicBezTo>
                  <a:pt x="142692" y="2411"/>
                  <a:pt x="137317" y="1"/>
                  <a:pt x="131935"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33"/>
          <p:cNvSpPr/>
          <p:nvPr/>
        </p:nvSpPr>
        <p:spPr>
          <a:xfrm rot="-5400000">
            <a:off x="5510311" y="1512572"/>
            <a:ext cx="5143251" cy="2124220"/>
          </a:xfrm>
          <a:custGeom>
            <a:avLst/>
            <a:gdLst/>
            <a:ahLst/>
            <a:cxnLst/>
            <a:rect l="l" t="t" r="r" b="b"/>
            <a:pathLst>
              <a:path w="160890" h="83213" extrusionOk="0">
                <a:moveTo>
                  <a:pt x="86296" y="0"/>
                </a:moveTo>
                <a:cubicBezTo>
                  <a:pt x="78520" y="0"/>
                  <a:pt x="70747" y="4949"/>
                  <a:pt x="65056" y="11061"/>
                </a:cubicBezTo>
                <a:cubicBezTo>
                  <a:pt x="57984" y="18669"/>
                  <a:pt x="52769" y="28159"/>
                  <a:pt x="45233" y="35219"/>
                </a:cubicBezTo>
                <a:cubicBezTo>
                  <a:pt x="41283" y="38911"/>
                  <a:pt x="36209" y="41946"/>
                  <a:pt x="31144" y="41946"/>
                </a:cubicBezTo>
                <a:cubicBezTo>
                  <a:pt x="29889" y="41946"/>
                  <a:pt x="28634" y="41760"/>
                  <a:pt x="27397" y="41351"/>
                </a:cubicBezTo>
                <a:cubicBezTo>
                  <a:pt x="20170" y="38958"/>
                  <a:pt x="16717" y="30349"/>
                  <a:pt x="14002" y="22741"/>
                </a:cubicBezTo>
                <a:cubicBezTo>
                  <a:pt x="11300" y="15145"/>
                  <a:pt x="7383" y="6596"/>
                  <a:pt x="1" y="4882"/>
                </a:cubicBezTo>
                <a:lnTo>
                  <a:pt x="1" y="83213"/>
                </a:lnTo>
                <a:lnTo>
                  <a:pt x="160854" y="83213"/>
                </a:lnTo>
                <a:lnTo>
                  <a:pt x="160890" y="7037"/>
                </a:lnTo>
                <a:lnTo>
                  <a:pt x="160890" y="7037"/>
                </a:lnTo>
                <a:cubicBezTo>
                  <a:pt x="155306" y="13038"/>
                  <a:pt x="149615" y="19122"/>
                  <a:pt x="142650" y="23098"/>
                </a:cubicBezTo>
                <a:cubicBezTo>
                  <a:pt x="138302" y="25573"/>
                  <a:pt x="133332" y="27125"/>
                  <a:pt x="128450" y="27125"/>
                </a:cubicBezTo>
                <a:cubicBezTo>
                  <a:pt x="125512" y="27125"/>
                  <a:pt x="122605" y="26563"/>
                  <a:pt x="119885" y="25301"/>
                </a:cubicBezTo>
                <a:cubicBezTo>
                  <a:pt x="108764" y="20122"/>
                  <a:pt x="103478" y="4894"/>
                  <a:pt x="91929" y="929"/>
                </a:cubicBezTo>
                <a:cubicBezTo>
                  <a:pt x="90071" y="292"/>
                  <a:pt x="88183" y="0"/>
                  <a:pt x="86296" y="0"/>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33"/>
          <p:cNvSpPr/>
          <p:nvPr/>
        </p:nvSpPr>
        <p:spPr>
          <a:xfrm rot="-5400000">
            <a:off x="5764530" y="1747750"/>
            <a:ext cx="5127267" cy="1631743"/>
          </a:xfrm>
          <a:custGeom>
            <a:avLst/>
            <a:gdLst/>
            <a:ahLst/>
            <a:cxnLst/>
            <a:rect l="l" t="t" r="r" b="b"/>
            <a:pathLst>
              <a:path w="160390" h="63921" extrusionOk="0">
                <a:moveTo>
                  <a:pt x="25594" y="1"/>
                </a:moveTo>
                <a:cubicBezTo>
                  <a:pt x="24854" y="1"/>
                  <a:pt x="24109" y="50"/>
                  <a:pt x="23360" y="151"/>
                </a:cubicBezTo>
                <a:cubicBezTo>
                  <a:pt x="17014" y="1020"/>
                  <a:pt x="11549" y="5616"/>
                  <a:pt x="7882" y="11176"/>
                </a:cubicBezTo>
                <a:cubicBezTo>
                  <a:pt x="4215" y="16737"/>
                  <a:pt x="2084" y="23249"/>
                  <a:pt x="0" y="29679"/>
                </a:cubicBezTo>
                <a:lnTo>
                  <a:pt x="24" y="63921"/>
                </a:lnTo>
                <a:lnTo>
                  <a:pt x="160294" y="63921"/>
                </a:lnTo>
                <a:lnTo>
                  <a:pt x="160294" y="59647"/>
                </a:lnTo>
                <a:cubicBezTo>
                  <a:pt x="160389" y="56503"/>
                  <a:pt x="158079" y="53789"/>
                  <a:pt x="155460" y="52301"/>
                </a:cubicBezTo>
                <a:cubicBezTo>
                  <a:pt x="152852" y="50812"/>
                  <a:pt x="149888" y="50193"/>
                  <a:pt x="147149" y="48979"/>
                </a:cubicBezTo>
                <a:cubicBezTo>
                  <a:pt x="139410" y="45550"/>
                  <a:pt x="134303" y="37834"/>
                  <a:pt x="128504" y="31405"/>
                </a:cubicBezTo>
                <a:cubicBezTo>
                  <a:pt x="123628" y="25989"/>
                  <a:pt x="117052" y="21086"/>
                  <a:pt x="110283" y="21086"/>
                </a:cubicBezTo>
                <a:cubicBezTo>
                  <a:pt x="109002" y="21086"/>
                  <a:pt x="107714" y="21261"/>
                  <a:pt x="106430" y="21642"/>
                </a:cubicBezTo>
                <a:cubicBezTo>
                  <a:pt x="98441" y="23999"/>
                  <a:pt x="93952" y="33322"/>
                  <a:pt x="86368" y="36906"/>
                </a:cubicBezTo>
                <a:cubicBezTo>
                  <a:pt x="84111" y="37971"/>
                  <a:pt x="81720" y="38448"/>
                  <a:pt x="79303" y="38448"/>
                </a:cubicBezTo>
                <a:cubicBezTo>
                  <a:pt x="73482" y="38448"/>
                  <a:pt x="67511" y="35682"/>
                  <a:pt x="62901" y="31703"/>
                </a:cubicBezTo>
                <a:cubicBezTo>
                  <a:pt x="56245" y="25952"/>
                  <a:pt x="51637" y="17999"/>
                  <a:pt x="45780" y="11331"/>
                </a:cubicBezTo>
                <a:cubicBezTo>
                  <a:pt x="40448" y="5250"/>
                  <a:pt x="33274" y="1"/>
                  <a:pt x="25594"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53" name="Google Shape;53;p6"/>
          <p:cNvSpPr/>
          <p:nvPr/>
        </p:nvSpPr>
        <p:spPr>
          <a:xfrm>
            <a:off x="0" y="0"/>
            <a:ext cx="1681797" cy="652318"/>
          </a:xfrm>
          <a:custGeom>
            <a:avLst/>
            <a:gdLst/>
            <a:ahLst/>
            <a:cxnLst/>
            <a:rect l="l" t="t" r="r" b="b"/>
            <a:pathLst>
              <a:path w="37492" h="14542" extrusionOk="0">
                <a:moveTo>
                  <a:pt x="1" y="0"/>
                </a:moveTo>
                <a:lnTo>
                  <a:pt x="1" y="10099"/>
                </a:lnTo>
                <a:cubicBezTo>
                  <a:pt x="1128" y="12447"/>
                  <a:pt x="3160" y="14542"/>
                  <a:pt x="5531" y="14542"/>
                </a:cubicBezTo>
                <a:cubicBezTo>
                  <a:pt x="5928" y="14542"/>
                  <a:pt x="6335" y="14483"/>
                  <a:pt x="6748" y="14357"/>
                </a:cubicBezTo>
                <a:cubicBezTo>
                  <a:pt x="10645" y="13167"/>
                  <a:pt x="12048" y="9013"/>
                  <a:pt x="15247" y="7703"/>
                </a:cubicBezTo>
                <a:cubicBezTo>
                  <a:pt x="15945" y="7416"/>
                  <a:pt x="16655" y="7304"/>
                  <a:pt x="17363" y="7304"/>
                </a:cubicBezTo>
                <a:cubicBezTo>
                  <a:pt x="18715" y="7304"/>
                  <a:pt x="20059" y="7714"/>
                  <a:pt x="21285" y="8101"/>
                </a:cubicBezTo>
                <a:cubicBezTo>
                  <a:pt x="23881" y="8921"/>
                  <a:pt x="26534" y="9688"/>
                  <a:pt x="28911" y="9688"/>
                </a:cubicBezTo>
                <a:cubicBezTo>
                  <a:pt x="29383" y="9688"/>
                  <a:pt x="29844" y="9657"/>
                  <a:pt x="30292" y="9591"/>
                </a:cubicBezTo>
                <a:cubicBezTo>
                  <a:pt x="33807" y="9073"/>
                  <a:pt x="35663" y="7594"/>
                  <a:pt x="36880" y="4367"/>
                </a:cubicBezTo>
                <a:cubicBezTo>
                  <a:pt x="37388" y="3014"/>
                  <a:pt x="37492" y="1545"/>
                  <a:pt x="37393" y="0"/>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6"/>
          <p:cNvSpPr/>
          <p:nvPr/>
        </p:nvSpPr>
        <p:spPr>
          <a:xfrm>
            <a:off x="0" y="0"/>
            <a:ext cx="2006414" cy="529209"/>
          </a:xfrm>
          <a:custGeom>
            <a:avLst/>
            <a:gdLst/>
            <a:ahLst/>
            <a:cxnLst/>
            <a:rect l="l" t="t" r="r" b="b"/>
            <a:pathLst>
              <a:path w="34571" h="9118" extrusionOk="0">
                <a:moveTo>
                  <a:pt x="0" y="0"/>
                </a:moveTo>
                <a:lnTo>
                  <a:pt x="0" y="6338"/>
                </a:lnTo>
                <a:cubicBezTo>
                  <a:pt x="943" y="7967"/>
                  <a:pt x="2339" y="9118"/>
                  <a:pt x="4255" y="9118"/>
                </a:cubicBezTo>
                <a:cubicBezTo>
                  <a:pt x="4290" y="9118"/>
                  <a:pt x="4326" y="9117"/>
                  <a:pt x="4362" y="9117"/>
                </a:cubicBezTo>
                <a:cubicBezTo>
                  <a:pt x="6420" y="9073"/>
                  <a:pt x="8510" y="7490"/>
                  <a:pt x="10405" y="6305"/>
                </a:cubicBezTo>
                <a:cubicBezTo>
                  <a:pt x="12479" y="5012"/>
                  <a:pt x="16256" y="1807"/>
                  <a:pt x="19035" y="1687"/>
                </a:cubicBezTo>
                <a:cubicBezTo>
                  <a:pt x="19099" y="1685"/>
                  <a:pt x="19164" y="1683"/>
                  <a:pt x="19229" y="1683"/>
                </a:cubicBezTo>
                <a:cubicBezTo>
                  <a:pt x="21978" y="1683"/>
                  <a:pt x="25338" y="4009"/>
                  <a:pt x="27327" y="4766"/>
                </a:cubicBezTo>
                <a:cubicBezTo>
                  <a:pt x="28374" y="5162"/>
                  <a:pt x="29407" y="5376"/>
                  <a:pt x="30348" y="5376"/>
                </a:cubicBezTo>
                <a:cubicBezTo>
                  <a:pt x="32168" y="5376"/>
                  <a:pt x="33645" y="4574"/>
                  <a:pt x="34221" y="2735"/>
                </a:cubicBezTo>
                <a:cubicBezTo>
                  <a:pt x="34500" y="1835"/>
                  <a:pt x="34571" y="912"/>
                  <a:pt x="34527" y="0"/>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6"/>
          <p:cNvSpPr/>
          <p:nvPr/>
        </p:nvSpPr>
        <p:spPr>
          <a:xfrm>
            <a:off x="-239600" y="742325"/>
            <a:ext cx="441600" cy="4416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6"/>
          <p:cNvSpPr/>
          <p:nvPr/>
        </p:nvSpPr>
        <p:spPr>
          <a:xfrm flipH="1">
            <a:off x="7137540" y="4491209"/>
            <a:ext cx="2006465" cy="652281"/>
          </a:xfrm>
          <a:custGeom>
            <a:avLst/>
            <a:gdLst/>
            <a:ahLst/>
            <a:cxnLst/>
            <a:rect l="l" t="t" r="r" b="b"/>
            <a:pathLst>
              <a:path w="85155" h="27683" extrusionOk="0">
                <a:moveTo>
                  <a:pt x="24" y="1"/>
                </a:moveTo>
                <a:lnTo>
                  <a:pt x="1" y="27683"/>
                </a:lnTo>
                <a:lnTo>
                  <a:pt x="85154" y="27683"/>
                </a:lnTo>
                <a:cubicBezTo>
                  <a:pt x="81689" y="23277"/>
                  <a:pt x="78153" y="18813"/>
                  <a:pt x="73593" y="15562"/>
                </a:cubicBezTo>
                <a:cubicBezTo>
                  <a:pt x="70012" y="13016"/>
                  <a:pt x="65664" y="11288"/>
                  <a:pt x="61333" y="11288"/>
                </a:cubicBezTo>
                <a:cubicBezTo>
                  <a:pt x="60134" y="11288"/>
                  <a:pt x="58937" y="11421"/>
                  <a:pt x="57758" y="11705"/>
                </a:cubicBezTo>
                <a:cubicBezTo>
                  <a:pt x="54422" y="12512"/>
                  <a:pt x="51323" y="14479"/>
                  <a:pt x="47895" y="14479"/>
                </a:cubicBezTo>
                <a:cubicBezTo>
                  <a:pt x="47884" y="14479"/>
                  <a:pt x="47874" y="14479"/>
                  <a:pt x="47864" y="14479"/>
                </a:cubicBezTo>
                <a:cubicBezTo>
                  <a:pt x="40863" y="14455"/>
                  <a:pt x="36005" y="6418"/>
                  <a:pt x="29028" y="5954"/>
                </a:cubicBezTo>
                <a:cubicBezTo>
                  <a:pt x="28807" y="5939"/>
                  <a:pt x="28588" y="5932"/>
                  <a:pt x="28369" y="5932"/>
                </a:cubicBezTo>
                <a:cubicBezTo>
                  <a:pt x="24082" y="5932"/>
                  <a:pt x="20179" y="8697"/>
                  <a:pt x="15919" y="9490"/>
                </a:cubicBezTo>
                <a:cubicBezTo>
                  <a:pt x="15260" y="9612"/>
                  <a:pt x="14609" y="9670"/>
                  <a:pt x="13967" y="9670"/>
                </a:cubicBezTo>
                <a:cubicBezTo>
                  <a:pt x="8159" y="9670"/>
                  <a:pt x="3155" y="4922"/>
                  <a:pt x="24"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6"/>
          <p:cNvSpPr/>
          <p:nvPr/>
        </p:nvSpPr>
        <p:spPr>
          <a:xfrm>
            <a:off x="6316473" y="4433225"/>
            <a:ext cx="2827548" cy="710276"/>
          </a:xfrm>
          <a:custGeom>
            <a:avLst/>
            <a:gdLst/>
            <a:ahLst/>
            <a:cxnLst/>
            <a:rect l="l" t="t" r="r" b="b"/>
            <a:pathLst>
              <a:path w="136613" h="34317" extrusionOk="0">
                <a:moveTo>
                  <a:pt x="130454" y="1"/>
                </a:moveTo>
                <a:cubicBezTo>
                  <a:pt x="123279" y="1"/>
                  <a:pt x="116079" y="2986"/>
                  <a:pt x="111193" y="8278"/>
                </a:cubicBezTo>
                <a:cubicBezTo>
                  <a:pt x="106847" y="12993"/>
                  <a:pt x="103478" y="19803"/>
                  <a:pt x="97132" y="20708"/>
                </a:cubicBezTo>
                <a:cubicBezTo>
                  <a:pt x="96665" y="20775"/>
                  <a:pt x="96201" y="20806"/>
                  <a:pt x="95741" y="20806"/>
                </a:cubicBezTo>
                <a:cubicBezTo>
                  <a:pt x="90211" y="20806"/>
                  <a:pt x="85124" y="16362"/>
                  <a:pt x="79460" y="16362"/>
                </a:cubicBezTo>
                <a:cubicBezTo>
                  <a:pt x="79453" y="16362"/>
                  <a:pt x="79446" y="16362"/>
                  <a:pt x="79439" y="16362"/>
                </a:cubicBezTo>
                <a:cubicBezTo>
                  <a:pt x="69533" y="16386"/>
                  <a:pt x="63520" y="29543"/>
                  <a:pt x="53614" y="29757"/>
                </a:cubicBezTo>
                <a:cubicBezTo>
                  <a:pt x="53538" y="29758"/>
                  <a:pt x="53461" y="29759"/>
                  <a:pt x="53385" y="29759"/>
                </a:cubicBezTo>
                <a:cubicBezTo>
                  <a:pt x="47007" y="29759"/>
                  <a:pt x="42046" y="24386"/>
                  <a:pt x="36446" y="21268"/>
                </a:cubicBezTo>
                <a:cubicBezTo>
                  <a:pt x="32619" y="19136"/>
                  <a:pt x="28233" y="18045"/>
                  <a:pt x="23849" y="18045"/>
                </a:cubicBezTo>
                <a:cubicBezTo>
                  <a:pt x="20936" y="18045"/>
                  <a:pt x="18024" y="18527"/>
                  <a:pt x="15276" y="19506"/>
                </a:cubicBezTo>
                <a:cubicBezTo>
                  <a:pt x="8406" y="21958"/>
                  <a:pt x="2691" y="27471"/>
                  <a:pt x="1" y="34257"/>
                </a:cubicBezTo>
                <a:lnTo>
                  <a:pt x="136613" y="34317"/>
                </a:lnTo>
                <a:lnTo>
                  <a:pt x="136613" y="765"/>
                </a:lnTo>
                <a:cubicBezTo>
                  <a:pt x="134600" y="250"/>
                  <a:pt x="132528" y="1"/>
                  <a:pt x="130454"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6"/>
          <p:cNvSpPr/>
          <p:nvPr/>
        </p:nvSpPr>
        <p:spPr>
          <a:xfrm>
            <a:off x="8804600" y="3637850"/>
            <a:ext cx="652200" cy="652200"/>
          </a:xfrm>
          <a:prstGeom prst="ellipse">
            <a:avLst/>
          </a:pr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 name="Google Shape;59;p6"/>
          <p:cNvGrpSpPr/>
          <p:nvPr/>
        </p:nvGrpSpPr>
        <p:grpSpPr>
          <a:xfrm>
            <a:off x="7951138" y="229013"/>
            <a:ext cx="959175" cy="162000"/>
            <a:chOff x="447675" y="1666875"/>
            <a:chExt cx="959175" cy="162000"/>
          </a:xfrm>
        </p:grpSpPr>
        <p:sp>
          <p:nvSpPr>
            <p:cNvPr id="60" name="Google Shape;60;p6"/>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6"/>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6"/>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6"/>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 name="Google Shape;64;p6"/>
          <p:cNvSpPr/>
          <p:nvPr/>
        </p:nvSpPr>
        <p:spPr>
          <a:xfrm>
            <a:off x="65263" y="1021913"/>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5" name="Google Shape;65;p6"/>
          <p:cNvGrpSpPr/>
          <p:nvPr/>
        </p:nvGrpSpPr>
        <p:grpSpPr>
          <a:xfrm>
            <a:off x="6104538" y="4858313"/>
            <a:ext cx="427725" cy="162000"/>
            <a:chOff x="447675" y="1666875"/>
            <a:chExt cx="427725" cy="162000"/>
          </a:xfrm>
        </p:grpSpPr>
        <p:sp>
          <p:nvSpPr>
            <p:cNvPr id="66" name="Google Shape;66;p6"/>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6"/>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8"/>
        <p:cNvGrpSpPr/>
        <p:nvPr/>
      </p:nvGrpSpPr>
      <p:grpSpPr>
        <a:xfrm>
          <a:off x="0" y="0"/>
          <a:ext cx="0" cy="0"/>
          <a:chOff x="0" y="0"/>
          <a:chExt cx="0" cy="0"/>
        </a:xfrm>
      </p:grpSpPr>
      <p:sp>
        <p:nvSpPr>
          <p:cNvPr id="69" name="Google Shape;69;p7"/>
          <p:cNvSpPr/>
          <p:nvPr/>
        </p:nvSpPr>
        <p:spPr>
          <a:xfrm>
            <a:off x="-1428450" y="3001665"/>
            <a:ext cx="6291452" cy="2141830"/>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7"/>
          <p:cNvSpPr/>
          <p:nvPr/>
        </p:nvSpPr>
        <p:spPr>
          <a:xfrm rot="10800000">
            <a:off x="1931774" y="-9"/>
            <a:ext cx="8600799" cy="2928062"/>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7"/>
          <p:cNvSpPr/>
          <p:nvPr/>
        </p:nvSpPr>
        <p:spPr>
          <a:xfrm rot="10800000" flipH="1">
            <a:off x="25" y="4396441"/>
            <a:ext cx="2428825" cy="747059"/>
          </a:xfrm>
          <a:custGeom>
            <a:avLst/>
            <a:gdLst/>
            <a:ahLst/>
            <a:cxnLst/>
            <a:rect l="l" t="t" r="r" b="b"/>
            <a:pathLst>
              <a:path w="37492" h="14542" extrusionOk="0">
                <a:moveTo>
                  <a:pt x="1" y="0"/>
                </a:moveTo>
                <a:lnTo>
                  <a:pt x="1" y="10099"/>
                </a:lnTo>
                <a:cubicBezTo>
                  <a:pt x="1128" y="12447"/>
                  <a:pt x="3160" y="14542"/>
                  <a:pt x="5531" y="14542"/>
                </a:cubicBezTo>
                <a:cubicBezTo>
                  <a:pt x="5928" y="14542"/>
                  <a:pt x="6335" y="14483"/>
                  <a:pt x="6748" y="14357"/>
                </a:cubicBezTo>
                <a:cubicBezTo>
                  <a:pt x="10645" y="13167"/>
                  <a:pt x="12048" y="9013"/>
                  <a:pt x="15247" y="7703"/>
                </a:cubicBezTo>
                <a:cubicBezTo>
                  <a:pt x="15945" y="7416"/>
                  <a:pt x="16655" y="7304"/>
                  <a:pt x="17363" y="7304"/>
                </a:cubicBezTo>
                <a:cubicBezTo>
                  <a:pt x="18715" y="7304"/>
                  <a:pt x="20059" y="7714"/>
                  <a:pt x="21285" y="8101"/>
                </a:cubicBezTo>
                <a:cubicBezTo>
                  <a:pt x="23881" y="8921"/>
                  <a:pt x="26534" y="9688"/>
                  <a:pt x="28911" y="9688"/>
                </a:cubicBezTo>
                <a:cubicBezTo>
                  <a:pt x="29383" y="9688"/>
                  <a:pt x="29844" y="9657"/>
                  <a:pt x="30292" y="9591"/>
                </a:cubicBezTo>
                <a:cubicBezTo>
                  <a:pt x="33807" y="9073"/>
                  <a:pt x="35663" y="7594"/>
                  <a:pt x="36880" y="4367"/>
                </a:cubicBezTo>
                <a:cubicBezTo>
                  <a:pt x="37388" y="3014"/>
                  <a:pt x="37492" y="1545"/>
                  <a:pt x="37393" y="0"/>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7"/>
          <p:cNvSpPr/>
          <p:nvPr/>
        </p:nvSpPr>
        <p:spPr>
          <a:xfrm flipH="1">
            <a:off x="5791184" y="0"/>
            <a:ext cx="3352816" cy="1300455"/>
          </a:xfrm>
          <a:custGeom>
            <a:avLst/>
            <a:gdLst/>
            <a:ahLst/>
            <a:cxnLst/>
            <a:rect l="l" t="t" r="r" b="b"/>
            <a:pathLst>
              <a:path w="37492" h="14542" extrusionOk="0">
                <a:moveTo>
                  <a:pt x="1" y="0"/>
                </a:moveTo>
                <a:lnTo>
                  <a:pt x="1" y="10099"/>
                </a:lnTo>
                <a:cubicBezTo>
                  <a:pt x="1128" y="12447"/>
                  <a:pt x="3160" y="14542"/>
                  <a:pt x="5531" y="14542"/>
                </a:cubicBezTo>
                <a:cubicBezTo>
                  <a:pt x="5928" y="14542"/>
                  <a:pt x="6335" y="14483"/>
                  <a:pt x="6748" y="14357"/>
                </a:cubicBezTo>
                <a:cubicBezTo>
                  <a:pt x="10645" y="13167"/>
                  <a:pt x="12048" y="9013"/>
                  <a:pt x="15247" y="7703"/>
                </a:cubicBezTo>
                <a:cubicBezTo>
                  <a:pt x="15945" y="7416"/>
                  <a:pt x="16655" y="7304"/>
                  <a:pt x="17363" y="7304"/>
                </a:cubicBezTo>
                <a:cubicBezTo>
                  <a:pt x="18715" y="7304"/>
                  <a:pt x="20059" y="7714"/>
                  <a:pt x="21285" y="8101"/>
                </a:cubicBezTo>
                <a:cubicBezTo>
                  <a:pt x="23881" y="8921"/>
                  <a:pt x="26534" y="9688"/>
                  <a:pt x="28911" y="9688"/>
                </a:cubicBezTo>
                <a:cubicBezTo>
                  <a:pt x="29383" y="9688"/>
                  <a:pt x="29844" y="9657"/>
                  <a:pt x="30292" y="9591"/>
                </a:cubicBezTo>
                <a:cubicBezTo>
                  <a:pt x="33807" y="9073"/>
                  <a:pt x="35663" y="7594"/>
                  <a:pt x="36880" y="4367"/>
                </a:cubicBezTo>
                <a:cubicBezTo>
                  <a:pt x="37388" y="3014"/>
                  <a:pt x="37492" y="1545"/>
                  <a:pt x="37393" y="0"/>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7"/>
          <p:cNvSpPr/>
          <p:nvPr/>
        </p:nvSpPr>
        <p:spPr>
          <a:xfrm>
            <a:off x="523950" y="542925"/>
            <a:ext cx="8124900" cy="4061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7"/>
          <p:cNvSpPr txBox="1">
            <a:spLocks noGrp="1"/>
          </p:cNvSpPr>
          <p:nvPr>
            <p:ph type="title"/>
          </p:nvPr>
        </p:nvSpPr>
        <p:spPr>
          <a:xfrm>
            <a:off x="1876425" y="1166225"/>
            <a:ext cx="5391000" cy="7407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5" name="Google Shape;75;p7"/>
          <p:cNvSpPr txBox="1">
            <a:spLocks noGrp="1"/>
          </p:cNvSpPr>
          <p:nvPr>
            <p:ph type="body" idx="1"/>
          </p:nvPr>
        </p:nvSpPr>
        <p:spPr>
          <a:xfrm>
            <a:off x="1876425" y="1873675"/>
            <a:ext cx="5391000" cy="21036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Font typeface="Open Sans Medium"/>
              <a:buChar char="●"/>
              <a:defRPr/>
            </a:lvl1pPr>
            <a:lvl2pPr marL="914400" lvl="1" indent="-317500" rtl="0">
              <a:spcBef>
                <a:spcPts val="0"/>
              </a:spcBef>
              <a:spcAft>
                <a:spcPts val="0"/>
              </a:spcAft>
              <a:buSzPts val="1400"/>
              <a:buFont typeface="Open Sans Medium"/>
              <a:buChar char="○"/>
              <a:defRPr/>
            </a:lvl2pPr>
            <a:lvl3pPr marL="1371600" lvl="2" indent="-317500" rtl="0">
              <a:spcBef>
                <a:spcPts val="0"/>
              </a:spcBef>
              <a:spcAft>
                <a:spcPts val="0"/>
              </a:spcAft>
              <a:buSzPts val="1400"/>
              <a:buFont typeface="Open Sans Medium"/>
              <a:buChar char="■"/>
              <a:defRPr/>
            </a:lvl3pPr>
            <a:lvl4pPr marL="1828800" lvl="3" indent="-317500" rtl="0">
              <a:spcBef>
                <a:spcPts val="0"/>
              </a:spcBef>
              <a:spcAft>
                <a:spcPts val="0"/>
              </a:spcAft>
              <a:buSzPts val="1400"/>
              <a:buFont typeface="Open Sans Medium"/>
              <a:buChar char="●"/>
              <a:defRPr/>
            </a:lvl4pPr>
            <a:lvl5pPr marL="2286000" lvl="4" indent="-317500" rtl="0">
              <a:spcBef>
                <a:spcPts val="0"/>
              </a:spcBef>
              <a:spcAft>
                <a:spcPts val="0"/>
              </a:spcAft>
              <a:buSzPts val="1400"/>
              <a:buFont typeface="Open Sans Medium"/>
              <a:buChar char="○"/>
              <a:defRPr/>
            </a:lvl5pPr>
            <a:lvl6pPr marL="2743200" lvl="5" indent="-317500" rtl="0">
              <a:spcBef>
                <a:spcPts val="0"/>
              </a:spcBef>
              <a:spcAft>
                <a:spcPts val="0"/>
              </a:spcAft>
              <a:buSzPts val="1400"/>
              <a:buFont typeface="Open Sans Medium"/>
              <a:buChar char="■"/>
              <a:defRPr/>
            </a:lvl6pPr>
            <a:lvl7pPr marL="3200400" lvl="6" indent="-317500" rtl="0">
              <a:spcBef>
                <a:spcPts val="0"/>
              </a:spcBef>
              <a:spcAft>
                <a:spcPts val="0"/>
              </a:spcAft>
              <a:buSzPts val="1400"/>
              <a:buFont typeface="Open Sans Medium"/>
              <a:buChar char="●"/>
              <a:defRPr/>
            </a:lvl7pPr>
            <a:lvl8pPr marL="3657600" lvl="7" indent="-317500" rtl="0">
              <a:spcBef>
                <a:spcPts val="0"/>
              </a:spcBef>
              <a:spcAft>
                <a:spcPts val="0"/>
              </a:spcAft>
              <a:buSzPts val="1400"/>
              <a:buFont typeface="Open Sans Medium"/>
              <a:buChar char="○"/>
              <a:defRPr/>
            </a:lvl8pPr>
            <a:lvl9pPr marL="4114800" lvl="8" indent="-317500" rtl="0">
              <a:spcBef>
                <a:spcPts val="0"/>
              </a:spcBef>
              <a:spcAft>
                <a:spcPts val="0"/>
              </a:spcAft>
              <a:buSzPts val="1400"/>
              <a:buFont typeface="Open Sans Medium"/>
              <a:buChar char="■"/>
              <a:defRPr/>
            </a:lvl9pPr>
          </a:lstStyle>
          <a:p/>
        </p:txBody>
      </p:sp>
      <p:sp>
        <p:nvSpPr>
          <p:cNvPr id="76" name="Google Shape;76;p7"/>
          <p:cNvSpPr/>
          <p:nvPr/>
        </p:nvSpPr>
        <p:spPr>
          <a:xfrm>
            <a:off x="8366300" y="1873679"/>
            <a:ext cx="959100" cy="959100"/>
          </a:xfrm>
          <a:prstGeom prst="ellipse">
            <a:avLst/>
          </a:pr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7"/>
          <p:cNvSpPr/>
          <p:nvPr/>
        </p:nvSpPr>
        <p:spPr>
          <a:xfrm>
            <a:off x="446700" y="425079"/>
            <a:ext cx="959100" cy="9591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6"/>
        <p:cNvGrpSpPr/>
        <p:nvPr/>
      </p:nvGrpSpPr>
      <p:grpSpPr>
        <a:xfrm>
          <a:off x="0" y="0"/>
          <a:ext cx="0" cy="0"/>
          <a:chOff x="0" y="0"/>
          <a:chExt cx="0" cy="0"/>
        </a:xfrm>
      </p:grpSpPr>
      <p:sp>
        <p:nvSpPr>
          <p:cNvPr id="97" name="Google Shape;97;p9"/>
          <p:cNvSpPr txBox="1">
            <a:spLocks noGrp="1"/>
          </p:cNvSpPr>
          <p:nvPr>
            <p:ph type="title"/>
          </p:nvPr>
        </p:nvSpPr>
        <p:spPr>
          <a:xfrm>
            <a:off x="713400" y="966850"/>
            <a:ext cx="36963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8" name="Google Shape;98;p9"/>
          <p:cNvSpPr txBox="1">
            <a:spLocks noGrp="1"/>
          </p:cNvSpPr>
          <p:nvPr>
            <p:ph type="subTitle" idx="1"/>
          </p:nvPr>
        </p:nvSpPr>
        <p:spPr>
          <a:xfrm>
            <a:off x="713400" y="1798150"/>
            <a:ext cx="3696300" cy="184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9" name="Google Shape;99;p9"/>
          <p:cNvSpPr/>
          <p:nvPr/>
        </p:nvSpPr>
        <p:spPr>
          <a:xfrm>
            <a:off x="3898199" y="-808225"/>
            <a:ext cx="1347600" cy="1347600"/>
          </a:xfrm>
          <a:prstGeom prst="ellipse">
            <a:avLst/>
          </a:pr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9"/>
          <p:cNvSpPr/>
          <p:nvPr/>
        </p:nvSpPr>
        <p:spPr>
          <a:xfrm>
            <a:off x="646975" y="4345325"/>
            <a:ext cx="2344611" cy="798187"/>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9"/>
          <p:cNvSpPr/>
          <p:nvPr/>
        </p:nvSpPr>
        <p:spPr>
          <a:xfrm>
            <a:off x="-475575" y="3851150"/>
            <a:ext cx="851100" cy="851100"/>
          </a:xfrm>
          <a:prstGeom prst="ellipse">
            <a:avLst/>
          </a:pr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9"/>
          <p:cNvSpPr/>
          <p:nvPr/>
        </p:nvSpPr>
        <p:spPr>
          <a:xfrm rot="-5400000">
            <a:off x="4942913" y="937427"/>
            <a:ext cx="5135483" cy="3266759"/>
          </a:xfrm>
          <a:custGeom>
            <a:avLst/>
            <a:gdLst/>
            <a:ahLst/>
            <a:cxnLst/>
            <a:rect l="l" t="t" r="r" b="b"/>
            <a:pathLst>
              <a:path w="160735" h="128524" extrusionOk="0">
                <a:moveTo>
                  <a:pt x="131935" y="1"/>
                </a:moveTo>
                <a:cubicBezTo>
                  <a:pt x="130608" y="1"/>
                  <a:pt x="129280" y="147"/>
                  <a:pt x="127969" y="461"/>
                </a:cubicBezTo>
                <a:cubicBezTo>
                  <a:pt x="120492" y="2235"/>
                  <a:pt x="115170" y="8783"/>
                  <a:pt x="109824" y="14450"/>
                </a:cubicBezTo>
                <a:cubicBezTo>
                  <a:pt x="105031" y="19520"/>
                  <a:pt x="98894" y="24438"/>
                  <a:pt x="92241" y="24438"/>
                </a:cubicBezTo>
                <a:cubicBezTo>
                  <a:pt x="91457" y="24438"/>
                  <a:pt x="90666" y="24370"/>
                  <a:pt x="89869" y="24225"/>
                </a:cubicBezTo>
                <a:cubicBezTo>
                  <a:pt x="82820" y="22951"/>
                  <a:pt x="77772" y="16082"/>
                  <a:pt x="70807" y="14415"/>
                </a:cubicBezTo>
                <a:cubicBezTo>
                  <a:pt x="69666" y="14141"/>
                  <a:pt x="68527" y="14016"/>
                  <a:pt x="67394" y="14016"/>
                </a:cubicBezTo>
                <a:cubicBezTo>
                  <a:pt x="61032" y="14016"/>
                  <a:pt x="54850" y="17965"/>
                  <a:pt x="49423" y="21785"/>
                </a:cubicBezTo>
                <a:cubicBezTo>
                  <a:pt x="43880" y="25697"/>
                  <a:pt x="37639" y="29806"/>
                  <a:pt x="31135" y="29806"/>
                </a:cubicBezTo>
                <a:cubicBezTo>
                  <a:pt x="30137" y="29806"/>
                  <a:pt x="29132" y="29709"/>
                  <a:pt x="28123" y="29500"/>
                </a:cubicBezTo>
                <a:cubicBezTo>
                  <a:pt x="22956" y="28428"/>
                  <a:pt x="18789" y="24583"/>
                  <a:pt x="13978" y="22392"/>
                </a:cubicBezTo>
                <a:cubicBezTo>
                  <a:pt x="12122" y="21544"/>
                  <a:pt x="9961" y="21056"/>
                  <a:pt x="7875" y="21056"/>
                </a:cubicBezTo>
                <a:cubicBezTo>
                  <a:pt x="4545" y="21056"/>
                  <a:pt x="1406" y="22300"/>
                  <a:pt x="1" y="25309"/>
                </a:cubicBezTo>
                <a:lnTo>
                  <a:pt x="1" y="128524"/>
                </a:lnTo>
                <a:lnTo>
                  <a:pt x="160735" y="128524"/>
                </a:lnTo>
                <a:lnTo>
                  <a:pt x="160735" y="21820"/>
                </a:lnTo>
                <a:cubicBezTo>
                  <a:pt x="156865" y="16070"/>
                  <a:pt x="152317" y="10212"/>
                  <a:pt x="146971" y="5878"/>
                </a:cubicBezTo>
                <a:cubicBezTo>
                  <a:pt x="142692" y="2411"/>
                  <a:pt x="137317" y="1"/>
                  <a:pt x="131935"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9"/>
          <p:cNvSpPr/>
          <p:nvPr/>
        </p:nvSpPr>
        <p:spPr>
          <a:xfrm rot="-5400000">
            <a:off x="5769435" y="1749872"/>
            <a:ext cx="5124461" cy="1624712"/>
          </a:xfrm>
          <a:custGeom>
            <a:avLst/>
            <a:gdLst/>
            <a:ahLst/>
            <a:cxnLst/>
            <a:rect l="l" t="t" r="r" b="b"/>
            <a:pathLst>
              <a:path w="160390" h="63921" extrusionOk="0">
                <a:moveTo>
                  <a:pt x="25594" y="1"/>
                </a:moveTo>
                <a:cubicBezTo>
                  <a:pt x="24854" y="1"/>
                  <a:pt x="24109" y="50"/>
                  <a:pt x="23360" y="151"/>
                </a:cubicBezTo>
                <a:cubicBezTo>
                  <a:pt x="17014" y="1020"/>
                  <a:pt x="11549" y="5616"/>
                  <a:pt x="7882" y="11176"/>
                </a:cubicBezTo>
                <a:cubicBezTo>
                  <a:pt x="4215" y="16737"/>
                  <a:pt x="2084" y="23249"/>
                  <a:pt x="0" y="29679"/>
                </a:cubicBezTo>
                <a:lnTo>
                  <a:pt x="24" y="63921"/>
                </a:lnTo>
                <a:lnTo>
                  <a:pt x="160294" y="63921"/>
                </a:lnTo>
                <a:lnTo>
                  <a:pt x="160294" y="59647"/>
                </a:lnTo>
                <a:cubicBezTo>
                  <a:pt x="160389" y="56503"/>
                  <a:pt x="158079" y="53789"/>
                  <a:pt x="155460" y="52301"/>
                </a:cubicBezTo>
                <a:cubicBezTo>
                  <a:pt x="152852" y="50812"/>
                  <a:pt x="149888" y="50193"/>
                  <a:pt x="147149" y="48979"/>
                </a:cubicBezTo>
                <a:cubicBezTo>
                  <a:pt x="139410" y="45550"/>
                  <a:pt x="134303" y="37834"/>
                  <a:pt x="128504" y="31405"/>
                </a:cubicBezTo>
                <a:cubicBezTo>
                  <a:pt x="123628" y="25989"/>
                  <a:pt x="117052" y="21086"/>
                  <a:pt x="110283" y="21086"/>
                </a:cubicBezTo>
                <a:cubicBezTo>
                  <a:pt x="109002" y="21086"/>
                  <a:pt x="107714" y="21261"/>
                  <a:pt x="106430" y="21642"/>
                </a:cubicBezTo>
                <a:cubicBezTo>
                  <a:pt x="98441" y="23999"/>
                  <a:pt x="93952" y="33322"/>
                  <a:pt x="86368" y="36906"/>
                </a:cubicBezTo>
                <a:cubicBezTo>
                  <a:pt x="84111" y="37971"/>
                  <a:pt x="81720" y="38448"/>
                  <a:pt x="79303" y="38448"/>
                </a:cubicBezTo>
                <a:cubicBezTo>
                  <a:pt x="73482" y="38448"/>
                  <a:pt x="67511" y="35682"/>
                  <a:pt x="62901" y="31703"/>
                </a:cubicBezTo>
                <a:cubicBezTo>
                  <a:pt x="56245" y="25952"/>
                  <a:pt x="51637" y="17999"/>
                  <a:pt x="45780" y="11331"/>
                </a:cubicBezTo>
                <a:cubicBezTo>
                  <a:pt x="40448" y="5250"/>
                  <a:pt x="33274" y="1"/>
                  <a:pt x="25594"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9"/>
          <p:cNvSpPr/>
          <p:nvPr/>
        </p:nvSpPr>
        <p:spPr>
          <a:xfrm rot="-5400000">
            <a:off x="5516274" y="1515749"/>
            <a:ext cx="5140436" cy="2115066"/>
          </a:xfrm>
          <a:custGeom>
            <a:avLst/>
            <a:gdLst/>
            <a:ahLst/>
            <a:cxnLst/>
            <a:rect l="l" t="t" r="r" b="b"/>
            <a:pathLst>
              <a:path w="160890" h="83213" extrusionOk="0">
                <a:moveTo>
                  <a:pt x="86296" y="0"/>
                </a:moveTo>
                <a:cubicBezTo>
                  <a:pt x="78520" y="0"/>
                  <a:pt x="70747" y="4949"/>
                  <a:pt x="65056" y="11061"/>
                </a:cubicBezTo>
                <a:cubicBezTo>
                  <a:pt x="57984" y="18669"/>
                  <a:pt x="52769" y="28159"/>
                  <a:pt x="45233" y="35219"/>
                </a:cubicBezTo>
                <a:cubicBezTo>
                  <a:pt x="41283" y="38911"/>
                  <a:pt x="36209" y="41946"/>
                  <a:pt x="31144" y="41946"/>
                </a:cubicBezTo>
                <a:cubicBezTo>
                  <a:pt x="29889" y="41946"/>
                  <a:pt x="28634" y="41760"/>
                  <a:pt x="27397" y="41351"/>
                </a:cubicBezTo>
                <a:cubicBezTo>
                  <a:pt x="20170" y="38958"/>
                  <a:pt x="16717" y="30349"/>
                  <a:pt x="14002" y="22741"/>
                </a:cubicBezTo>
                <a:cubicBezTo>
                  <a:pt x="11300" y="15145"/>
                  <a:pt x="7383" y="6596"/>
                  <a:pt x="1" y="4882"/>
                </a:cubicBezTo>
                <a:lnTo>
                  <a:pt x="1" y="83213"/>
                </a:lnTo>
                <a:lnTo>
                  <a:pt x="160854" y="83213"/>
                </a:lnTo>
                <a:lnTo>
                  <a:pt x="160890" y="7037"/>
                </a:lnTo>
                <a:lnTo>
                  <a:pt x="160890" y="7037"/>
                </a:lnTo>
                <a:cubicBezTo>
                  <a:pt x="155306" y="13038"/>
                  <a:pt x="149615" y="19122"/>
                  <a:pt x="142650" y="23098"/>
                </a:cubicBezTo>
                <a:cubicBezTo>
                  <a:pt x="138302" y="25573"/>
                  <a:pt x="133332" y="27125"/>
                  <a:pt x="128450" y="27125"/>
                </a:cubicBezTo>
                <a:cubicBezTo>
                  <a:pt x="125512" y="27125"/>
                  <a:pt x="122605" y="26563"/>
                  <a:pt x="119885" y="25301"/>
                </a:cubicBezTo>
                <a:cubicBezTo>
                  <a:pt x="108764" y="20122"/>
                  <a:pt x="103478" y="4894"/>
                  <a:pt x="91929" y="929"/>
                </a:cubicBezTo>
                <a:cubicBezTo>
                  <a:pt x="90071" y="292"/>
                  <a:pt x="88183" y="0"/>
                  <a:pt x="86296" y="0"/>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1" name="Shape 120"/>
        <p:cNvGrpSpPr/>
        <p:nvPr/>
      </p:nvGrpSpPr>
      <p:grpSpPr>
        <a:xfrm>
          <a:off x="0" y="0"/>
          <a:ext cx="0" cy="0"/>
          <a:chOff x="0" y="0"/>
          <a:chExt cx="0" cy="0"/>
        </a:xfrm>
      </p:grpSpPr>
      <p:sp>
        <p:nvSpPr>
          <p:cNvPr id="121" name="Google Shape;12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fld>
            <a:endParaRPr>
              <a:solidFill>
                <a:schemeClr val="dk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5">
    <p:spTree>
      <p:nvGrpSpPr>
        <p:cNvPr id="1" name="Shape 152"/>
        <p:cNvGrpSpPr/>
        <p:nvPr/>
      </p:nvGrpSpPr>
      <p:grpSpPr>
        <a:xfrm>
          <a:off x="0" y="0"/>
          <a:ext cx="0" cy="0"/>
          <a:chOff x="0" y="0"/>
          <a:chExt cx="0" cy="0"/>
        </a:xfrm>
      </p:grpSpPr>
      <p:sp>
        <p:nvSpPr>
          <p:cNvPr id="153" name="Google Shape;153;p15"/>
          <p:cNvSpPr/>
          <p:nvPr/>
        </p:nvSpPr>
        <p:spPr>
          <a:xfrm rot="-5400000" flipH="1">
            <a:off x="6285264" y="507786"/>
            <a:ext cx="3378718" cy="2338696"/>
          </a:xfrm>
          <a:custGeom>
            <a:avLst/>
            <a:gdLst/>
            <a:ahLst/>
            <a:cxnLst/>
            <a:rect l="l" t="t" r="r" b="b"/>
            <a:pathLst>
              <a:path w="42033" h="27248" extrusionOk="0">
                <a:moveTo>
                  <a:pt x="2981" y="1"/>
                </a:moveTo>
                <a:cubicBezTo>
                  <a:pt x="1985" y="1"/>
                  <a:pt x="989" y="68"/>
                  <a:pt x="0" y="205"/>
                </a:cubicBezTo>
                <a:lnTo>
                  <a:pt x="0" y="27248"/>
                </a:lnTo>
                <a:lnTo>
                  <a:pt x="42033" y="27242"/>
                </a:lnTo>
                <a:cubicBezTo>
                  <a:pt x="41410" y="25081"/>
                  <a:pt x="39189" y="23847"/>
                  <a:pt x="37125" y="22957"/>
                </a:cubicBezTo>
                <a:cubicBezTo>
                  <a:pt x="35062" y="22068"/>
                  <a:pt x="32786" y="21140"/>
                  <a:pt x="31721" y="19163"/>
                </a:cubicBezTo>
                <a:cubicBezTo>
                  <a:pt x="30957" y="17733"/>
                  <a:pt x="30957" y="15959"/>
                  <a:pt x="30012" y="14644"/>
                </a:cubicBezTo>
                <a:cubicBezTo>
                  <a:pt x="28773" y="12908"/>
                  <a:pt x="26382" y="12564"/>
                  <a:pt x="24505" y="11559"/>
                </a:cubicBezTo>
                <a:cubicBezTo>
                  <a:pt x="22337" y="10402"/>
                  <a:pt x="20825" y="8339"/>
                  <a:pt x="19089" y="6603"/>
                </a:cubicBezTo>
                <a:cubicBezTo>
                  <a:pt x="14872" y="2395"/>
                  <a:pt x="8929" y="1"/>
                  <a:pt x="29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15"/>
          <p:cNvSpPr/>
          <p:nvPr/>
        </p:nvSpPr>
        <p:spPr>
          <a:xfrm rot="5400000" flipH="1">
            <a:off x="-1113613" y="1073262"/>
            <a:ext cx="5149949" cy="3003927"/>
          </a:xfrm>
          <a:custGeom>
            <a:avLst/>
            <a:gdLst/>
            <a:ahLst/>
            <a:cxnLst/>
            <a:rect l="l" t="t" r="r" b="b"/>
            <a:pathLst>
              <a:path w="160735" h="128524" extrusionOk="0">
                <a:moveTo>
                  <a:pt x="131935" y="1"/>
                </a:moveTo>
                <a:cubicBezTo>
                  <a:pt x="130608" y="1"/>
                  <a:pt x="129280" y="147"/>
                  <a:pt x="127969" y="461"/>
                </a:cubicBezTo>
                <a:cubicBezTo>
                  <a:pt x="120492" y="2235"/>
                  <a:pt x="115170" y="8783"/>
                  <a:pt x="109824" y="14450"/>
                </a:cubicBezTo>
                <a:cubicBezTo>
                  <a:pt x="105031" y="19520"/>
                  <a:pt x="98894" y="24438"/>
                  <a:pt x="92241" y="24438"/>
                </a:cubicBezTo>
                <a:cubicBezTo>
                  <a:pt x="91457" y="24438"/>
                  <a:pt x="90666" y="24370"/>
                  <a:pt x="89869" y="24225"/>
                </a:cubicBezTo>
                <a:cubicBezTo>
                  <a:pt x="82820" y="22951"/>
                  <a:pt x="77772" y="16082"/>
                  <a:pt x="70807" y="14415"/>
                </a:cubicBezTo>
                <a:cubicBezTo>
                  <a:pt x="69666" y="14141"/>
                  <a:pt x="68527" y="14016"/>
                  <a:pt x="67394" y="14016"/>
                </a:cubicBezTo>
                <a:cubicBezTo>
                  <a:pt x="61032" y="14016"/>
                  <a:pt x="54850" y="17965"/>
                  <a:pt x="49423" y="21785"/>
                </a:cubicBezTo>
                <a:cubicBezTo>
                  <a:pt x="43880" y="25697"/>
                  <a:pt x="37639" y="29806"/>
                  <a:pt x="31135" y="29806"/>
                </a:cubicBezTo>
                <a:cubicBezTo>
                  <a:pt x="30137" y="29806"/>
                  <a:pt x="29132" y="29709"/>
                  <a:pt x="28123" y="29500"/>
                </a:cubicBezTo>
                <a:cubicBezTo>
                  <a:pt x="22956" y="28428"/>
                  <a:pt x="18789" y="24583"/>
                  <a:pt x="13978" y="22392"/>
                </a:cubicBezTo>
                <a:cubicBezTo>
                  <a:pt x="12122" y="21544"/>
                  <a:pt x="9961" y="21056"/>
                  <a:pt x="7875" y="21056"/>
                </a:cubicBezTo>
                <a:cubicBezTo>
                  <a:pt x="4545" y="21056"/>
                  <a:pt x="1406" y="22300"/>
                  <a:pt x="1" y="25309"/>
                </a:cubicBezTo>
                <a:lnTo>
                  <a:pt x="1" y="128524"/>
                </a:lnTo>
                <a:lnTo>
                  <a:pt x="160735" y="128524"/>
                </a:lnTo>
                <a:lnTo>
                  <a:pt x="160735" y="21820"/>
                </a:lnTo>
                <a:cubicBezTo>
                  <a:pt x="156865" y="16070"/>
                  <a:pt x="152317" y="10212"/>
                  <a:pt x="146971" y="5878"/>
                </a:cubicBezTo>
                <a:cubicBezTo>
                  <a:pt x="142692" y="2411"/>
                  <a:pt x="137317" y="1"/>
                  <a:pt x="131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15"/>
          <p:cNvSpPr/>
          <p:nvPr/>
        </p:nvSpPr>
        <p:spPr>
          <a:xfrm rot="5400000" flipH="1">
            <a:off x="-1458371" y="1420679"/>
            <a:ext cx="5135483" cy="2300258"/>
          </a:xfrm>
          <a:custGeom>
            <a:avLst/>
            <a:gdLst/>
            <a:ahLst/>
            <a:cxnLst/>
            <a:rect l="l" t="t" r="r" b="b"/>
            <a:pathLst>
              <a:path w="160735" h="128524" extrusionOk="0">
                <a:moveTo>
                  <a:pt x="131935" y="1"/>
                </a:moveTo>
                <a:cubicBezTo>
                  <a:pt x="130608" y="1"/>
                  <a:pt x="129280" y="147"/>
                  <a:pt x="127969" y="461"/>
                </a:cubicBezTo>
                <a:cubicBezTo>
                  <a:pt x="120492" y="2235"/>
                  <a:pt x="115170" y="8783"/>
                  <a:pt x="109824" y="14450"/>
                </a:cubicBezTo>
                <a:cubicBezTo>
                  <a:pt x="105031" y="19520"/>
                  <a:pt x="98894" y="24438"/>
                  <a:pt x="92241" y="24438"/>
                </a:cubicBezTo>
                <a:cubicBezTo>
                  <a:pt x="91457" y="24438"/>
                  <a:pt x="90666" y="24370"/>
                  <a:pt x="89869" y="24225"/>
                </a:cubicBezTo>
                <a:cubicBezTo>
                  <a:pt x="82820" y="22951"/>
                  <a:pt x="77772" y="16082"/>
                  <a:pt x="70807" y="14415"/>
                </a:cubicBezTo>
                <a:cubicBezTo>
                  <a:pt x="69666" y="14141"/>
                  <a:pt x="68527" y="14016"/>
                  <a:pt x="67394" y="14016"/>
                </a:cubicBezTo>
                <a:cubicBezTo>
                  <a:pt x="61032" y="14016"/>
                  <a:pt x="54850" y="17965"/>
                  <a:pt x="49423" y="21785"/>
                </a:cubicBezTo>
                <a:cubicBezTo>
                  <a:pt x="43880" y="25697"/>
                  <a:pt x="37639" y="29806"/>
                  <a:pt x="31135" y="29806"/>
                </a:cubicBezTo>
                <a:cubicBezTo>
                  <a:pt x="30137" y="29806"/>
                  <a:pt x="29132" y="29709"/>
                  <a:pt x="28123" y="29500"/>
                </a:cubicBezTo>
                <a:cubicBezTo>
                  <a:pt x="22956" y="28428"/>
                  <a:pt x="18789" y="24583"/>
                  <a:pt x="13978" y="22392"/>
                </a:cubicBezTo>
                <a:cubicBezTo>
                  <a:pt x="12122" y="21544"/>
                  <a:pt x="9961" y="21056"/>
                  <a:pt x="7875" y="21056"/>
                </a:cubicBezTo>
                <a:cubicBezTo>
                  <a:pt x="4545" y="21056"/>
                  <a:pt x="1406" y="22300"/>
                  <a:pt x="1" y="25309"/>
                </a:cubicBezTo>
                <a:lnTo>
                  <a:pt x="1" y="128524"/>
                </a:lnTo>
                <a:lnTo>
                  <a:pt x="160735" y="128524"/>
                </a:lnTo>
                <a:lnTo>
                  <a:pt x="160735" y="21820"/>
                </a:lnTo>
                <a:cubicBezTo>
                  <a:pt x="156865" y="16070"/>
                  <a:pt x="152317" y="10212"/>
                  <a:pt x="146971" y="5878"/>
                </a:cubicBezTo>
                <a:cubicBezTo>
                  <a:pt x="142692" y="2411"/>
                  <a:pt x="137317" y="1"/>
                  <a:pt x="131935"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15"/>
          <p:cNvSpPr/>
          <p:nvPr/>
        </p:nvSpPr>
        <p:spPr>
          <a:xfrm rot="5400000">
            <a:off x="-2029062" y="1976124"/>
            <a:ext cx="5722557" cy="1745841"/>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5"/>
          <p:cNvSpPr/>
          <p:nvPr/>
        </p:nvSpPr>
        <p:spPr>
          <a:xfrm>
            <a:off x="1014225" y="-440519"/>
            <a:ext cx="1625400" cy="1624500"/>
          </a:xfrm>
          <a:prstGeom prst="ellipse">
            <a:avLst/>
          </a:pr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5"/>
          <p:cNvSpPr/>
          <p:nvPr/>
        </p:nvSpPr>
        <p:spPr>
          <a:xfrm rot="5400000">
            <a:off x="6606747" y="1106845"/>
            <a:ext cx="3656314" cy="1418172"/>
          </a:xfrm>
          <a:custGeom>
            <a:avLst/>
            <a:gdLst/>
            <a:ahLst/>
            <a:cxnLst/>
            <a:rect l="l" t="t" r="r" b="b"/>
            <a:pathLst>
              <a:path w="37492" h="14542" extrusionOk="0">
                <a:moveTo>
                  <a:pt x="1" y="0"/>
                </a:moveTo>
                <a:lnTo>
                  <a:pt x="1" y="10099"/>
                </a:lnTo>
                <a:cubicBezTo>
                  <a:pt x="1128" y="12447"/>
                  <a:pt x="3160" y="14542"/>
                  <a:pt x="5531" y="14542"/>
                </a:cubicBezTo>
                <a:cubicBezTo>
                  <a:pt x="5928" y="14542"/>
                  <a:pt x="6335" y="14483"/>
                  <a:pt x="6748" y="14357"/>
                </a:cubicBezTo>
                <a:cubicBezTo>
                  <a:pt x="10645" y="13167"/>
                  <a:pt x="12048" y="9013"/>
                  <a:pt x="15247" y="7703"/>
                </a:cubicBezTo>
                <a:cubicBezTo>
                  <a:pt x="15945" y="7416"/>
                  <a:pt x="16655" y="7304"/>
                  <a:pt x="17363" y="7304"/>
                </a:cubicBezTo>
                <a:cubicBezTo>
                  <a:pt x="18715" y="7304"/>
                  <a:pt x="20059" y="7714"/>
                  <a:pt x="21285" y="8101"/>
                </a:cubicBezTo>
                <a:cubicBezTo>
                  <a:pt x="23881" y="8921"/>
                  <a:pt x="26534" y="9688"/>
                  <a:pt x="28911" y="9688"/>
                </a:cubicBezTo>
                <a:cubicBezTo>
                  <a:pt x="29383" y="9688"/>
                  <a:pt x="29844" y="9657"/>
                  <a:pt x="30292" y="9591"/>
                </a:cubicBezTo>
                <a:cubicBezTo>
                  <a:pt x="33807" y="9073"/>
                  <a:pt x="35663" y="7594"/>
                  <a:pt x="36880" y="4367"/>
                </a:cubicBezTo>
                <a:cubicBezTo>
                  <a:pt x="37388" y="3014"/>
                  <a:pt x="37492" y="1545"/>
                  <a:pt x="37393" y="0"/>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15"/>
          <p:cNvSpPr/>
          <p:nvPr/>
        </p:nvSpPr>
        <p:spPr>
          <a:xfrm rot="-5400000" flipH="1">
            <a:off x="6315959" y="1978708"/>
            <a:ext cx="4818961" cy="837104"/>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15"/>
          <p:cNvSpPr/>
          <p:nvPr/>
        </p:nvSpPr>
        <p:spPr>
          <a:xfrm>
            <a:off x="6780213" y="648050"/>
            <a:ext cx="945600" cy="9456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1" name="Google Shape;161;p15"/>
          <p:cNvGrpSpPr/>
          <p:nvPr/>
        </p:nvGrpSpPr>
        <p:grpSpPr>
          <a:xfrm>
            <a:off x="7310225" y="4644738"/>
            <a:ext cx="959175" cy="162000"/>
            <a:chOff x="447675" y="1666875"/>
            <a:chExt cx="959175" cy="162000"/>
          </a:xfrm>
        </p:grpSpPr>
        <p:sp>
          <p:nvSpPr>
            <p:cNvPr id="162" name="Google Shape;162;p15"/>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15"/>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15"/>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5"/>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 name="Google Shape;166;p15"/>
          <p:cNvGrpSpPr/>
          <p:nvPr/>
        </p:nvGrpSpPr>
        <p:grpSpPr>
          <a:xfrm>
            <a:off x="2977575" y="239238"/>
            <a:ext cx="427725" cy="162000"/>
            <a:chOff x="979125" y="1666875"/>
            <a:chExt cx="427725" cy="162000"/>
          </a:xfrm>
        </p:grpSpPr>
        <p:sp>
          <p:nvSpPr>
            <p:cNvPr id="167" name="Google Shape;167;p15"/>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15"/>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9" name="Google Shape;169;p15"/>
          <p:cNvSpPr txBox="1">
            <a:spLocks noGrp="1"/>
          </p:cNvSpPr>
          <p:nvPr>
            <p:ph type="title"/>
          </p:nvPr>
        </p:nvSpPr>
        <p:spPr>
          <a:xfrm>
            <a:off x="3272394" y="3360325"/>
            <a:ext cx="3795600" cy="461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24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70" name="Google Shape;170;p15"/>
          <p:cNvSpPr txBox="1">
            <a:spLocks noGrp="1"/>
          </p:cNvSpPr>
          <p:nvPr>
            <p:ph type="subTitle" idx="1"/>
          </p:nvPr>
        </p:nvSpPr>
        <p:spPr>
          <a:xfrm>
            <a:off x="3272375" y="1328425"/>
            <a:ext cx="3795600" cy="2031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3">
  <p:cSld name="CUSTOM_3_1_1_2">
    <p:spTree>
      <p:nvGrpSpPr>
        <p:cNvPr id="1" name="Shape 257"/>
        <p:cNvGrpSpPr/>
        <p:nvPr/>
      </p:nvGrpSpPr>
      <p:grpSpPr>
        <a:xfrm>
          <a:off x="0" y="0"/>
          <a:ext cx="0" cy="0"/>
          <a:chOff x="0" y="0"/>
          <a:chExt cx="0" cy="0"/>
        </a:xfrm>
      </p:grpSpPr>
      <p:sp>
        <p:nvSpPr>
          <p:cNvPr id="258" name="Google Shape;258;p25"/>
          <p:cNvSpPr/>
          <p:nvPr/>
        </p:nvSpPr>
        <p:spPr>
          <a:xfrm rot="10800000">
            <a:off x="6337562" y="-6"/>
            <a:ext cx="2806438" cy="1819281"/>
          </a:xfrm>
          <a:custGeom>
            <a:avLst/>
            <a:gdLst/>
            <a:ahLst/>
            <a:cxnLst/>
            <a:rect l="l" t="t" r="r" b="b"/>
            <a:pathLst>
              <a:path w="42033" h="27248" extrusionOk="0">
                <a:moveTo>
                  <a:pt x="2981" y="1"/>
                </a:moveTo>
                <a:cubicBezTo>
                  <a:pt x="1985" y="1"/>
                  <a:pt x="989" y="68"/>
                  <a:pt x="0" y="205"/>
                </a:cubicBezTo>
                <a:lnTo>
                  <a:pt x="0" y="27248"/>
                </a:lnTo>
                <a:lnTo>
                  <a:pt x="42033" y="27242"/>
                </a:lnTo>
                <a:cubicBezTo>
                  <a:pt x="41410" y="25081"/>
                  <a:pt x="39189" y="23847"/>
                  <a:pt x="37125" y="22957"/>
                </a:cubicBezTo>
                <a:cubicBezTo>
                  <a:pt x="35062" y="22068"/>
                  <a:pt x="32786" y="21140"/>
                  <a:pt x="31721" y="19163"/>
                </a:cubicBezTo>
                <a:cubicBezTo>
                  <a:pt x="30957" y="17733"/>
                  <a:pt x="30957" y="15959"/>
                  <a:pt x="30012" y="14644"/>
                </a:cubicBezTo>
                <a:cubicBezTo>
                  <a:pt x="28773" y="12908"/>
                  <a:pt x="26382" y="12564"/>
                  <a:pt x="24505" y="11559"/>
                </a:cubicBezTo>
                <a:cubicBezTo>
                  <a:pt x="22337" y="10402"/>
                  <a:pt x="20825" y="8339"/>
                  <a:pt x="19089" y="6603"/>
                </a:cubicBezTo>
                <a:cubicBezTo>
                  <a:pt x="14872" y="2395"/>
                  <a:pt x="8929" y="1"/>
                  <a:pt x="29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25"/>
          <p:cNvSpPr/>
          <p:nvPr/>
        </p:nvSpPr>
        <p:spPr>
          <a:xfrm rot="10800000">
            <a:off x="4862850" y="-3577"/>
            <a:ext cx="4281237" cy="1305987"/>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25"/>
          <p:cNvSpPr/>
          <p:nvPr/>
        </p:nvSpPr>
        <p:spPr>
          <a:xfrm rot="10800000" flipH="1">
            <a:off x="6496050" y="-41"/>
            <a:ext cx="2648083" cy="868691"/>
          </a:xfrm>
          <a:custGeom>
            <a:avLst/>
            <a:gdLst/>
            <a:ahLst/>
            <a:cxnLst/>
            <a:rect l="l" t="t" r="r" b="b"/>
            <a:pathLst>
              <a:path w="127327" h="41769" extrusionOk="0">
                <a:moveTo>
                  <a:pt x="33782" y="1"/>
                </a:moveTo>
                <a:cubicBezTo>
                  <a:pt x="29984" y="1"/>
                  <a:pt x="26138" y="938"/>
                  <a:pt x="22754" y="2656"/>
                </a:cubicBezTo>
                <a:cubicBezTo>
                  <a:pt x="15812" y="6192"/>
                  <a:pt x="10669" y="12586"/>
                  <a:pt x="7228" y="19575"/>
                </a:cubicBezTo>
                <a:cubicBezTo>
                  <a:pt x="3775" y="26564"/>
                  <a:pt x="1882" y="34184"/>
                  <a:pt x="1" y="41744"/>
                </a:cubicBezTo>
                <a:lnTo>
                  <a:pt x="127326" y="41768"/>
                </a:lnTo>
                <a:lnTo>
                  <a:pt x="127326" y="26766"/>
                </a:lnTo>
                <a:cubicBezTo>
                  <a:pt x="125115" y="27301"/>
                  <a:pt x="122843" y="27563"/>
                  <a:pt x="120569" y="27563"/>
                </a:cubicBezTo>
                <a:cubicBezTo>
                  <a:pt x="114092" y="27563"/>
                  <a:pt x="107601" y="25443"/>
                  <a:pt x="102454" y="21504"/>
                </a:cubicBezTo>
                <a:cubicBezTo>
                  <a:pt x="96791" y="17147"/>
                  <a:pt x="91803" y="10369"/>
                  <a:pt x="84703" y="10369"/>
                </a:cubicBezTo>
                <a:cubicBezTo>
                  <a:pt x="84624" y="10369"/>
                  <a:pt x="84544" y="10370"/>
                  <a:pt x="84464" y="10371"/>
                </a:cubicBezTo>
                <a:cubicBezTo>
                  <a:pt x="77370" y="10524"/>
                  <a:pt x="71793" y="17722"/>
                  <a:pt x="64740" y="17722"/>
                </a:cubicBezTo>
                <a:cubicBezTo>
                  <a:pt x="64643" y="17722"/>
                  <a:pt x="64547" y="17720"/>
                  <a:pt x="64449" y="17718"/>
                </a:cubicBezTo>
                <a:cubicBezTo>
                  <a:pt x="56187" y="17479"/>
                  <a:pt x="51829" y="7943"/>
                  <a:pt x="45007" y="3287"/>
                </a:cubicBezTo>
                <a:cubicBezTo>
                  <a:pt x="41712" y="1036"/>
                  <a:pt x="37773" y="1"/>
                  <a:pt x="33782"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25"/>
          <p:cNvSpPr/>
          <p:nvPr/>
        </p:nvSpPr>
        <p:spPr>
          <a:xfrm>
            <a:off x="8773200" y="1463650"/>
            <a:ext cx="851100" cy="851100"/>
          </a:xfrm>
          <a:prstGeom prst="ellipse">
            <a:avLst/>
          </a:pr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25"/>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63" name="Google Shape;263;p25"/>
          <p:cNvSpPr txBox="1">
            <a:spLocks noGrp="1"/>
          </p:cNvSpPr>
          <p:nvPr>
            <p:ph type="subTitle" idx="1"/>
          </p:nvPr>
        </p:nvSpPr>
        <p:spPr>
          <a:xfrm>
            <a:off x="713393" y="1759775"/>
            <a:ext cx="3210600" cy="233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4" name="Google Shape;264;p25"/>
          <p:cNvSpPr txBox="1">
            <a:spLocks noGrp="1"/>
          </p:cNvSpPr>
          <p:nvPr>
            <p:ph type="subTitle" idx="2"/>
          </p:nvPr>
        </p:nvSpPr>
        <p:spPr>
          <a:xfrm>
            <a:off x="4264857" y="1759775"/>
            <a:ext cx="3210600" cy="233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5" name="Google Shape;265;p25"/>
          <p:cNvSpPr/>
          <p:nvPr/>
        </p:nvSpPr>
        <p:spPr>
          <a:xfrm rot="10800000" flipH="1">
            <a:off x="0" y="4176308"/>
            <a:ext cx="3667119" cy="967192"/>
          </a:xfrm>
          <a:custGeom>
            <a:avLst/>
            <a:gdLst/>
            <a:ahLst/>
            <a:cxnLst/>
            <a:rect l="l" t="t" r="r" b="b"/>
            <a:pathLst>
              <a:path w="34571" h="9118" extrusionOk="0">
                <a:moveTo>
                  <a:pt x="0" y="0"/>
                </a:moveTo>
                <a:lnTo>
                  <a:pt x="0" y="6338"/>
                </a:lnTo>
                <a:cubicBezTo>
                  <a:pt x="943" y="7967"/>
                  <a:pt x="2339" y="9118"/>
                  <a:pt x="4255" y="9118"/>
                </a:cubicBezTo>
                <a:cubicBezTo>
                  <a:pt x="4290" y="9118"/>
                  <a:pt x="4326" y="9117"/>
                  <a:pt x="4362" y="9117"/>
                </a:cubicBezTo>
                <a:cubicBezTo>
                  <a:pt x="6420" y="9073"/>
                  <a:pt x="8510" y="7490"/>
                  <a:pt x="10405" y="6305"/>
                </a:cubicBezTo>
                <a:cubicBezTo>
                  <a:pt x="12479" y="5012"/>
                  <a:pt x="16256" y="1807"/>
                  <a:pt x="19035" y="1687"/>
                </a:cubicBezTo>
                <a:cubicBezTo>
                  <a:pt x="19099" y="1685"/>
                  <a:pt x="19164" y="1683"/>
                  <a:pt x="19229" y="1683"/>
                </a:cubicBezTo>
                <a:cubicBezTo>
                  <a:pt x="21978" y="1683"/>
                  <a:pt x="25338" y="4009"/>
                  <a:pt x="27327" y="4766"/>
                </a:cubicBezTo>
                <a:cubicBezTo>
                  <a:pt x="28374" y="5162"/>
                  <a:pt x="29407" y="5376"/>
                  <a:pt x="30348" y="5376"/>
                </a:cubicBezTo>
                <a:cubicBezTo>
                  <a:pt x="32168" y="5376"/>
                  <a:pt x="33645" y="4574"/>
                  <a:pt x="34221" y="2735"/>
                </a:cubicBezTo>
                <a:cubicBezTo>
                  <a:pt x="34500" y="1835"/>
                  <a:pt x="34571" y="912"/>
                  <a:pt x="3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25"/>
          <p:cNvSpPr/>
          <p:nvPr/>
        </p:nvSpPr>
        <p:spPr>
          <a:xfrm>
            <a:off x="-667275" y="4404607"/>
            <a:ext cx="2657989" cy="738893"/>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25"/>
          <p:cNvSpPr/>
          <p:nvPr/>
        </p:nvSpPr>
        <p:spPr>
          <a:xfrm>
            <a:off x="560383" y="4632262"/>
            <a:ext cx="1839020" cy="511227"/>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8" name="Google Shape;268;p25"/>
          <p:cNvGrpSpPr/>
          <p:nvPr/>
        </p:nvGrpSpPr>
        <p:grpSpPr>
          <a:xfrm>
            <a:off x="7578825" y="4523088"/>
            <a:ext cx="959175" cy="162000"/>
            <a:chOff x="447675" y="1666875"/>
            <a:chExt cx="959175" cy="162000"/>
          </a:xfrm>
        </p:grpSpPr>
        <p:sp>
          <p:nvSpPr>
            <p:cNvPr id="269" name="Google Shape;269;p25"/>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25"/>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25"/>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25"/>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3_1_1_1_1_1_1_1_1">
    <p:spTree>
      <p:nvGrpSpPr>
        <p:cNvPr id="1" name="Shape 288"/>
        <p:cNvGrpSpPr/>
        <p:nvPr/>
      </p:nvGrpSpPr>
      <p:grpSpPr>
        <a:xfrm>
          <a:off x="0" y="0"/>
          <a:ext cx="0" cy="0"/>
          <a:chOff x="0" y="0"/>
          <a:chExt cx="0" cy="0"/>
        </a:xfrm>
      </p:grpSpPr>
      <p:sp>
        <p:nvSpPr>
          <p:cNvPr id="289" name="Google Shape;289;p27"/>
          <p:cNvSpPr txBox="1">
            <a:spLocks noGrp="1"/>
          </p:cNvSpPr>
          <p:nvPr>
            <p:ph type="title"/>
          </p:nvPr>
        </p:nvSpPr>
        <p:spPr>
          <a:xfrm>
            <a:off x="713275" y="445025"/>
            <a:ext cx="4950300" cy="738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90" name="Google Shape;290;p27"/>
          <p:cNvSpPr txBox="1">
            <a:spLocks noGrp="1"/>
          </p:cNvSpPr>
          <p:nvPr>
            <p:ph type="title" idx="2"/>
          </p:nvPr>
        </p:nvSpPr>
        <p:spPr>
          <a:xfrm>
            <a:off x="713277" y="1896375"/>
            <a:ext cx="2002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91" name="Google Shape;291;p27"/>
          <p:cNvSpPr txBox="1">
            <a:spLocks noGrp="1"/>
          </p:cNvSpPr>
          <p:nvPr>
            <p:ph type="subTitle" idx="1"/>
          </p:nvPr>
        </p:nvSpPr>
        <p:spPr>
          <a:xfrm>
            <a:off x="713277" y="2325922"/>
            <a:ext cx="2002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92" name="Google Shape;292;p27"/>
          <p:cNvSpPr txBox="1">
            <a:spLocks noGrp="1"/>
          </p:cNvSpPr>
          <p:nvPr>
            <p:ph type="title" idx="3"/>
          </p:nvPr>
        </p:nvSpPr>
        <p:spPr>
          <a:xfrm>
            <a:off x="2987025" y="1896375"/>
            <a:ext cx="2002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93" name="Google Shape;293;p27"/>
          <p:cNvSpPr txBox="1">
            <a:spLocks noGrp="1"/>
          </p:cNvSpPr>
          <p:nvPr>
            <p:ph type="subTitle" idx="4"/>
          </p:nvPr>
        </p:nvSpPr>
        <p:spPr>
          <a:xfrm>
            <a:off x="2987026" y="2325923"/>
            <a:ext cx="2002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94" name="Google Shape;294;p27"/>
          <p:cNvSpPr txBox="1">
            <a:spLocks noGrp="1"/>
          </p:cNvSpPr>
          <p:nvPr>
            <p:ph type="title" idx="5"/>
          </p:nvPr>
        </p:nvSpPr>
        <p:spPr>
          <a:xfrm>
            <a:off x="713277" y="3558955"/>
            <a:ext cx="2002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95" name="Google Shape;295;p27"/>
          <p:cNvSpPr txBox="1">
            <a:spLocks noGrp="1"/>
          </p:cNvSpPr>
          <p:nvPr>
            <p:ph type="subTitle" idx="6"/>
          </p:nvPr>
        </p:nvSpPr>
        <p:spPr>
          <a:xfrm>
            <a:off x="713277" y="3988503"/>
            <a:ext cx="2002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96" name="Google Shape;296;p27"/>
          <p:cNvSpPr txBox="1">
            <a:spLocks noGrp="1"/>
          </p:cNvSpPr>
          <p:nvPr>
            <p:ph type="title" idx="7"/>
          </p:nvPr>
        </p:nvSpPr>
        <p:spPr>
          <a:xfrm>
            <a:off x="2987025" y="3558955"/>
            <a:ext cx="2002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97" name="Google Shape;297;p27"/>
          <p:cNvSpPr txBox="1">
            <a:spLocks noGrp="1"/>
          </p:cNvSpPr>
          <p:nvPr>
            <p:ph type="subTitle" idx="8"/>
          </p:nvPr>
        </p:nvSpPr>
        <p:spPr>
          <a:xfrm>
            <a:off x="2987026" y="3988503"/>
            <a:ext cx="2002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98" name="Google Shape;298;p27"/>
          <p:cNvSpPr/>
          <p:nvPr/>
        </p:nvSpPr>
        <p:spPr>
          <a:xfrm rot="10800000">
            <a:off x="5040214" y="0"/>
            <a:ext cx="3983986" cy="5154850"/>
          </a:xfrm>
          <a:custGeom>
            <a:avLst/>
            <a:gdLst/>
            <a:ahLst/>
            <a:cxnLst/>
            <a:rect l="l" t="t" r="r" b="b"/>
            <a:pathLst>
              <a:path w="31634" h="40931" extrusionOk="0">
                <a:moveTo>
                  <a:pt x="23855" y="1"/>
                </a:moveTo>
                <a:lnTo>
                  <a:pt x="0" y="17"/>
                </a:lnTo>
                <a:lnTo>
                  <a:pt x="0" y="40931"/>
                </a:lnTo>
                <a:lnTo>
                  <a:pt x="31601" y="40931"/>
                </a:lnTo>
                <a:cubicBezTo>
                  <a:pt x="31634" y="34790"/>
                  <a:pt x="29576" y="28659"/>
                  <a:pt x="25935" y="24080"/>
                </a:cubicBezTo>
                <a:cubicBezTo>
                  <a:pt x="25001" y="22900"/>
                  <a:pt x="23959" y="21814"/>
                  <a:pt x="23205" y="20477"/>
                </a:cubicBezTo>
                <a:cubicBezTo>
                  <a:pt x="22452" y="19145"/>
                  <a:pt x="22015" y="17474"/>
                  <a:pt x="22436" y="15968"/>
                </a:cubicBezTo>
                <a:cubicBezTo>
                  <a:pt x="22998" y="13959"/>
                  <a:pt x="24958" y="12567"/>
                  <a:pt x="25040" y="10465"/>
                </a:cubicBezTo>
                <a:cubicBezTo>
                  <a:pt x="25121" y="8134"/>
                  <a:pt x="22867" y="6541"/>
                  <a:pt x="22343" y="4286"/>
                </a:cubicBezTo>
                <a:cubicBezTo>
                  <a:pt x="21977" y="2692"/>
                  <a:pt x="22616" y="874"/>
                  <a:pt x="238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27"/>
          <p:cNvSpPr/>
          <p:nvPr/>
        </p:nvSpPr>
        <p:spPr>
          <a:xfrm rot="-5400000">
            <a:off x="5065595" y="1074480"/>
            <a:ext cx="5149949" cy="3007140"/>
          </a:xfrm>
          <a:custGeom>
            <a:avLst/>
            <a:gdLst/>
            <a:ahLst/>
            <a:cxnLst/>
            <a:rect l="l" t="t" r="r" b="b"/>
            <a:pathLst>
              <a:path w="160735" h="128524" extrusionOk="0">
                <a:moveTo>
                  <a:pt x="131935" y="1"/>
                </a:moveTo>
                <a:cubicBezTo>
                  <a:pt x="130608" y="1"/>
                  <a:pt x="129280" y="147"/>
                  <a:pt x="127969" y="461"/>
                </a:cubicBezTo>
                <a:cubicBezTo>
                  <a:pt x="120492" y="2235"/>
                  <a:pt x="115170" y="8783"/>
                  <a:pt x="109824" y="14450"/>
                </a:cubicBezTo>
                <a:cubicBezTo>
                  <a:pt x="105031" y="19520"/>
                  <a:pt x="98894" y="24438"/>
                  <a:pt x="92241" y="24438"/>
                </a:cubicBezTo>
                <a:cubicBezTo>
                  <a:pt x="91457" y="24438"/>
                  <a:pt x="90666" y="24370"/>
                  <a:pt x="89869" y="24225"/>
                </a:cubicBezTo>
                <a:cubicBezTo>
                  <a:pt x="82820" y="22951"/>
                  <a:pt x="77772" y="16082"/>
                  <a:pt x="70807" y="14415"/>
                </a:cubicBezTo>
                <a:cubicBezTo>
                  <a:pt x="69666" y="14141"/>
                  <a:pt x="68527" y="14016"/>
                  <a:pt x="67394" y="14016"/>
                </a:cubicBezTo>
                <a:cubicBezTo>
                  <a:pt x="61032" y="14016"/>
                  <a:pt x="54850" y="17965"/>
                  <a:pt x="49423" y="21785"/>
                </a:cubicBezTo>
                <a:cubicBezTo>
                  <a:pt x="43880" y="25697"/>
                  <a:pt x="37639" y="29806"/>
                  <a:pt x="31135" y="29806"/>
                </a:cubicBezTo>
                <a:cubicBezTo>
                  <a:pt x="30137" y="29806"/>
                  <a:pt x="29132" y="29709"/>
                  <a:pt x="28123" y="29500"/>
                </a:cubicBezTo>
                <a:cubicBezTo>
                  <a:pt x="22956" y="28428"/>
                  <a:pt x="18789" y="24583"/>
                  <a:pt x="13978" y="22392"/>
                </a:cubicBezTo>
                <a:cubicBezTo>
                  <a:pt x="12122" y="21544"/>
                  <a:pt x="9961" y="21056"/>
                  <a:pt x="7875" y="21056"/>
                </a:cubicBezTo>
                <a:cubicBezTo>
                  <a:pt x="4545" y="21056"/>
                  <a:pt x="1406" y="22300"/>
                  <a:pt x="1" y="25309"/>
                </a:cubicBezTo>
                <a:lnTo>
                  <a:pt x="1" y="128524"/>
                </a:lnTo>
                <a:lnTo>
                  <a:pt x="160735" y="128524"/>
                </a:lnTo>
                <a:lnTo>
                  <a:pt x="160735" y="21820"/>
                </a:lnTo>
                <a:cubicBezTo>
                  <a:pt x="156865" y="16070"/>
                  <a:pt x="152317" y="10212"/>
                  <a:pt x="146971" y="5878"/>
                </a:cubicBezTo>
                <a:cubicBezTo>
                  <a:pt x="142692" y="2411"/>
                  <a:pt x="137317" y="1"/>
                  <a:pt x="131935" y="1"/>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27"/>
          <p:cNvSpPr/>
          <p:nvPr/>
        </p:nvSpPr>
        <p:spPr>
          <a:xfrm rot="-5400000" flipH="1">
            <a:off x="5491975" y="1906174"/>
            <a:ext cx="5558190" cy="1745841"/>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27"/>
          <p:cNvSpPr/>
          <p:nvPr/>
        </p:nvSpPr>
        <p:spPr>
          <a:xfrm rot="-5400000">
            <a:off x="2686692" y="3171153"/>
            <a:ext cx="9628484" cy="3286110"/>
          </a:xfrm>
          <a:custGeom>
            <a:avLst/>
            <a:gdLst/>
            <a:ahLst/>
            <a:cxnLst/>
            <a:rect l="l" t="t" r="r" b="b"/>
            <a:pathLst>
              <a:path w="136613" h="34317" extrusionOk="0">
                <a:moveTo>
                  <a:pt x="130454" y="1"/>
                </a:moveTo>
                <a:cubicBezTo>
                  <a:pt x="123279" y="1"/>
                  <a:pt x="116079" y="2986"/>
                  <a:pt x="111193" y="8278"/>
                </a:cubicBezTo>
                <a:cubicBezTo>
                  <a:pt x="106847" y="12993"/>
                  <a:pt x="103478" y="19803"/>
                  <a:pt x="97132" y="20708"/>
                </a:cubicBezTo>
                <a:cubicBezTo>
                  <a:pt x="96665" y="20775"/>
                  <a:pt x="96201" y="20806"/>
                  <a:pt x="95741" y="20806"/>
                </a:cubicBezTo>
                <a:cubicBezTo>
                  <a:pt x="90211" y="20806"/>
                  <a:pt x="85124" y="16362"/>
                  <a:pt x="79460" y="16362"/>
                </a:cubicBezTo>
                <a:cubicBezTo>
                  <a:pt x="79453" y="16362"/>
                  <a:pt x="79446" y="16362"/>
                  <a:pt x="79439" y="16362"/>
                </a:cubicBezTo>
                <a:cubicBezTo>
                  <a:pt x="69533" y="16386"/>
                  <a:pt x="63520" y="29543"/>
                  <a:pt x="53614" y="29757"/>
                </a:cubicBezTo>
                <a:cubicBezTo>
                  <a:pt x="53538" y="29758"/>
                  <a:pt x="53461" y="29759"/>
                  <a:pt x="53385" y="29759"/>
                </a:cubicBezTo>
                <a:cubicBezTo>
                  <a:pt x="47007" y="29759"/>
                  <a:pt x="42046" y="24386"/>
                  <a:pt x="36446" y="21268"/>
                </a:cubicBezTo>
                <a:cubicBezTo>
                  <a:pt x="32619" y="19136"/>
                  <a:pt x="28233" y="18045"/>
                  <a:pt x="23849" y="18045"/>
                </a:cubicBezTo>
                <a:cubicBezTo>
                  <a:pt x="20936" y="18045"/>
                  <a:pt x="18024" y="18527"/>
                  <a:pt x="15276" y="19506"/>
                </a:cubicBezTo>
                <a:cubicBezTo>
                  <a:pt x="8406" y="21958"/>
                  <a:pt x="2691" y="27471"/>
                  <a:pt x="1" y="34257"/>
                </a:cubicBezTo>
                <a:lnTo>
                  <a:pt x="136613" y="34317"/>
                </a:lnTo>
                <a:lnTo>
                  <a:pt x="136613" y="765"/>
                </a:lnTo>
                <a:cubicBezTo>
                  <a:pt x="134600" y="250"/>
                  <a:pt x="132528" y="1"/>
                  <a:pt x="130454" y="1"/>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27"/>
          <p:cNvSpPr/>
          <p:nvPr/>
        </p:nvSpPr>
        <p:spPr>
          <a:xfrm>
            <a:off x="5342600" y="3731325"/>
            <a:ext cx="1029600" cy="10296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27"/>
          <p:cNvSpPr/>
          <p:nvPr/>
        </p:nvSpPr>
        <p:spPr>
          <a:xfrm>
            <a:off x="-601000" y="-441150"/>
            <a:ext cx="1144500" cy="1144500"/>
          </a:xfrm>
          <a:prstGeom prst="ellipse">
            <a:avLst/>
          </a:pr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393"/>
        <p:cNvGrpSpPr/>
        <p:nvPr/>
      </p:nvGrpSpPr>
      <p:grpSpPr>
        <a:xfrm>
          <a:off x="0" y="0"/>
          <a:ext cx="0" cy="0"/>
          <a:chOff x="0" y="0"/>
          <a:chExt cx="0" cy="0"/>
        </a:xfrm>
      </p:grpSpPr>
      <p:sp>
        <p:nvSpPr>
          <p:cNvPr id="394" name="Google Shape;394;p32"/>
          <p:cNvSpPr/>
          <p:nvPr/>
        </p:nvSpPr>
        <p:spPr>
          <a:xfrm rot="10800000" flipH="1">
            <a:off x="12" y="17"/>
            <a:ext cx="2837951" cy="1111585"/>
          </a:xfrm>
          <a:custGeom>
            <a:avLst/>
            <a:gdLst/>
            <a:ahLst/>
            <a:cxnLst/>
            <a:rect l="l" t="t" r="r" b="b"/>
            <a:pathLst>
              <a:path w="141685" h="55496" extrusionOk="0">
                <a:moveTo>
                  <a:pt x="24" y="1"/>
                </a:moveTo>
                <a:lnTo>
                  <a:pt x="0" y="55495"/>
                </a:lnTo>
                <a:lnTo>
                  <a:pt x="141685" y="55495"/>
                </a:lnTo>
                <a:cubicBezTo>
                  <a:pt x="140553" y="46340"/>
                  <a:pt x="135874" y="37672"/>
                  <a:pt x="128838" y="31707"/>
                </a:cubicBezTo>
                <a:cubicBezTo>
                  <a:pt x="122188" y="26070"/>
                  <a:pt x="113497" y="22900"/>
                  <a:pt x="104784" y="22900"/>
                </a:cubicBezTo>
                <a:cubicBezTo>
                  <a:pt x="104277" y="22900"/>
                  <a:pt x="103770" y="22910"/>
                  <a:pt x="103263" y="22932"/>
                </a:cubicBezTo>
                <a:cubicBezTo>
                  <a:pt x="100036" y="23064"/>
                  <a:pt x="96758" y="23618"/>
                  <a:pt x="93542" y="23618"/>
                </a:cubicBezTo>
                <a:cubicBezTo>
                  <a:pt x="91834" y="23618"/>
                  <a:pt x="90143" y="23462"/>
                  <a:pt x="88487" y="23003"/>
                </a:cubicBezTo>
                <a:cubicBezTo>
                  <a:pt x="76986" y="19836"/>
                  <a:pt x="72247" y="3846"/>
                  <a:pt x="60508" y="1763"/>
                </a:cubicBezTo>
                <a:cubicBezTo>
                  <a:pt x="59680" y="1616"/>
                  <a:pt x="58853" y="1547"/>
                  <a:pt x="58028" y="1547"/>
                </a:cubicBezTo>
                <a:cubicBezTo>
                  <a:pt x="53367" y="1547"/>
                  <a:pt x="48791" y="3731"/>
                  <a:pt x="44815" y="6311"/>
                </a:cubicBezTo>
                <a:cubicBezTo>
                  <a:pt x="40124" y="9347"/>
                  <a:pt x="35767" y="13038"/>
                  <a:pt x="30528" y="14967"/>
                </a:cubicBezTo>
                <a:cubicBezTo>
                  <a:pt x="28164" y="15831"/>
                  <a:pt x="25685" y="16237"/>
                  <a:pt x="23200" y="16237"/>
                </a:cubicBezTo>
                <a:cubicBezTo>
                  <a:pt x="13195" y="16237"/>
                  <a:pt x="3095" y="9662"/>
                  <a:pt x="24" y="1"/>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32"/>
          <p:cNvSpPr/>
          <p:nvPr/>
        </p:nvSpPr>
        <p:spPr>
          <a:xfrm rot="10800000" flipH="1">
            <a:off x="0" y="25"/>
            <a:ext cx="3474329" cy="603528"/>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32"/>
          <p:cNvSpPr/>
          <p:nvPr/>
        </p:nvSpPr>
        <p:spPr>
          <a:xfrm>
            <a:off x="124800" y="1018300"/>
            <a:ext cx="738900" cy="7389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32"/>
          <p:cNvSpPr/>
          <p:nvPr/>
        </p:nvSpPr>
        <p:spPr>
          <a:xfrm>
            <a:off x="0" y="4222582"/>
            <a:ext cx="2406520" cy="942461"/>
          </a:xfrm>
          <a:custGeom>
            <a:avLst/>
            <a:gdLst/>
            <a:ahLst/>
            <a:cxnLst/>
            <a:rect l="l" t="t" r="r" b="b"/>
            <a:pathLst>
              <a:path w="141685" h="55496" extrusionOk="0">
                <a:moveTo>
                  <a:pt x="24" y="1"/>
                </a:moveTo>
                <a:lnTo>
                  <a:pt x="0" y="55495"/>
                </a:lnTo>
                <a:lnTo>
                  <a:pt x="141685" y="55495"/>
                </a:lnTo>
                <a:cubicBezTo>
                  <a:pt x="140553" y="46340"/>
                  <a:pt x="135874" y="37672"/>
                  <a:pt x="128838" y="31707"/>
                </a:cubicBezTo>
                <a:cubicBezTo>
                  <a:pt x="122188" y="26070"/>
                  <a:pt x="113497" y="22900"/>
                  <a:pt x="104784" y="22900"/>
                </a:cubicBezTo>
                <a:cubicBezTo>
                  <a:pt x="104277" y="22900"/>
                  <a:pt x="103770" y="22910"/>
                  <a:pt x="103263" y="22932"/>
                </a:cubicBezTo>
                <a:cubicBezTo>
                  <a:pt x="100036" y="23064"/>
                  <a:pt x="96758" y="23618"/>
                  <a:pt x="93542" y="23618"/>
                </a:cubicBezTo>
                <a:cubicBezTo>
                  <a:pt x="91834" y="23618"/>
                  <a:pt x="90143" y="23462"/>
                  <a:pt x="88487" y="23003"/>
                </a:cubicBezTo>
                <a:cubicBezTo>
                  <a:pt x="76986" y="19836"/>
                  <a:pt x="72247" y="3846"/>
                  <a:pt x="60508" y="1763"/>
                </a:cubicBezTo>
                <a:cubicBezTo>
                  <a:pt x="59680" y="1616"/>
                  <a:pt x="58853" y="1547"/>
                  <a:pt x="58028" y="1547"/>
                </a:cubicBezTo>
                <a:cubicBezTo>
                  <a:pt x="53367" y="1547"/>
                  <a:pt x="48791" y="3731"/>
                  <a:pt x="44815" y="6311"/>
                </a:cubicBezTo>
                <a:cubicBezTo>
                  <a:pt x="40124" y="9347"/>
                  <a:pt x="35767" y="13038"/>
                  <a:pt x="30528" y="14967"/>
                </a:cubicBezTo>
                <a:cubicBezTo>
                  <a:pt x="28164" y="15831"/>
                  <a:pt x="25685" y="16237"/>
                  <a:pt x="23200" y="16237"/>
                </a:cubicBezTo>
                <a:cubicBezTo>
                  <a:pt x="13195" y="16237"/>
                  <a:pt x="3095" y="9662"/>
                  <a:pt x="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32"/>
          <p:cNvSpPr/>
          <p:nvPr/>
        </p:nvSpPr>
        <p:spPr>
          <a:xfrm rot="10800000">
            <a:off x="6880103" y="-28"/>
            <a:ext cx="2263897" cy="1467577"/>
          </a:xfrm>
          <a:custGeom>
            <a:avLst/>
            <a:gdLst/>
            <a:ahLst/>
            <a:cxnLst/>
            <a:rect l="l" t="t" r="r" b="b"/>
            <a:pathLst>
              <a:path w="42033" h="27248" extrusionOk="0">
                <a:moveTo>
                  <a:pt x="2981" y="1"/>
                </a:moveTo>
                <a:cubicBezTo>
                  <a:pt x="1985" y="1"/>
                  <a:pt x="989" y="68"/>
                  <a:pt x="0" y="205"/>
                </a:cubicBezTo>
                <a:lnTo>
                  <a:pt x="0" y="27248"/>
                </a:lnTo>
                <a:lnTo>
                  <a:pt x="42033" y="27242"/>
                </a:lnTo>
                <a:cubicBezTo>
                  <a:pt x="41410" y="25081"/>
                  <a:pt x="39189" y="23847"/>
                  <a:pt x="37125" y="22957"/>
                </a:cubicBezTo>
                <a:cubicBezTo>
                  <a:pt x="35062" y="22068"/>
                  <a:pt x="32786" y="21140"/>
                  <a:pt x="31721" y="19163"/>
                </a:cubicBezTo>
                <a:cubicBezTo>
                  <a:pt x="30957" y="17733"/>
                  <a:pt x="30957" y="15959"/>
                  <a:pt x="30012" y="14644"/>
                </a:cubicBezTo>
                <a:cubicBezTo>
                  <a:pt x="28773" y="12908"/>
                  <a:pt x="26382" y="12564"/>
                  <a:pt x="24505" y="11559"/>
                </a:cubicBezTo>
                <a:cubicBezTo>
                  <a:pt x="22337" y="10402"/>
                  <a:pt x="20825" y="8339"/>
                  <a:pt x="19089" y="6603"/>
                </a:cubicBezTo>
                <a:cubicBezTo>
                  <a:pt x="14872" y="2395"/>
                  <a:pt x="8929" y="1"/>
                  <a:pt x="29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32"/>
          <p:cNvSpPr/>
          <p:nvPr/>
        </p:nvSpPr>
        <p:spPr>
          <a:xfrm flipH="1">
            <a:off x="6106160" y="4615802"/>
            <a:ext cx="3037840" cy="527705"/>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32"/>
          <p:cNvSpPr/>
          <p:nvPr/>
        </p:nvSpPr>
        <p:spPr>
          <a:xfrm flipH="1">
            <a:off x="5935595" y="4164723"/>
            <a:ext cx="3208406" cy="978721"/>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01" name="Google Shape;401;p32"/>
          <p:cNvGrpSpPr/>
          <p:nvPr/>
        </p:nvGrpSpPr>
        <p:grpSpPr>
          <a:xfrm>
            <a:off x="598588" y="4523088"/>
            <a:ext cx="959175" cy="162000"/>
            <a:chOff x="447675" y="1666875"/>
            <a:chExt cx="959175" cy="162000"/>
          </a:xfrm>
        </p:grpSpPr>
        <p:sp>
          <p:nvSpPr>
            <p:cNvPr id="402" name="Google Shape;402;p32"/>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32"/>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32"/>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32"/>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6" name="Google Shape;406;p32"/>
          <p:cNvGrpSpPr/>
          <p:nvPr/>
        </p:nvGrpSpPr>
        <p:grpSpPr>
          <a:xfrm>
            <a:off x="8533463" y="197988"/>
            <a:ext cx="427725" cy="162000"/>
            <a:chOff x="979125" y="1666875"/>
            <a:chExt cx="427725" cy="162000"/>
          </a:xfrm>
        </p:grpSpPr>
        <p:sp>
          <p:nvSpPr>
            <p:cNvPr id="407" name="Google Shape;407;p32"/>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32"/>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75" y="445025"/>
            <a:ext cx="7717500" cy="740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1pPr>
            <a:lvl2pPr lvl="1">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2pPr>
            <a:lvl3pPr lvl="2">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3pPr>
            <a:lvl4pPr lvl="3">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4pPr>
            <a:lvl5pPr lvl="4">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5pPr>
            <a:lvl6pPr lvl="5">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6pPr>
            <a:lvl7pPr lvl="6">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7pPr>
            <a:lvl8pPr lvl="7">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8pPr>
            <a:lvl9pPr lvl="8">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9pPr>
          </a:lstStyle>
          <a:p/>
        </p:txBody>
      </p:sp>
      <p:sp>
        <p:nvSpPr>
          <p:cNvPr id="7" name="Google Shape;7;p1"/>
          <p:cNvSpPr txBox="1">
            <a:spLocks noGrp="1"/>
          </p:cNvSpPr>
          <p:nvPr>
            <p:ph type="body" idx="1"/>
          </p:nvPr>
        </p:nvSpPr>
        <p:spPr>
          <a:xfrm>
            <a:off x="71327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1pPr>
            <a:lvl2pPr marL="914400" lvl="1" indent="-317500">
              <a:lnSpc>
                <a:spcPct val="100000"/>
              </a:lnSpc>
              <a:spcBef>
                <a:spcPts val="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2pPr>
            <a:lvl3pPr marL="1371600" lvl="2" indent="-317500">
              <a:lnSpc>
                <a:spcPct val="100000"/>
              </a:lnSpc>
              <a:spcBef>
                <a:spcPts val="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3pPr>
            <a:lvl4pPr marL="1828800" lvl="3" indent="-317500">
              <a:lnSpc>
                <a:spcPct val="100000"/>
              </a:lnSpc>
              <a:spcBef>
                <a:spcPts val="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4pPr>
            <a:lvl5pPr marL="2286000" lvl="4" indent="-317500">
              <a:lnSpc>
                <a:spcPct val="100000"/>
              </a:lnSpc>
              <a:spcBef>
                <a:spcPts val="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5pPr>
            <a:lvl6pPr marL="2743200" lvl="5" indent="-317500">
              <a:lnSpc>
                <a:spcPct val="100000"/>
              </a:lnSpc>
              <a:spcBef>
                <a:spcPts val="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6pPr>
            <a:lvl7pPr marL="3200400" lvl="6" indent="-317500">
              <a:lnSpc>
                <a:spcPct val="100000"/>
              </a:lnSpc>
              <a:spcBef>
                <a:spcPts val="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7pPr>
            <a:lvl8pPr marL="3657600" lvl="7" indent="-317500">
              <a:lnSpc>
                <a:spcPct val="100000"/>
              </a:lnSpc>
              <a:spcBef>
                <a:spcPts val="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8pPr>
            <a:lvl9pPr marL="4114800" lvl="8" indent="-317500">
              <a:lnSpc>
                <a:spcPct val="100000"/>
              </a:lnSpc>
              <a:spcBef>
                <a:spcPts val="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hyperlink" Target="https://ai.facebook.com/blog/wav2vec-20-learning-the-structure-of-speech-from-raw-audi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7"/>
          <p:cNvSpPr/>
          <p:nvPr/>
        </p:nvSpPr>
        <p:spPr>
          <a:xfrm>
            <a:off x="1082725" y="746825"/>
            <a:ext cx="6988200" cy="3642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37"/>
          <p:cNvSpPr txBox="1">
            <a:spLocks noGrp="1"/>
          </p:cNvSpPr>
          <p:nvPr>
            <p:ph type="ctrTitle"/>
          </p:nvPr>
        </p:nvSpPr>
        <p:spPr>
          <a:xfrm>
            <a:off x="2184142" y="1682378"/>
            <a:ext cx="4775700" cy="190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CN" dirty="0"/>
              <a:t>Introduction</a:t>
            </a:r>
            <a:r>
              <a:rPr lang="zh-CN" altLang="en-US" dirty="0"/>
              <a:t> </a:t>
            </a:r>
            <a:r>
              <a:rPr lang="en-US" altLang="zh-CN" dirty="0"/>
              <a:t>of</a:t>
            </a:r>
            <a:r>
              <a:rPr lang="zh-CN" altLang="en-US" dirty="0"/>
              <a:t> </a:t>
            </a:r>
            <a:r>
              <a:rPr lang="en-US" altLang="zh-CN" dirty="0"/>
              <a:t>Wav2Vec</a:t>
            </a:r>
            <a:endParaRPr dirty="0"/>
          </a:p>
        </p:txBody>
      </p:sp>
      <p:grpSp>
        <p:nvGrpSpPr>
          <p:cNvPr id="427" name="Google Shape;427;p37"/>
          <p:cNvGrpSpPr/>
          <p:nvPr/>
        </p:nvGrpSpPr>
        <p:grpSpPr>
          <a:xfrm>
            <a:off x="713400" y="1621588"/>
            <a:ext cx="959175" cy="162000"/>
            <a:chOff x="447675" y="1666875"/>
            <a:chExt cx="959175" cy="162000"/>
          </a:xfrm>
        </p:grpSpPr>
        <p:sp>
          <p:nvSpPr>
            <p:cNvPr id="428" name="Google Shape;428;p37"/>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37"/>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37"/>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37"/>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2" name="Google Shape;432;p37"/>
          <p:cNvGrpSpPr/>
          <p:nvPr/>
        </p:nvGrpSpPr>
        <p:grpSpPr>
          <a:xfrm>
            <a:off x="7802300" y="4326538"/>
            <a:ext cx="427725" cy="162000"/>
            <a:chOff x="979125" y="1666875"/>
            <a:chExt cx="427725" cy="162000"/>
          </a:xfrm>
        </p:grpSpPr>
        <p:sp>
          <p:nvSpPr>
            <p:cNvPr id="433" name="Google Shape;433;p37"/>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37"/>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35" name="Google Shape;435;p37"/>
          <p:cNvSpPr/>
          <p:nvPr/>
        </p:nvSpPr>
        <p:spPr>
          <a:xfrm>
            <a:off x="2821958" y="3614456"/>
            <a:ext cx="3500068" cy="52756"/>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48"/>
          <p:cNvSpPr txBox="1">
            <a:spLocks noGrp="1"/>
          </p:cNvSpPr>
          <p:nvPr>
            <p:ph type="title"/>
          </p:nvPr>
        </p:nvSpPr>
        <p:spPr>
          <a:xfrm>
            <a:off x="713275" y="445025"/>
            <a:ext cx="8340784"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Feasibility of application in our project</a:t>
            </a:r>
            <a:endParaRPr dirty="0"/>
          </a:p>
        </p:txBody>
      </p:sp>
      <p:sp>
        <p:nvSpPr>
          <p:cNvPr id="21" name="Subtitle 20"/>
          <p:cNvSpPr>
            <a:spLocks noGrp="1"/>
          </p:cNvSpPr>
          <p:nvPr>
            <p:ph type="subTitle" idx="1"/>
          </p:nvPr>
        </p:nvSpPr>
        <p:spPr>
          <a:xfrm>
            <a:off x="713274" y="1150787"/>
            <a:ext cx="7912836" cy="3709493"/>
          </a:xfrm>
        </p:spPr>
        <p:txBody>
          <a:bodyPr>
            <a:noAutofit/>
          </a:bodyPr>
          <a:lstStyle/>
          <a:p>
            <a:r>
              <a:rPr lang="en-US" sz="1200" dirty="0">
                <a:latin typeface="Georgia" panose="02040502050405020303" pitchFamily="18" charset="0"/>
              </a:rPr>
              <a:t>Using wav2vec for speech keyword detection can be divided into the following steps:</a:t>
            </a:r>
            <a:endParaRPr lang="en-US" sz="1200" dirty="0">
              <a:latin typeface="Georgia" panose="02040502050405020303" pitchFamily="18" charset="0"/>
            </a:endParaRPr>
          </a:p>
          <a:p>
            <a:endParaRPr lang="en-US" sz="1200" dirty="0">
              <a:latin typeface="Georgia" panose="02040502050405020303" pitchFamily="18" charset="0"/>
            </a:endParaRPr>
          </a:p>
          <a:p>
            <a:r>
              <a:rPr lang="en-US" altLang="zh-CN" sz="1200" dirty="0">
                <a:latin typeface="Georgia" panose="02040502050405020303" pitchFamily="18" charset="0"/>
              </a:rPr>
              <a:t>1.</a:t>
            </a:r>
            <a:r>
              <a:rPr lang="zh-CN" altLang="en-US" sz="1200" dirty="0">
                <a:latin typeface="Georgia" panose="02040502050405020303" pitchFamily="18" charset="0"/>
              </a:rPr>
              <a:t> </a:t>
            </a:r>
            <a:r>
              <a:rPr lang="en-US" sz="1200" dirty="0">
                <a:latin typeface="Georgia" panose="02040502050405020303" pitchFamily="18" charset="0"/>
              </a:rPr>
              <a:t>Data preprocessing: For each speech signal, sampling rate, duration, etc. need to be processed so that it can be accepted by the wav2vec model.</a:t>
            </a:r>
            <a:endParaRPr lang="en-US" sz="1200" dirty="0">
              <a:latin typeface="Georgia" panose="02040502050405020303" pitchFamily="18" charset="0"/>
            </a:endParaRPr>
          </a:p>
          <a:p>
            <a:endParaRPr lang="en-US" sz="1200" dirty="0">
              <a:latin typeface="Georgia" panose="02040502050405020303" pitchFamily="18" charset="0"/>
            </a:endParaRPr>
          </a:p>
          <a:p>
            <a:r>
              <a:rPr lang="en-US" altLang="zh-CN" sz="1200" dirty="0">
                <a:latin typeface="Georgia" panose="02040502050405020303" pitchFamily="18" charset="0"/>
              </a:rPr>
              <a:t>2.</a:t>
            </a:r>
            <a:r>
              <a:rPr lang="zh-CN" altLang="en-US" sz="1200" dirty="0">
                <a:latin typeface="Georgia" panose="02040502050405020303" pitchFamily="18" charset="0"/>
              </a:rPr>
              <a:t> </a:t>
            </a:r>
            <a:r>
              <a:rPr lang="en-US" sz="1200" dirty="0">
                <a:latin typeface="Georgia" panose="02040502050405020303" pitchFamily="18" charset="0"/>
              </a:rPr>
              <a:t>Feature extraction: Use the wav2vec model to extract the feature vector of the speech signal. This process can be achieved through a pre-trained model. The wav2vec model can convert speech signals into a series of feature vectors.</a:t>
            </a:r>
            <a:r>
              <a:rPr lang="zh-CN" altLang="en-US" sz="1200" dirty="0">
                <a:latin typeface="Georgia" panose="02040502050405020303" pitchFamily="18" charset="0"/>
              </a:rPr>
              <a:t> </a:t>
            </a:r>
            <a:r>
              <a:rPr lang="en-US" altLang="zh-CN" sz="1200" dirty="0">
                <a:latin typeface="Georgia" panose="02040502050405020303" pitchFamily="18" charset="0"/>
              </a:rPr>
              <a:t>We</a:t>
            </a:r>
            <a:r>
              <a:rPr lang="zh-CN" altLang="en-US" sz="1200" dirty="0">
                <a:latin typeface="Georgia" panose="02040502050405020303" pitchFamily="18" charset="0"/>
              </a:rPr>
              <a:t> </a:t>
            </a:r>
            <a:r>
              <a:rPr lang="en-US" altLang="zh-CN" sz="1200" dirty="0">
                <a:latin typeface="Georgia" panose="02040502050405020303" pitchFamily="18" charset="0"/>
              </a:rPr>
              <a:t>can</a:t>
            </a:r>
            <a:r>
              <a:rPr lang="zh-CN" altLang="en-US" sz="1200" dirty="0">
                <a:latin typeface="Georgia" panose="02040502050405020303" pitchFamily="18" charset="0"/>
              </a:rPr>
              <a:t> </a:t>
            </a:r>
            <a:r>
              <a:rPr lang="en-US" altLang="zh-CN" sz="1200" dirty="0">
                <a:latin typeface="Georgia" panose="02040502050405020303" pitchFamily="18" charset="0"/>
              </a:rPr>
              <a:t>use wav2vec CTC model to collect word</a:t>
            </a:r>
            <a:r>
              <a:rPr lang="zh-CN" altLang="en-US" sz="1200" dirty="0">
                <a:latin typeface="Georgia" panose="02040502050405020303" pitchFamily="18" charset="0"/>
              </a:rPr>
              <a:t> </a:t>
            </a:r>
            <a:r>
              <a:rPr lang="en-US" altLang="zh-CN" sz="1200" dirty="0">
                <a:latin typeface="Georgia" panose="02040502050405020303" pitchFamily="18" charset="0"/>
              </a:rPr>
              <a:t>starting</a:t>
            </a:r>
            <a:r>
              <a:rPr lang="zh-CN" altLang="en-US" sz="1200" dirty="0">
                <a:latin typeface="Georgia" panose="02040502050405020303" pitchFamily="18" charset="0"/>
              </a:rPr>
              <a:t> </a:t>
            </a:r>
            <a:r>
              <a:rPr lang="en-US" altLang="zh-CN" sz="1200" dirty="0">
                <a:latin typeface="Georgia" panose="02040502050405020303" pitchFamily="18" charset="0"/>
              </a:rPr>
              <a:t>and</a:t>
            </a:r>
            <a:r>
              <a:rPr lang="zh-CN" altLang="en-US" sz="1200" dirty="0">
                <a:latin typeface="Georgia" panose="02040502050405020303" pitchFamily="18" charset="0"/>
              </a:rPr>
              <a:t> </a:t>
            </a:r>
            <a:r>
              <a:rPr lang="en-US" altLang="zh-CN" sz="1200" dirty="0">
                <a:latin typeface="Georgia" panose="02040502050405020303" pitchFamily="18" charset="0"/>
              </a:rPr>
              <a:t>ending time stamps.</a:t>
            </a:r>
            <a:endParaRPr lang="en-US" sz="1200" dirty="0">
              <a:latin typeface="Georgia" panose="02040502050405020303" pitchFamily="18" charset="0"/>
            </a:endParaRPr>
          </a:p>
          <a:p>
            <a:endParaRPr lang="en-US" sz="1200" dirty="0">
              <a:latin typeface="Georgia" panose="02040502050405020303" pitchFamily="18" charset="0"/>
            </a:endParaRPr>
          </a:p>
          <a:p>
            <a:r>
              <a:rPr lang="en-US" altLang="zh-CN" sz="1200" dirty="0">
                <a:latin typeface="Georgia" panose="02040502050405020303" pitchFamily="18" charset="0"/>
              </a:rPr>
              <a:t>3.</a:t>
            </a:r>
            <a:r>
              <a:rPr lang="zh-CN" altLang="en-US" sz="1200" dirty="0">
                <a:latin typeface="Georgia" panose="02040502050405020303" pitchFamily="18" charset="0"/>
              </a:rPr>
              <a:t> </a:t>
            </a:r>
            <a:r>
              <a:rPr lang="en-US" sz="1200" dirty="0">
                <a:latin typeface="Georgia" panose="02040502050405020303" pitchFamily="18" charset="0"/>
              </a:rPr>
              <a:t>Keyword detection model training: The extracted feature vectors and corresponding keyword labels are used to train a classification model, such as support vector machines, random forests, neural networks, etc. This classifier can predict whether the feature vector contains keywords.</a:t>
            </a:r>
            <a:endParaRPr lang="en-US" sz="1200" dirty="0">
              <a:latin typeface="Georgia" panose="02040502050405020303" pitchFamily="18" charset="0"/>
            </a:endParaRPr>
          </a:p>
          <a:p>
            <a:endParaRPr lang="en-US" sz="1200" dirty="0">
              <a:latin typeface="Georgia" panose="02040502050405020303" pitchFamily="18" charset="0"/>
            </a:endParaRPr>
          </a:p>
          <a:p>
            <a:r>
              <a:rPr lang="en-US" altLang="zh-CN" sz="1200" dirty="0">
                <a:latin typeface="Georgia" panose="02040502050405020303" pitchFamily="18" charset="0"/>
              </a:rPr>
              <a:t>4.</a:t>
            </a:r>
            <a:r>
              <a:rPr lang="zh-CN" altLang="en-US" sz="1200" dirty="0">
                <a:latin typeface="Georgia" panose="02040502050405020303" pitchFamily="18" charset="0"/>
              </a:rPr>
              <a:t> </a:t>
            </a:r>
            <a:r>
              <a:rPr lang="en-US" sz="1200" dirty="0">
                <a:latin typeface="Georgia" panose="02040502050405020303" pitchFamily="18" charset="0"/>
              </a:rPr>
              <a:t>Keyword detection application: In practical applications, each speech signal is input into the wav2vec model to extract feature vectors, and then these vectors are input into the keyword classifier for classification. The result output by the classifier indicates whether the speech signal contains keywords.</a:t>
            </a:r>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	</a:t>
            </a:r>
            <a:r>
              <a:rPr lang="en-US" sz="1200" b="1" dirty="0">
                <a:latin typeface="Georgia" panose="02040502050405020303" pitchFamily="18" charset="0"/>
              </a:rPr>
              <a:t>It should be noted that when training a keyword detection model, it is necessary to use enough annotated data for training to improve the accuracy of the model. So</a:t>
            </a:r>
            <a:r>
              <a:rPr lang="zh-CN" altLang="en-US" sz="1200" b="1" dirty="0">
                <a:latin typeface="Georgia" panose="02040502050405020303" pitchFamily="18" charset="0"/>
              </a:rPr>
              <a:t> </a:t>
            </a:r>
            <a:r>
              <a:rPr lang="en-US" altLang="zh-CN" sz="1200" b="1" dirty="0">
                <a:latin typeface="Georgia" panose="02040502050405020303" pitchFamily="18" charset="0"/>
              </a:rPr>
              <a:t>in</a:t>
            </a:r>
            <a:r>
              <a:rPr lang="zh-CN" altLang="en-US" sz="1200" b="1" dirty="0">
                <a:latin typeface="Georgia" panose="02040502050405020303" pitchFamily="18" charset="0"/>
              </a:rPr>
              <a:t> </a:t>
            </a:r>
            <a:r>
              <a:rPr lang="en-US" altLang="zh-CN" sz="1200" b="1" dirty="0">
                <a:latin typeface="Georgia" panose="02040502050405020303" pitchFamily="18" charset="0"/>
              </a:rPr>
              <a:t>our</a:t>
            </a:r>
            <a:r>
              <a:rPr lang="zh-CN" altLang="en-US" sz="1200" b="1" dirty="0">
                <a:latin typeface="Georgia" panose="02040502050405020303" pitchFamily="18" charset="0"/>
              </a:rPr>
              <a:t> </a:t>
            </a:r>
            <a:r>
              <a:rPr lang="en-US" altLang="zh-CN" sz="1200" b="1" dirty="0">
                <a:latin typeface="Georgia" panose="02040502050405020303" pitchFamily="18" charset="0"/>
              </a:rPr>
              <a:t>project</a:t>
            </a:r>
            <a:r>
              <a:rPr lang="en-US" sz="1200" b="1" dirty="0">
                <a:latin typeface="Georgia" panose="02040502050405020303" pitchFamily="18" charset="0"/>
              </a:rPr>
              <a:t>, </a:t>
            </a:r>
            <a:r>
              <a:rPr lang="en-US" altLang="zh-CN" sz="1200" b="1" dirty="0">
                <a:latin typeface="Georgia" panose="02040502050405020303" pitchFamily="18" charset="0"/>
              </a:rPr>
              <a:t>we</a:t>
            </a:r>
            <a:r>
              <a:rPr lang="zh-CN" altLang="en-US" sz="1200" b="1" dirty="0">
                <a:latin typeface="Georgia" panose="02040502050405020303" pitchFamily="18" charset="0"/>
              </a:rPr>
              <a:t> </a:t>
            </a:r>
            <a:r>
              <a:rPr lang="en-US" altLang="zh-CN" sz="1200" b="1" dirty="0">
                <a:latin typeface="Georgia" panose="02040502050405020303" pitchFamily="18" charset="0"/>
              </a:rPr>
              <a:t>use</a:t>
            </a:r>
            <a:r>
              <a:rPr lang="en-US" sz="1200" b="1" dirty="0">
                <a:latin typeface="Georgia" panose="02040502050405020303" pitchFamily="18" charset="0"/>
              </a:rPr>
              <a:t> transfer learning method to initialize the keyword detection model using the pre-trained wav2vec model, thereby improving the training efficiency and accuracy of the model.</a:t>
            </a:r>
            <a:endParaRPr lang="en-US" sz="1200" b="1" dirty="0">
              <a:latin typeface="Georgia" panose="020405020504050203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41"/>
          <p:cNvSpPr txBox="1">
            <a:spLocks noGrp="1"/>
          </p:cNvSpPr>
          <p:nvPr>
            <p:ph type="title"/>
          </p:nvPr>
        </p:nvSpPr>
        <p:spPr>
          <a:xfrm>
            <a:off x="713399" y="966850"/>
            <a:ext cx="5792332"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dirty="0"/>
              <a:t>General</a:t>
            </a:r>
            <a:r>
              <a:rPr lang="zh-CN" altLang="en-US" dirty="0"/>
              <a:t> </a:t>
            </a:r>
            <a:r>
              <a:rPr lang="en-GB" dirty="0"/>
              <a:t>Introduction</a:t>
            </a:r>
            <a:endParaRPr dirty="0"/>
          </a:p>
        </p:txBody>
      </p:sp>
      <p:sp>
        <p:nvSpPr>
          <p:cNvPr id="494" name="Google Shape;494;p41"/>
          <p:cNvSpPr txBox="1">
            <a:spLocks noGrp="1"/>
          </p:cNvSpPr>
          <p:nvPr>
            <p:ph type="subTitle" idx="1"/>
          </p:nvPr>
        </p:nvSpPr>
        <p:spPr>
          <a:xfrm>
            <a:off x="713399" y="1934935"/>
            <a:ext cx="7523696" cy="184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111827"/>
                </a:solidFill>
                <a:effectLst/>
                <a:latin typeface="Georgia" panose="02040502050405020303" pitchFamily="18" charset="0"/>
                <a:ea typeface="Open Sans" panose="020B0606030504020204" pitchFamily="34" charset="0"/>
                <a:cs typeface="Open Sans" panose="020B0606030504020204" pitchFamily="34" charset="0"/>
              </a:rPr>
              <a:t>Wav2Vec2 is a pretrained model for Automatic Speech Recognition (ASR) and was released in </a:t>
            </a:r>
            <a:r>
              <a:rPr lang="en-US" b="0" i="0" dirty="0">
                <a:effectLst/>
                <a:latin typeface="Georgia" panose="02040502050405020303" pitchFamily="18" charset="0"/>
                <a:ea typeface="Open Sans" panose="020B0606030504020204" pitchFamily="34" charset="0"/>
                <a:cs typeface="Open Sans" panose="020B0606030504020204" pitchFamily="34" charset="0"/>
                <a:hlinkClick r:id="rId1"/>
              </a:rPr>
              <a:t>September 2020</a:t>
            </a:r>
            <a:r>
              <a:rPr lang="en-US" b="0" i="0" dirty="0">
                <a:solidFill>
                  <a:srgbClr val="111827"/>
                </a:solidFill>
                <a:effectLst/>
                <a:latin typeface="Georgia" panose="02040502050405020303" pitchFamily="18" charset="0"/>
                <a:ea typeface="Open Sans" panose="020B0606030504020204" pitchFamily="34" charset="0"/>
                <a:cs typeface="Open Sans" panose="020B0606030504020204" pitchFamily="34" charset="0"/>
              </a:rPr>
              <a:t> by</a:t>
            </a:r>
            <a:r>
              <a:rPr lang="zh-CN" altLang="en-US" b="0" i="0" dirty="0">
                <a:solidFill>
                  <a:srgbClr val="111827"/>
                </a:solidFill>
                <a:effectLst/>
                <a:latin typeface="Georgia" panose="02040502050405020303" pitchFamily="18" charset="0"/>
                <a:cs typeface="Open Sans" panose="020B0606030504020204" pitchFamily="34" charset="0"/>
              </a:rPr>
              <a:t> </a:t>
            </a:r>
            <a:r>
              <a:rPr lang="en-US" altLang="zh-CN" b="0" i="0" dirty="0">
                <a:solidFill>
                  <a:srgbClr val="111827"/>
                </a:solidFill>
                <a:effectLst/>
                <a:latin typeface="Georgia" panose="02040502050405020303" pitchFamily="18" charset="0"/>
                <a:ea typeface="Open Sans" panose="020B0606030504020204" pitchFamily="34" charset="0"/>
                <a:cs typeface="Open Sans" panose="020B0606030504020204" pitchFamily="34" charset="0"/>
              </a:rPr>
              <a:t>Hugging</a:t>
            </a:r>
            <a:r>
              <a:rPr lang="zh-CN" altLang="en-US" b="0" i="0" dirty="0">
                <a:solidFill>
                  <a:srgbClr val="111827"/>
                </a:solidFill>
                <a:effectLst/>
                <a:latin typeface="Georgia" panose="02040502050405020303" pitchFamily="18" charset="0"/>
                <a:cs typeface="Open Sans" panose="020B0606030504020204" pitchFamily="34" charset="0"/>
              </a:rPr>
              <a:t> </a:t>
            </a:r>
            <a:r>
              <a:rPr lang="en-US" altLang="zh-CN" dirty="0">
                <a:solidFill>
                  <a:srgbClr val="111827"/>
                </a:solidFill>
                <a:latin typeface="Georgia" panose="02040502050405020303" pitchFamily="18" charset="0"/>
                <a:ea typeface="Open Sans" panose="020B0606030504020204" pitchFamily="34" charset="0"/>
                <a:cs typeface="Open Sans" panose="020B0606030504020204" pitchFamily="34" charset="0"/>
              </a:rPr>
              <a:t>F</a:t>
            </a:r>
            <a:r>
              <a:rPr lang="en-US" altLang="zh-CN" b="0" i="0" dirty="0">
                <a:solidFill>
                  <a:srgbClr val="111827"/>
                </a:solidFill>
                <a:effectLst/>
                <a:latin typeface="Georgia" panose="02040502050405020303" pitchFamily="18" charset="0"/>
                <a:ea typeface="Open Sans" panose="020B0606030504020204" pitchFamily="34" charset="0"/>
                <a:cs typeface="Open Sans" panose="020B0606030504020204" pitchFamily="34" charset="0"/>
              </a:rPr>
              <a:t>ace.</a:t>
            </a:r>
            <a:endParaRPr lang="en-US" altLang="zh-CN" b="0" i="0" dirty="0">
              <a:solidFill>
                <a:srgbClr val="111827"/>
              </a:solidFill>
              <a:effectLst/>
              <a:latin typeface="Georgia" panose="02040502050405020303" pitchFamily="18" charset="0"/>
              <a:ea typeface="Open Sans" panose="020B0606030504020204" pitchFamily="34" charset="0"/>
              <a:cs typeface="Open Sans" panose="020B0606030504020204" pitchFamily="34" charset="0"/>
            </a:endParaRPr>
          </a:p>
          <a:p>
            <a:pPr marL="0" lvl="0" indent="0" algn="l" rtl="0">
              <a:spcBef>
                <a:spcPts val="0"/>
              </a:spcBef>
              <a:spcAft>
                <a:spcPts val="0"/>
              </a:spcAft>
              <a:buNone/>
            </a:pPr>
            <a:endParaRPr lang="en-US" altLang="zh-CN" b="0" i="0" dirty="0">
              <a:solidFill>
                <a:srgbClr val="111827"/>
              </a:solidFill>
              <a:effectLst/>
              <a:latin typeface="Georgia" panose="02040502050405020303" pitchFamily="18" charset="0"/>
              <a:ea typeface="Open Sans" panose="020B0606030504020204" pitchFamily="34" charset="0"/>
              <a:cs typeface="Open Sans" panose="020B0606030504020204" pitchFamily="34" charset="0"/>
            </a:endParaRPr>
          </a:p>
          <a:p>
            <a:pPr marL="0" indent="0"/>
            <a:r>
              <a:rPr lang="en-US" altLang="zh-CN" dirty="0">
                <a:solidFill>
                  <a:srgbClr val="111827"/>
                </a:solidFill>
                <a:latin typeface="Georgia" panose="02040502050405020303" pitchFamily="18" charset="0"/>
                <a:ea typeface="Open Sans" panose="020B0606030504020204" pitchFamily="34" charset="0"/>
                <a:cs typeface="Open Sans" panose="020B0606030504020204" pitchFamily="34" charset="0"/>
              </a:rPr>
              <a:t>W</a:t>
            </a:r>
            <a:r>
              <a:rPr lang="en-US" b="0" i="0" dirty="0">
                <a:solidFill>
                  <a:srgbClr val="111827"/>
                </a:solidFill>
                <a:effectLst/>
                <a:latin typeface="Georgia" panose="02040502050405020303" pitchFamily="18" charset="0"/>
                <a:ea typeface="Open Sans" panose="020B0606030504020204" pitchFamily="34" charset="0"/>
                <a:cs typeface="Open Sans" panose="020B0606030504020204" pitchFamily="34" charset="0"/>
              </a:rPr>
              <a:t>av2</a:t>
            </a:r>
            <a:r>
              <a:rPr lang="en-US" altLang="zh-CN" b="0" i="0" dirty="0">
                <a:solidFill>
                  <a:srgbClr val="111827"/>
                </a:solidFill>
                <a:effectLst/>
                <a:latin typeface="Georgia" panose="02040502050405020303" pitchFamily="18" charset="0"/>
                <a:ea typeface="Open Sans" panose="020B0606030504020204" pitchFamily="34" charset="0"/>
                <a:cs typeface="Open Sans" panose="020B0606030504020204" pitchFamily="34" charset="0"/>
              </a:rPr>
              <a:t>V</a:t>
            </a:r>
            <a:r>
              <a:rPr lang="en-US" b="0" i="0" dirty="0">
                <a:solidFill>
                  <a:srgbClr val="111827"/>
                </a:solidFill>
                <a:effectLst/>
                <a:latin typeface="Georgia" panose="02040502050405020303" pitchFamily="18" charset="0"/>
                <a:ea typeface="Open Sans" panose="020B0606030504020204" pitchFamily="34" charset="0"/>
                <a:cs typeface="Open Sans" panose="020B0606030504020204" pitchFamily="34" charset="0"/>
              </a:rPr>
              <a:t>ec2, is a convolutional neural network (CNN) that takes raw audio as input and computes a general representation that can be input to a speech recognition system. The objective is a contrastive loss that requires distinguishing a true future audio sample from negatives. </a:t>
            </a:r>
            <a:endParaRPr dirty="0">
              <a:latin typeface="Georgia" panose="02040502050405020303" pitchFamily="18" charset="0"/>
              <a:ea typeface="Open Sans" panose="020B0606030504020204" pitchFamily="34" charset="0"/>
              <a:cs typeface="Open Sans" panose="020B0606030504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45"/>
          <p:cNvSpPr txBox="1">
            <a:spLocks noGrp="1"/>
          </p:cNvSpPr>
          <p:nvPr>
            <p:ph type="title"/>
          </p:nvPr>
        </p:nvSpPr>
        <p:spPr>
          <a:xfrm>
            <a:off x="713275" y="714845"/>
            <a:ext cx="7717500"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Principle</a:t>
            </a:r>
            <a:endParaRPr dirty="0"/>
          </a:p>
        </p:txBody>
      </p:sp>
      <p:sp>
        <p:nvSpPr>
          <p:cNvPr id="579" name="Google Shape;579;p45"/>
          <p:cNvSpPr txBox="1">
            <a:spLocks noGrp="1"/>
          </p:cNvSpPr>
          <p:nvPr>
            <p:ph type="subTitle" idx="1"/>
          </p:nvPr>
        </p:nvSpPr>
        <p:spPr>
          <a:xfrm>
            <a:off x="713393" y="1759775"/>
            <a:ext cx="3210600" cy="23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Georgia" panose="02040502050405020303" pitchFamily="18" charset="0"/>
              </a:rPr>
              <a:t>The core idea of Wav2Vec2 is to convert the speech signal into a series of fixed-length feature vectors, and then use these vectors to train a classifier to predict the text content represented by the speech signal.</a:t>
            </a:r>
            <a:endParaRPr dirty="0">
              <a:latin typeface="Georgia" panose="02040502050405020303" pitchFamily="18" charset="0"/>
            </a:endParaRPr>
          </a:p>
        </p:txBody>
      </p:sp>
      <p:sp>
        <p:nvSpPr>
          <p:cNvPr id="581" name="Google Shape;581;p45"/>
          <p:cNvSpPr/>
          <p:nvPr/>
        </p:nvSpPr>
        <p:spPr>
          <a:xfrm>
            <a:off x="817638" y="1577938"/>
            <a:ext cx="943500" cy="48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 name="Subtitle 2"/>
          <p:cNvSpPr>
            <a:spLocks noGrp="1"/>
          </p:cNvSpPr>
          <p:nvPr>
            <p:ph type="subTitle" idx="2"/>
          </p:nvPr>
        </p:nvSpPr>
        <p:spPr>
          <a:xfrm>
            <a:off x="3792668" y="1759775"/>
            <a:ext cx="3844823" cy="2339700"/>
          </a:xfrm>
        </p:spPr>
        <p:txBody>
          <a:bodyPr/>
          <a:lstStyle/>
          <a:p>
            <a:r>
              <a:rPr lang="en-US" dirty="0">
                <a:latin typeface="Georgia" panose="02040502050405020303" pitchFamily="18" charset="0"/>
              </a:rPr>
              <a:t>	Using a novel contrastive</a:t>
            </a:r>
            <a:r>
              <a:rPr lang="zh-CN" altLang="en-US" dirty="0">
                <a:latin typeface="Georgia" panose="02040502050405020303" pitchFamily="18" charset="0"/>
              </a:rPr>
              <a:t> </a:t>
            </a:r>
            <a:r>
              <a:rPr lang="en-US" dirty="0">
                <a:latin typeface="Georgia" panose="02040502050405020303" pitchFamily="18" charset="0"/>
              </a:rPr>
              <a:t>pretraining objective, Wav2Vec2 learns powerful speech representations from more than 50,000 hours of unlabeled speech. Similar to BERT's masked language modeling, the model learns contextualized speech representations by randomly masking feature vectors before passing them to a transformer network.</a:t>
            </a:r>
            <a:endParaRPr lang="en-US" dirty="0">
              <a:latin typeface="Georgia" panose="02040502050405020303" pitchFamily="18" charset="0"/>
            </a:endParaRPr>
          </a:p>
        </p:txBody>
      </p:sp>
      <p:sp>
        <p:nvSpPr>
          <p:cNvPr id="4" name="Google Shape;581;p45"/>
          <p:cNvSpPr/>
          <p:nvPr/>
        </p:nvSpPr>
        <p:spPr>
          <a:xfrm>
            <a:off x="4410281" y="1577938"/>
            <a:ext cx="943500" cy="48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43"/>
          <p:cNvSpPr txBox="1">
            <a:spLocks noGrp="1"/>
          </p:cNvSpPr>
          <p:nvPr>
            <p:ph type="title"/>
          </p:nvPr>
        </p:nvSpPr>
        <p:spPr>
          <a:xfrm>
            <a:off x="737181" y="166989"/>
            <a:ext cx="5391000" cy="74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Features</a:t>
            </a:r>
            <a:endParaRPr dirty="0"/>
          </a:p>
        </p:txBody>
      </p:sp>
      <p:sp>
        <p:nvSpPr>
          <p:cNvPr id="520" name="Google Shape;520;p43"/>
          <p:cNvSpPr txBox="1">
            <a:spLocks noGrp="1"/>
          </p:cNvSpPr>
          <p:nvPr>
            <p:ph type="body" idx="1"/>
          </p:nvPr>
        </p:nvSpPr>
        <p:spPr>
          <a:xfrm>
            <a:off x="899404" y="681957"/>
            <a:ext cx="7117523" cy="2103600"/>
          </a:xfrm>
          <a:prstGeom prst="rect">
            <a:avLst/>
          </a:prstGeom>
        </p:spPr>
        <p:txBody>
          <a:bodyPr spcFirstLastPara="1" wrap="square" lIns="91425" tIns="91425" rIns="91425" bIns="91425" anchor="t" anchorCtr="0">
            <a:noAutofit/>
          </a:bodyPr>
          <a:lstStyle/>
          <a:p>
            <a:pPr marL="171450" indent="-171450">
              <a:buSzPts val="1100"/>
            </a:pPr>
            <a:r>
              <a:rPr lang="en-US" sz="1200" b="1" dirty="0">
                <a:latin typeface="Georgia" panose="02040502050405020303" pitchFamily="18" charset="0"/>
              </a:rPr>
              <a:t>End-to-end speech processing</a:t>
            </a:r>
            <a:r>
              <a:rPr lang="en-US" sz="1200" dirty="0">
                <a:latin typeface="Georgia" panose="02040502050405020303" pitchFamily="18" charset="0"/>
              </a:rPr>
              <a:t>: Wav2Vec is an end-to-end speech processing model that takes raw audio data as input without manually extracting acoustic features</a:t>
            </a:r>
            <a:r>
              <a:rPr lang="en-US" altLang="zh-CN" sz="1200" dirty="0">
                <a:latin typeface="Georgia" panose="02040502050405020303" pitchFamily="18" charset="0"/>
              </a:rPr>
              <a:t>,</a:t>
            </a:r>
            <a:r>
              <a:rPr lang="en-US" sz="1200" dirty="0">
                <a:latin typeface="Georgia" panose="02040502050405020303" pitchFamily="18" charset="0"/>
              </a:rPr>
              <a:t> thus simplifying the audio processing process .</a:t>
            </a:r>
            <a:endParaRPr lang="en-US" sz="1200" dirty="0">
              <a:latin typeface="Georgia" panose="02040502050405020303" pitchFamily="18" charset="0"/>
            </a:endParaRPr>
          </a:p>
          <a:p>
            <a:pPr marL="171450" indent="-171450">
              <a:buSzPts val="1100"/>
            </a:pPr>
            <a:endParaRPr lang="en-US" sz="1200" dirty="0">
              <a:latin typeface="Georgia" panose="02040502050405020303" pitchFamily="18" charset="0"/>
            </a:endParaRPr>
          </a:p>
          <a:p>
            <a:pPr marL="171450" indent="-171450">
              <a:buSzPts val="1100"/>
            </a:pPr>
            <a:r>
              <a:rPr lang="en-US" sz="1200" b="1" dirty="0">
                <a:latin typeface="Georgia" panose="02040502050405020303" pitchFamily="18" charset="0"/>
              </a:rPr>
              <a:t>Self-supervised learning</a:t>
            </a:r>
            <a:r>
              <a:rPr lang="en-US" sz="1200" dirty="0">
                <a:latin typeface="Georgia" panose="02040502050405020303" pitchFamily="18" charset="0"/>
              </a:rPr>
              <a:t>: Wav2Vec is trained using self-supervised learning methods. It trains itself on large amounts of unlabeled audio data, with the goal of learning to encode audio data into useful representations without explicit labels. This makes Wav2Vec perform well in unsupervised learning tasks.</a:t>
            </a:r>
            <a:endParaRPr lang="en-US" sz="1200" dirty="0">
              <a:latin typeface="Georgia" panose="02040502050405020303" pitchFamily="18" charset="0"/>
            </a:endParaRPr>
          </a:p>
          <a:p>
            <a:pPr marL="171450" indent="-171450">
              <a:buSzPts val="1100"/>
            </a:pPr>
            <a:endParaRPr lang="en-US" sz="1200" dirty="0">
              <a:latin typeface="Georgia" panose="02040502050405020303" pitchFamily="18" charset="0"/>
            </a:endParaRPr>
          </a:p>
          <a:p>
            <a:pPr marL="171450" indent="-171450">
              <a:buSzPts val="1100"/>
            </a:pPr>
            <a:r>
              <a:rPr lang="en-US" sz="1200" b="1" dirty="0">
                <a:latin typeface="Georgia" panose="02040502050405020303" pitchFamily="18" charset="0"/>
              </a:rPr>
              <a:t>Pre-training and fine-tuning</a:t>
            </a:r>
            <a:r>
              <a:rPr lang="en-US" sz="1200" dirty="0">
                <a:latin typeface="Georgia" panose="02040502050405020303" pitchFamily="18" charset="0"/>
              </a:rPr>
              <a:t>: Wav2Vec adopts pre-training and fine-tuning methods. First, pre-train on large-scale data, and then fine-tune the model to fit the specific application needs for a specific task, such as speech recognition or speech classification.</a:t>
            </a:r>
            <a:endParaRPr lang="en-US" sz="1200" dirty="0">
              <a:latin typeface="Georgia" panose="02040502050405020303" pitchFamily="18" charset="0"/>
            </a:endParaRPr>
          </a:p>
          <a:p>
            <a:pPr marL="171450" indent="-171450">
              <a:buSzPts val="1100"/>
            </a:pPr>
            <a:endParaRPr lang="en-US" sz="1200" dirty="0">
              <a:latin typeface="Georgia" panose="02040502050405020303" pitchFamily="18" charset="0"/>
            </a:endParaRPr>
          </a:p>
          <a:p>
            <a:pPr marL="171450" indent="-171450">
              <a:buSzPts val="1100"/>
            </a:pPr>
            <a:r>
              <a:rPr lang="en-US" sz="1200" b="1" dirty="0">
                <a:latin typeface="Georgia" panose="02040502050405020303" pitchFamily="18" charset="0"/>
              </a:rPr>
              <a:t>Multi-language support</a:t>
            </a:r>
            <a:r>
              <a:rPr lang="en-US" sz="1200" dirty="0">
                <a:latin typeface="Georgia" panose="02040502050405020303" pitchFamily="18" charset="0"/>
              </a:rPr>
              <a:t>: Wav2Vec has the capability of multi-language support and can be used to process audio data in multiple languages. This makes it very useful in cross-language applications and multilingual environments.</a:t>
            </a:r>
            <a:endParaRPr lang="en-US" sz="1200" dirty="0">
              <a:latin typeface="Georgia" panose="02040502050405020303" pitchFamily="18" charset="0"/>
            </a:endParaRPr>
          </a:p>
          <a:p>
            <a:pPr marL="171450" indent="-171450">
              <a:buSzPts val="1100"/>
            </a:pPr>
            <a:endParaRPr lang="en-US" sz="1200" dirty="0">
              <a:latin typeface="Georgia" panose="02040502050405020303" pitchFamily="18" charset="0"/>
            </a:endParaRPr>
          </a:p>
          <a:p>
            <a:pPr marL="171450" indent="-171450">
              <a:buSzPts val="1100"/>
            </a:pPr>
            <a:r>
              <a:rPr lang="en-US" sz="1200" b="1" dirty="0">
                <a:latin typeface="Georgia" panose="02040502050405020303" pitchFamily="18" charset="0"/>
              </a:rPr>
              <a:t>High performance</a:t>
            </a:r>
            <a:r>
              <a:rPr lang="en-US" sz="1200" dirty="0">
                <a:latin typeface="Georgia" panose="02040502050405020303" pitchFamily="18" charset="0"/>
              </a:rPr>
              <a:t>: Wav2Vec achieves excellent performance on multiple speech processing tasks, including speech recognition, speech classification, and speech sentiment analysis. Its representation learning capabilities enable it to capture important features in audio data.</a:t>
            </a:r>
            <a:endParaRPr lang="en-US" sz="1200" dirty="0">
              <a:latin typeface="Georgia" panose="02040502050405020303" pitchFamily="18" charset="0"/>
            </a:endParaRPr>
          </a:p>
          <a:p>
            <a:pPr marL="171450" indent="-171450">
              <a:buSzPts val="1100"/>
            </a:pPr>
            <a:endParaRPr lang="en-US" sz="1200" dirty="0">
              <a:latin typeface="Georgia" panose="02040502050405020303" pitchFamily="18" charset="0"/>
            </a:endParaRPr>
          </a:p>
          <a:p>
            <a:pPr marL="171450" indent="-171450">
              <a:buSzPts val="1100"/>
            </a:pPr>
            <a:r>
              <a:rPr lang="en-US" sz="1200" b="1" dirty="0">
                <a:latin typeface="Georgia" panose="02040502050405020303" pitchFamily="18" charset="0"/>
              </a:rPr>
              <a:t>Open Source Availability</a:t>
            </a:r>
            <a:r>
              <a:rPr lang="en-US" sz="1200" dirty="0">
                <a:latin typeface="Georgia" panose="02040502050405020303" pitchFamily="18" charset="0"/>
              </a:rPr>
              <a:t>: Wav2Vec is an open source project that provides pre-trained models and training code that can be easily used for various audio processing tasks. This makes it easy for researchers and developers to leverage the model.</a:t>
            </a:r>
            <a:endParaRPr sz="1200" dirty="0">
              <a:latin typeface="Georgia" panose="02040502050405020303" pitchFamily="18" charset="0"/>
            </a:endParaRPr>
          </a:p>
        </p:txBody>
      </p:sp>
      <p:sp>
        <p:nvSpPr>
          <p:cNvPr id="521" name="Google Shape;521;p43"/>
          <p:cNvSpPr/>
          <p:nvPr/>
        </p:nvSpPr>
        <p:spPr>
          <a:xfrm rot="10800000" flipH="1">
            <a:off x="25" y="4212189"/>
            <a:ext cx="2873301" cy="931311"/>
          </a:xfrm>
          <a:custGeom>
            <a:avLst/>
            <a:gdLst/>
            <a:ahLst/>
            <a:cxnLst/>
            <a:rect l="l" t="t" r="r" b="b"/>
            <a:pathLst>
              <a:path w="39293" h="17682" extrusionOk="0">
                <a:moveTo>
                  <a:pt x="1" y="1"/>
                </a:moveTo>
                <a:lnTo>
                  <a:pt x="1" y="12987"/>
                </a:lnTo>
                <a:cubicBezTo>
                  <a:pt x="1797" y="11513"/>
                  <a:pt x="3849" y="10263"/>
                  <a:pt x="6344" y="9816"/>
                </a:cubicBezTo>
                <a:cubicBezTo>
                  <a:pt x="6911" y="9714"/>
                  <a:pt x="7498" y="9667"/>
                  <a:pt x="8094" y="9667"/>
                </a:cubicBezTo>
                <a:cubicBezTo>
                  <a:pt x="10310" y="9667"/>
                  <a:pt x="12641" y="10313"/>
                  <a:pt x="14521" y="11169"/>
                </a:cubicBezTo>
                <a:cubicBezTo>
                  <a:pt x="18573" y="13008"/>
                  <a:pt x="22965" y="17682"/>
                  <a:pt x="28417" y="17682"/>
                </a:cubicBezTo>
                <a:cubicBezTo>
                  <a:pt x="29018" y="17682"/>
                  <a:pt x="29631" y="17625"/>
                  <a:pt x="30259" y="17502"/>
                </a:cubicBezTo>
                <a:cubicBezTo>
                  <a:pt x="36012" y="16361"/>
                  <a:pt x="36301" y="11693"/>
                  <a:pt x="37552" y="7681"/>
                </a:cubicBezTo>
                <a:cubicBezTo>
                  <a:pt x="38250" y="5421"/>
                  <a:pt x="38583" y="2616"/>
                  <a:pt x="39293" y="1"/>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43"/>
          <p:cNvSpPr/>
          <p:nvPr/>
        </p:nvSpPr>
        <p:spPr>
          <a:xfrm rot="10800000" flipH="1">
            <a:off x="4936300" y="-19"/>
            <a:ext cx="4207839" cy="1074716"/>
          </a:xfrm>
          <a:custGeom>
            <a:avLst/>
            <a:gdLst/>
            <a:ahLst/>
            <a:cxnLst/>
            <a:rect l="l" t="t" r="r" b="b"/>
            <a:pathLst>
              <a:path w="127327" h="41769" extrusionOk="0">
                <a:moveTo>
                  <a:pt x="33782" y="1"/>
                </a:moveTo>
                <a:cubicBezTo>
                  <a:pt x="29984" y="1"/>
                  <a:pt x="26138" y="938"/>
                  <a:pt x="22754" y="2656"/>
                </a:cubicBezTo>
                <a:cubicBezTo>
                  <a:pt x="15812" y="6192"/>
                  <a:pt x="10669" y="12586"/>
                  <a:pt x="7228" y="19575"/>
                </a:cubicBezTo>
                <a:cubicBezTo>
                  <a:pt x="3775" y="26564"/>
                  <a:pt x="1882" y="34184"/>
                  <a:pt x="1" y="41744"/>
                </a:cubicBezTo>
                <a:lnTo>
                  <a:pt x="127326" y="41768"/>
                </a:lnTo>
                <a:lnTo>
                  <a:pt x="127326" y="26766"/>
                </a:lnTo>
                <a:cubicBezTo>
                  <a:pt x="125115" y="27301"/>
                  <a:pt x="122843" y="27563"/>
                  <a:pt x="120569" y="27563"/>
                </a:cubicBezTo>
                <a:cubicBezTo>
                  <a:pt x="114092" y="27563"/>
                  <a:pt x="107601" y="25443"/>
                  <a:pt x="102454" y="21504"/>
                </a:cubicBezTo>
                <a:cubicBezTo>
                  <a:pt x="96791" y="17147"/>
                  <a:pt x="91803" y="10369"/>
                  <a:pt x="84703" y="10369"/>
                </a:cubicBezTo>
                <a:cubicBezTo>
                  <a:pt x="84624" y="10369"/>
                  <a:pt x="84544" y="10370"/>
                  <a:pt x="84464" y="10371"/>
                </a:cubicBezTo>
                <a:cubicBezTo>
                  <a:pt x="77370" y="10524"/>
                  <a:pt x="71793" y="17722"/>
                  <a:pt x="64740" y="17722"/>
                </a:cubicBezTo>
                <a:cubicBezTo>
                  <a:pt x="64643" y="17722"/>
                  <a:pt x="64547" y="17720"/>
                  <a:pt x="64449" y="17718"/>
                </a:cubicBezTo>
                <a:cubicBezTo>
                  <a:pt x="56187" y="17479"/>
                  <a:pt x="51829" y="7943"/>
                  <a:pt x="45007" y="3287"/>
                </a:cubicBezTo>
                <a:cubicBezTo>
                  <a:pt x="41712" y="1036"/>
                  <a:pt x="37773" y="1"/>
                  <a:pt x="33782" y="1"/>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9"/>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Applications</a:t>
            </a:r>
            <a:endParaRPr dirty="0"/>
          </a:p>
        </p:txBody>
      </p:sp>
      <p:sp>
        <p:nvSpPr>
          <p:cNvPr id="689" name="Google Shape;689;p49"/>
          <p:cNvSpPr/>
          <p:nvPr/>
        </p:nvSpPr>
        <p:spPr>
          <a:xfrm>
            <a:off x="965845" y="1462900"/>
            <a:ext cx="3503100" cy="14232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49"/>
          <p:cNvSpPr/>
          <p:nvPr/>
        </p:nvSpPr>
        <p:spPr>
          <a:xfrm>
            <a:off x="1206750" y="1690675"/>
            <a:ext cx="967800" cy="967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49"/>
          <p:cNvSpPr/>
          <p:nvPr/>
        </p:nvSpPr>
        <p:spPr>
          <a:xfrm>
            <a:off x="4675055" y="3082652"/>
            <a:ext cx="3503100" cy="14232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49"/>
          <p:cNvSpPr/>
          <p:nvPr/>
        </p:nvSpPr>
        <p:spPr>
          <a:xfrm>
            <a:off x="965845" y="3082652"/>
            <a:ext cx="3503100" cy="14232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49"/>
          <p:cNvSpPr/>
          <p:nvPr/>
        </p:nvSpPr>
        <p:spPr>
          <a:xfrm>
            <a:off x="4675055" y="1462900"/>
            <a:ext cx="3503100" cy="14232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49"/>
          <p:cNvSpPr txBox="1"/>
          <p:nvPr/>
        </p:nvSpPr>
        <p:spPr>
          <a:xfrm>
            <a:off x="2272801" y="1873050"/>
            <a:ext cx="1910400" cy="6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latin typeface="Georgia" panose="02040502050405020303" pitchFamily="18" charset="0"/>
                <a:ea typeface="Open Sans" panose="020B0606030504020204" pitchFamily="34" charset="0"/>
                <a:cs typeface="Open Sans" panose="020B0606030504020204" pitchFamily="34" charset="0"/>
                <a:sym typeface="Open Sans" panose="020B0606030504020204"/>
              </a:rPr>
              <a:t>Automatic speech recognition</a:t>
            </a:r>
            <a:endParaRPr sz="1600" dirty="0">
              <a:solidFill>
                <a:schemeClr val="dk1"/>
              </a:solidFill>
              <a:latin typeface="Georgia" panose="02040502050405020303" pitchFamily="18" charset="0"/>
              <a:ea typeface="Open Sans" panose="020B0606030504020204" pitchFamily="34" charset="0"/>
              <a:cs typeface="Open Sans" panose="020B0606030504020204" pitchFamily="34" charset="0"/>
              <a:sym typeface="Open Sans" panose="020B0606030504020204"/>
            </a:endParaRPr>
          </a:p>
        </p:txBody>
      </p:sp>
      <p:sp>
        <p:nvSpPr>
          <p:cNvPr id="697" name="Google Shape;697;p49"/>
          <p:cNvSpPr txBox="1"/>
          <p:nvPr/>
        </p:nvSpPr>
        <p:spPr>
          <a:xfrm>
            <a:off x="1171650" y="3571885"/>
            <a:ext cx="3091500" cy="831300"/>
          </a:xfrm>
          <a:prstGeom prst="rect">
            <a:avLst/>
          </a:prstGeom>
          <a:noFill/>
          <a:ln>
            <a:noFill/>
          </a:ln>
        </p:spPr>
        <p:txBody>
          <a:bodyPr spcFirstLastPara="1" wrap="square" lIns="91425" tIns="91425" rIns="91425" bIns="91425" anchor="t" anchorCtr="0">
            <a:noAutofit/>
          </a:bodyPr>
          <a:lstStyle/>
          <a:p>
            <a:pPr marL="139700" lvl="0" algn="ctr" rtl="0">
              <a:spcBef>
                <a:spcPts val="0"/>
              </a:spcBef>
              <a:spcAft>
                <a:spcPts val="0"/>
              </a:spcAft>
              <a:buClr>
                <a:schemeClr val="dk1"/>
              </a:buClr>
              <a:buSzPts val="1400"/>
            </a:pPr>
            <a:r>
              <a:rPr lang="en-US" sz="1600" dirty="0">
                <a:solidFill>
                  <a:schemeClr val="dk1"/>
                </a:solidFill>
                <a:latin typeface="Georgia" panose="02040502050405020303" pitchFamily="18" charset="0"/>
                <a:ea typeface="Open Sans" panose="020B0606030504020204" pitchFamily="34" charset="0"/>
                <a:cs typeface="Open Sans" panose="020B0606030504020204" pitchFamily="34" charset="0"/>
                <a:sym typeface="Open Sans" panose="020B0606030504020204"/>
              </a:rPr>
              <a:t>Music information retrieval</a:t>
            </a:r>
            <a:endParaRPr sz="1600" dirty="0">
              <a:solidFill>
                <a:schemeClr val="dk1"/>
              </a:solidFill>
              <a:latin typeface="Georgia" panose="02040502050405020303" pitchFamily="18" charset="0"/>
              <a:ea typeface="Open Sans" panose="020B0606030504020204" pitchFamily="34" charset="0"/>
              <a:cs typeface="Open Sans" panose="020B0606030504020204" pitchFamily="34" charset="0"/>
              <a:sym typeface="Open Sans" panose="020B0606030504020204"/>
            </a:endParaRPr>
          </a:p>
        </p:txBody>
      </p:sp>
      <p:sp>
        <p:nvSpPr>
          <p:cNvPr id="699" name="Google Shape;699;p49"/>
          <p:cNvSpPr txBox="1"/>
          <p:nvPr/>
        </p:nvSpPr>
        <p:spPr>
          <a:xfrm>
            <a:off x="5122955" y="1851689"/>
            <a:ext cx="2607300" cy="61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dk1"/>
                </a:solidFill>
                <a:latin typeface="Georgia" panose="02040502050405020303" pitchFamily="18" charset="0"/>
                <a:ea typeface="Open Sans" panose="020B0606030504020204" pitchFamily="34" charset="0"/>
                <a:cs typeface="Open Sans" panose="020B0606030504020204" pitchFamily="34" charset="0"/>
                <a:sym typeface="Open Sans" panose="020B0606030504020204"/>
              </a:rPr>
              <a:t>Speech translation</a:t>
            </a:r>
            <a:endParaRPr sz="1600" dirty="0">
              <a:solidFill>
                <a:schemeClr val="dk1"/>
              </a:solidFill>
              <a:latin typeface="Georgia" panose="02040502050405020303" pitchFamily="18" charset="0"/>
              <a:ea typeface="Open Sans" panose="020B0606030504020204" pitchFamily="34" charset="0"/>
              <a:cs typeface="Open Sans" panose="020B0606030504020204" pitchFamily="34" charset="0"/>
              <a:sym typeface="Open Sans" panose="020B0606030504020204"/>
            </a:endParaRPr>
          </a:p>
        </p:txBody>
      </p:sp>
      <p:sp>
        <p:nvSpPr>
          <p:cNvPr id="701" name="Google Shape;701;p49"/>
          <p:cNvSpPr txBox="1"/>
          <p:nvPr/>
        </p:nvSpPr>
        <p:spPr>
          <a:xfrm>
            <a:off x="4881225" y="3556895"/>
            <a:ext cx="3090600" cy="83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solidFill>
                  <a:schemeClr val="dk1"/>
                </a:solidFill>
                <a:latin typeface="Georgia" panose="02040502050405020303" pitchFamily="18" charset="0"/>
                <a:ea typeface="Open Sans" panose="020B0606030504020204" pitchFamily="34" charset="0"/>
                <a:cs typeface="Open Sans" panose="020B0606030504020204" pitchFamily="34" charset="0"/>
                <a:sym typeface="Open Sans" panose="020B0606030504020204"/>
              </a:rPr>
              <a:t>Speech generation</a:t>
            </a:r>
            <a:endParaRPr sz="1600" dirty="0">
              <a:solidFill>
                <a:schemeClr val="dk1"/>
              </a:solidFill>
              <a:latin typeface="Georgia" panose="02040502050405020303" pitchFamily="18" charset="0"/>
              <a:ea typeface="Open Sans" panose="020B0606030504020204" pitchFamily="34" charset="0"/>
              <a:cs typeface="Open Sans" panose="020B0606030504020204" pitchFamily="34" charset="0"/>
              <a:sym typeface="Open Sans" panose="020B0606030504020204"/>
            </a:endParaRPr>
          </a:p>
        </p:txBody>
      </p:sp>
      <p:grpSp>
        <p:nvGrpSpPr>
          <p:cNvPr id="702" name="Google Shape;702;p49"/>
          <p:cNvGrpSpPr/>
          <p:nvPr/>
        </p:nvGrpSpPr>
        <p:grpSpPr>
          <a:xfrm>
            <a:off x="1489736" y="2000293"/>
            <a:ext cx="401701" cy="348465"/>
            <a:chOff x="4452900" y="861750"/>
            <a:chExt cx="489700" cy="424750"/>
          </a:xfrm>
        </p:grpSpPr>
        <p:sp>
          <p:nvSpPr>
            <p:cNvPr id="703" name="Google Shape;703;p49"/>
            <p:cNvSpPr/>
            <p:nvPr/>
          </p:nvSpPr>
          <p:spPr>
            <a:xfrm>
              <a:off x="4452900" y="861750"/>
              <a:ext cx="489700" cy="424750"/>
            </a:xfrm>
            <a:custGeom>
              <a:avLst/>
              <a:gdLst/>
              <a:ahLst/>
              <a:cxnLst/>
              <a:rect l="l" t="t" r="r" b="b"/>
              <a:pathLst>
                <a:path w="19588" h="16990" extrusionOk="0">
                  <a:moveTo>
                    <a:pt x="3660" y="1137"/>
                  </a:moveTo>
                  <a:cubicBezTo>
                    <a:pt x="4575" y="1137"/>
                    <a:pt x="5402" y="1687"/>
                    <a:pt x="5752" y="2532"/>
                  </a:cubicBezTo>
                  <a:cubicBezTo>
                    <a:pt x="6102" y="3380"/>
                    <a:pt x="5909" y="4353"/>
                    <a:pt x="5260" y="5002"/>
                  </a:cubicBezTo>
                  <a:cubicBezTo>
                    <a:pt x="4828" y="5434"/>
                    <a:pt x="4249" y="5664"/>
                    <a:pt x="3660" y="5664"/>
                  </a:cubicBezTo>
                  <a:cubicBezTo>
                    <a:pt x="3368" y="5664"/>
                    <a:pt x="3073" y="5607"/>
                    <a:pt x="2793" y="5491"/>
                  </a:cubicBezTo>
                  <a:cubicBezTo>
                    <a:pt x="1948" y="5141"/>
                    <a:pt x="1395" y="4317"/>
                    <a:pt x="1395" y="3402"/>
                  </a:cubicBezTo>
                  <a:cubicBezTo>
                    <a:pt x="1395" y="2149"/>
                    <a:pt x="2410" y="1137"/>
                    <a:pt x="3660" y="1137"/>
                  </a:cubicBezTo>
                  <a:close/>
                  <a:moveTo>
                    <a:pt x="10453" y="1137"/>
                  </a:moveTo>
                  <a:cubicBezTo>
                    <a:pt x="11043" y="1137"/>
                    <a:pt x="11622" y="1366"/>
                    <a:pt x="12054" y="1798"/>
                  </a:cubicBezTo>
                  <a:cubicBezTo>
                    <a:pt x="12703" y="2447"/>
                    <a:pt x="12896" y="3420"/>
                    <a:pt x="12546" y="4268"/>
                  </a:cubicBezTo>
                  <a:cubicBezTo>
                    <a:pt x="12196" y="5114"/>
                    <a:pt x="11368" y="5666"/>
                    <a:pt x="10453" y="5666"/>
                  </a:cubicBezTo>
                  <a:cubicBezTo>
                    <a:pt x="9203" y="5663"/>
                    <a:pt x="8189" y="4652"/>
                    <a:pt x="8189" y="3402"/>
                  </a:cubicBezTo>
                  <a:cubicBezTo>
                    <a:pt x="8189" y="2484"/>
                    <a:pt x="8741" y="1659"/>
                    <a:pt x="9587" y="1309"/>
                  </a:cubicBezTo>
                  <a:cubicBezTo>
                    <a:pt x="9867" y="1193"/>
                    <a:pt x="10161" y="1137"/>
                    <a:pt x="10453" y="1137"/>
                  </a:cubicBezTo>
                  <a:close/>
                  <a:moveTo>
                    <a:pt x="14983" y="9063"/>
                  </a:moveTo>
                  <a:lnTo>
                    <a:pt x="14983" y="13592"/>
                  </a:lnTo>
                  <a:lnTo>
                    <a:pt x="13850" y="13592"/>
                  </a:lnTo>
                  <a:lnTo>
                    <a:pt x="13850" y="9063"/>
                  </a:lnTo>
                  <a:close/>
                  <a:moveTo>
                    <a:pt x="18455" y="7276"/>
                  </a:moveTo>
                  <a:lnTo>
                    <a:pt x="18455" y="15377"/>
                  </a:lnTo>
                  <a:lnTo>
                    <a:pt x="16115" y="13849"/>
                  </a:lnTo>
                  <a:lnTo>
                    <a:pt x="16115" y="8803"/>
                  </a:lnTo>
                  <a:lnTo>
                    <a:pt x="18455" y="7276"/>
                  </a:lnTo>
                  <a:close/>
                  <a:moveTo>
                    <a:pt x="12153" y="6799"/>
                  </a:moveTo>
                  <a:cubicBezTo>
                    <a:pt x="12464" y="6799"/>
                    <a:pt x="12718" y="7049"/>
                    <a:pt x="12718" y="7363"/>
                  </a:cubicBezTo>
                  <a:lnTo>
                    <a:pt x="12718" y="15289"/>
                  </a:lnTo>
                  <a:cubicBezTo>
                    <a:pt x="12718" y="15603"/>
                    <a:pt x="12464" y="15857"/>
                    <a:pt x="12153" y="15857"/>
                  </a:cubicBezTo>
                  <a:lnTo>
                    <a:pt x="1963" y="15857"/>
                  </a:lnTo>
                  <a:cubicBezTo>
                    <a:pt x="1649" y="15857"/>
                    <a:pt x="1395" y="15603"/>
                    <a:pt x="1395" y="15289"/>
                  </a:cubicBezTo>
                  <a:lnTo>
                    <a:pt x="1395" y="7363"/>
                  </a:lnTo>
                  <a:cubicBezTo>
                    <a:pt x="1395" y="7049"/>
                    <a:pt x="1649" y="6799"/>
                    <a:pt x="1963" y="6799"/>
                  </a:cubicBezTo>
                  <a:close/>
                  <a:moveTo>
                    <a:pt x="3656" y="0"/>
                  </a:moveTo>
                  <a:cubicBezTo>
                    <a:pt x="3623" y="0"/>
                    <a:pt x="3590" y="1"/>
                    <a:pt x="3557" y="2"/>
                  </a:cubicBezTo>
                  <a:cubicBezTo>
                    <a:pt x="2198" y="44"/>
                    <a:pt x="997" y="889"/>
                    <a:pt x="498" y="2155"/>
                  </a:cubicBezTo>
                  <a:cubicBezTo>
                    <a:pt x="0" y="3417"/>
                    <a:pt x="305" y="4857"/>
                    <a:pt x="1271" y="5811"/>
                  </a:cubicBezTo>
                  <a:cubicBezTo>
                    <a:pt x="658" y="6086"/>
                    <a:pt x="263" y="6693"/>
                    <a:pt x="263" y="7363"/>
                  </a:cubicBezTo>
                  <a:lnTo>
                    <a:pt x="263" y="15289"/>
                  </a:lnTo>
                  <a:cubicBezTo>
                    <a:pt x="263" y="16228"/>
                    <a:pt x="1024" y="16986"/>
                    <a:pt x="1963" y="16989"/>
                  </a:cubicBezTo>
                  <a:lnTo>
                    <a:pt x="12153" y="16989"/>
                  </a:lnTo>
                  <a:cubicBezTo>
                    <a:pt x="13089" y="16986"/>
                    <a:pt x="13850" y="16228"/>
                    <a:pt x="13850" y="15289"/>
                  </a:cubicBezTo>
                  <a:lnTo>
                    <a:pt x="13850" y="14725"/>
                  </a:lnTo>
                  <a:lnTo>
                    <a:pt x="15381" y="14725"/>
                  </a:lnTo>
                  <a:lnTo>
                    <a:pt x="18712" y="16896"/>
                  </a:lnTo>
                  <a:cubicBezTo>
                    <a:pt x="18810" y="16959"/>
                    <a:pt x="18916" y="16988"/>
                    <a:pt x="19020" y="16988"/>
                  </a:cubicBezTo>
                  <a:cubicBezTo>
                    <a:pt x="19315" y="16988"/>
                    <a:pt x="19587" y="16754"/>
                    <a:pt x="19587" y="16422"/>
                  </a:cubicBezTo>
                  <a:lnTo>
                    <a:pt x="19587" y="6231"/>
                  </a:lnTo>
                  <a:cubicBezTo>
                    <a:pt x="19587" y="6023"/>
                    <a:pt x="19473" y="5832"/>
                    <a:pt x="19291" y="5733"/>
                  </a:cubicBezTo>
                  <a:cubicBezTo>
                    <a:pt x="19206" y="5687"/>
                    <a:pt x="19114" y="5664"/>
                    <a:pt x="19021" y="5664"/>
                  </a:cubicBezTo>
                  <a:cubicBezTo>
                    <a:pt x="18913" y="5664"/>
                    <a:pt x="18806" y="5695"/>
                    <a:pt x="18712" y="5757"/>
                  </a:cubicBezTo>
                  <a:lnTo>
                    <a:pt x="15381" y="7931"/>
                  </a:lnTo>
                  <a:lnTo>
                    <a:pt x="13850" y="7931"/>
                  </a:lnTo>
                  <a:lnTo>
                    <a:pt x="13850" y="7363"/>
                  </a:lnTo>
                  <a:cubicBezTo>
                    <a:pt x="13850" y="6693"/>
                    <a:pt x="13455" y="6086"/>
                    <a:pt x="12842" y="5811"/>
                  </a:cubicBezTo>
                  <a:cubicBezTo>
                    <a:pt x="13808" y="4857"/>
                    <a:pt x="14113" y="3417"/>
                    <a:pt x="13615" y="2155"/>
                  </a:cubicBezTo>
                  <a:cubicBezTo>
                    <a:pt x="13117" y="889"/>
                    <a:pt x="11915" y="44"/>
                    <a:pt x="10556" y="2"/>
                  </a:cubicBezTo>
                  <a:cubicBezTo>
                    <a:pt x="10523" y="1"/>
                    <a:pt x="10490" y="0"/>
                    <a:pt x="10457" y="0"/>
                  </a:cubicBezTo>
                  <a:cubicBezTo>
                    <a:pt x="9137" y="0"/>
                    <a:pt x="7933" y="763"/>
                    <a:pt x="7374" y="1967"/>
                  </a:cubicBezTo>
                  <a:cubicBezTo>
                    <a:pt x="6800" y="3199"/>
                    <a:pt x="7017" y="4652"/>
                    <a:pt x="7926" y="5666"/>
                  </a:cubicBezTo>
                  <a:lnTo>
                    <a:pt x="6190" y="5666"/>
                  </a:lnTo>
                  <a:cubicBezTo>
                    <a:pt x="7096" y="4652"/>
                    <a:pt x="7313" y="3199"/>
                    <a:pt x="6740" y="1967"/>
                  </a:cubicBezTo>
                  <a:cubicBezTo>
                    <a:pt x="6180" y="763"/>
                    <a:pt x="4976" y="0"/>
                    <a:pt x="36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04" name="Google Shape;704;p49"/>
            <p:cNvSpPr/>
            <p:nvPr/>
          </p:nvSpPr>
          <p:spPr>
            <a:xfrm>
              <a:off x="4572675" y="1074100"/>
              <a:ext cx="115375" cy="141625"/>
            </a:xfrm>
            <a:custGeom>
              <a:avLst/>
              <a:gdLst/>
              <a:ahLst/>
              <a:cxnLst/>
              <a:rect l="l" t="t" r="r" b="b"/>
              <a:pathLst>
                <a:path w="4615" h="5665" extrusionOk="0">
                  <a:moveTo>
                    <a:pt x="1133" y="1626"/>
                  </a:moveTo>
                  <a:lnTo>
                    <a:pt x="2945" y="2834"/>
                  </a:lnTo>
                  <a:lnTo>
                    <a:pt x="1133" y="4041"/>
                  </a:lnTo>
                  <a:lnTo>
                    <a:pt x="1133" y="1626"/>
                  </a:lnTo>
                  <a:close/>
                  <a:moveTo>
                    <a:pt x="569" y="1"/>
                  </a:moveTo>
                  <a:cubicBezTo>
                    <a:pt x="274" y="1"/>
                    <a:pt x="1" y="236"/>
                    <a:pt x="1" y="569"/>
                  </a:cubicBezTo>
                  <a:lnTo>
                    <a:pt x="1" y="5098"/>
                  </a:lnTo>
                  <a:cubicBezTo>
                    <a:pt x="1" y="5430"/>
                    <a:pt x="275" y="5665"/>
                    <a:pt x="571" y="5665"/>
                  </a:cubicBezTo>
                  <a:cubicBezTo>
                    <a:pt x="676" y="5665"/>
                    <a:pt x="784" y="5635"/>
                    <a:pt x="883" y="5569"/>
                  </a:cubicBezTo>
                  <a:lnTo>
                    <a:pt x="4280" y="3305"/>
                  </a:lnTo>
                  <a:cubicBezTo>
                    <a:pt x="4615" y="3078"/>
                    <a:pt x="4615" y="2583"/>
                    <a:pt x="4280" y="2360"/>
                  </a:cubicBezTo>
                  <a:lnTo>
                    <a:pt x="4280" y="2363"/>
                  </a:lnTo>
                  <a:lnTo>
                    <a:pt x="883" y="98"/>
                  </a:lnTo>
                  <a:cubicBezTo>
                    <a:pt x="783" y="31"/>
                    <a:pt x="674" y="1"/>
                    <a:pt x="5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05" name="Google Shape;705;p49"/>
            <p:cNvSpPr/>
            <p:nvPr/>
          </p:nvSpPr>
          <p:spPr>
            <a:xfrm>
              <a:off x="4714225" y="1060000"/>
              <a:ext cx="28325" cy="28350"/>
            </a:xfrm>
            <a:custGeom>
              <a:avLst/>
              <a:gdLst/>
              <a:ahLst/>
              <a:cxnLst/>
              <a:rect l="l" t="t" r="r" b="b"/>
              <a:pathLst>
                <a:path w="1133" h="1134" extrusionOk="0">
                  <a:moveTo>
                    <a:pt x="568" y="1"/>
                  </a:moveTo>
                  <a:cubicBezTo>
                    <a:pt x="254" y="1"/>
                    <a:pt x="0" y="251"/>
                    <a:pt x="0" y="565"/>
                  </a:cubicBezTo>
                  <a:cubicBezTo>
                    <a:pt x="0" y="879"/>
                    <a:pt x="254" y="1133"/>
                    <a:pt x="568" y="1133"/>
                  </a:cubicBezTo>
                  <a:cubicBezTo>
                    <a:pt x="879" y="1133"/>
                    <a:pt x="1133" y="879"/>
                    <a:pt x="1133" y="565"/>
                  </a:cubicBezTo>
                  <a:cubicBezTo>
                    <a:pt x="1133" y="251"/>
                    <a:pt x="879" y="1"/>
                    <a:pt x="5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06" name="Google Shape;706;p49"/>
          <p:cNvSpPr/>
          <p:nvPr/>
        </p:nvSpPr>
        <p:spPr>
          <a:xfrm>
            <a:off x="3913850" y="1282875"/>
            <a:ext cx="698400" cy="698400"/>
          </a:xfrm>
          <a:prstGeom prst="ellipse">
            <a:avLst/>
          </a:pr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49"/>
          <p:cNvSpPr/>
          <p:nvPr/>
        </p:nvSpPr>
        <p:spPr>
          <a:xfrm>
            <a:off x="637250" y="3074450"/>
            <a:ext cx="698400" cy="698400"/>
          </a:xfrm>
          <a:prstGeom prst="ellipse">
            <a:avLst/>
          </a:pr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49"/>
          <p:cNvSpPr/>
          <p:nvPr/>
        </p:nvSpPr>
        <p:spPr>
          <a:xfrm>
            <a:off x="7533350" y="2650075"/>
            <a:ext cx="698400" cy="698400"/>
          </a:xfrm>
          <a:prstGeom prst="ellipse">
            <a:avLst/>
          </a:pr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20" name="Google Shape;720;p51"/>
          <p:cNvSpPr txBox="1">
            <a:spLocks noGrp="1"/>
          </p:cNvSpPr>
          <p:nvPr>
            <p:ph type="subTitle" idx="1"/>
          </p:nvPr>
        </p:nvSpPr>
        <p:spPr>
          <a:xfrm>
            <a:off x="1398607" y="1952950"/>
            <a:ext cx="6741055" cy="31905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1800" b="1" dirty="0">
                <a:latin typeface="Georgia" panose="02040502050405020303" pitchFamily="18" charset="0"/>
              </a:rPr>
              <a:t>If</a:t>
            </a:r>
            <a:r>
              <a:rPr lang="zh-CN" altLang="en-US" sz="1800" b="1" dirty="0">
                <a:latin typeface="Georgia" panose="02040502050405020303" pitchFamily="18" charset="0"/>
              </a:rPr>
              <a:t> </a:t>
            </a:r>
            <a:r>
              <a:rPr lang="en-US" sz="1800" b="1" dirty="0">
                <a:latin typeface="Georgia" panose="02040502050405020303" pitchFamily="18" charset="0"/>
              </a:rPr>
              <a:t>wav2vec makes slight changes to the input audio, will the resulting vector change significantly?</a:t>
            </a:r>
            <a:endParaRPr lang="en-US" sz="1800" b="1" dirty="0">
              <a:latin typeface="Georgia" panose="02040502050405020303" pitchFamily="18" charset="0"/>
            </a:endParaRPr>
          </a:p>
          <a:p>
            <a:pPr marL="0" lvl="0" indent="0" algn="l" rtl="0">
              <a:spcBef>
                <a:spcPts val="0"/>
              </a:spcBef>
              <a:spcAft>
                <a:spcPts val="0"/>
              </a:spcAft>
              <a:buNone/>
            </a:pPr>
            <a:endParaRPr lang="en-US" sz="1800" dirty="0">
              <a:latin typeface="Georgia" panose="02040502050405020303" pitchFamily="18" charset="0"/>
            </a:endParaRPr>
          </a:p>
          <a:p>
            <a:pPr marL="0" lvl="0" indent="0" algn="l" rtl="0">
              <a:spcBef>
                <a:spcPts val="0"/>
              </a:spcBef>
              <a:spcAft>
                <a:spcPts val="0"/>
              </a:spcAft>
              <a:buNone/>
            </a:pPr>
            <a:r>
              <a:rPr lang="en-US" sz="1400" dirty="0">
                <a:latin typeface="Georgia" panose="02040502050405020303" pitchFamily="18" charset="0"/>
              </a:rPr>
              <a:t>During the training process of wav2vec, the input audio signal will be subject to small random perturbations, but these perturbations are limited and will not change the basic characteristics of the audio, such as pitch, rhythm, intonation, etc. These perturbations help the training model learn more robust feature representations and improve the model's robustness in noisy environments.</a:t>
            </a:r>
            <a:endParaRPr lang="en-US" sz="1400" dirty="0">
              <a:latin typeface="Georgia" panose="02040502050405020303" pitchFamily="18" charset="0"/>
            </a:endParaRPr>
          </a:p>
          <a:p>
            <a:pPr marL="0" lvl="0" indent="0" algn="l" rtl="0">
              <a:spcBef>
                <a:spcPts val="0"/>
              </a:spcBef>
              <a:spcAft>
                <a:spcPts val="0"/>
              </a:spcAft>
              <a:buNone/>
            </a:pPr>
            <a:endParaRPr lang="en-US" sz="1400" dirty="0">
              <a:latin typeface="Georgia" panose="02040502050405020303" pitchFamily="18" charset="0"/>
            </a:endParaRPr>
          </a:p>
          <a:p>
            <a:pPr marL="0" lvl="0" indent="0" algn="l" rtl="0">
              <a:spcBef>
                <a:spcPts val="0"/>
              </a:spcBef>
              <a:spcAft>
                <a:spcPts val="0"/>
              </a:spcAft>
              <a:buNone/>
            </a:pPr>
            <a:r>
              <a:rPr lang="en-US" sz="1400" dirty="0">
                <a:latin typeface="Georgia" panose="02040502050405020303" pitchFamily="18" charset="0"/>
              </a:rPr>
              <a:t>During the inference process, if the input audio signal is not severely disturbed by noise or deformed, then the vector representation obtained through wav2vec should be relatively stable and not change much. Of course, the resulting vector representation may also change when there is noise or distortion in the input signal. But in general, the vector representation obtained by wav2vec should be relatively robust and can effectively capture the important features of the audio signal.</a:t>
            </a:r>
            <a:endParaRPr sz="1400" dirty="0">
              <a:latin typeface="Georgia" panose="02040502050405020303" pitchFamily="18" charset="0"/>
            </a:endParaRPr>
          </a:p>
        </p:txBody>
      </p:sp>
      <p:sp>
        <p:nvSpPr>
          <p:cNvPr id="2" name="Google Shape;587;p46"/>
          <p:cNvSpPr txBox="1"/>
          <p:nvPr/>
        </p:nvSpPr>
        <p:spPr>
          <a:xfrm>
            <a:off x="713275" y="445025"/>
            <a:ext cx="7717500" cy="740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loo 2"/>
              <a:buNone/>
              <a:defRPr sz="2400" b="1" i="0" u="none" strike="noStrike" cap="none">
                <a:solidFill>
                  <a:schemeClr val="dk1"/>
                </a:solidFill>
                <a:latin typeface="Baloo 2"/>
                <a:ea typeface="Baloo 2"/>
                <a:cs typeface="Baloo 2"/>
                <a:sym typeface="Baloo 2"/>
              </a:defRPr>
            </a:lvl1pPr>
            <a:lvl2pPr marR="0" lvl="1"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2pPr>
            <a:lvl3pPr marR="0" lvl="2"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3pPr>
            <a:lvl4pPr marR="0" lvl="3"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4pPr>
            <a:lvl5pPr marR="0" lvl="4"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5pPr>
            <a:lvl6pPr marR="0" lvl="5"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6pPr>
            <a:lvl7pPr marR="0" lvl="6"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7pPr>
            <a:lvl8pPr marR="0" lvl="7"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8pPr>
            <a:lvl9pPr marR="0" lvl="8"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9pPr>
          </a:lstStyle>
          <a:p>
            <a:pPr algn="ctr"/>
            <a:r>
              <a:rPr lang="en-US" altLang="zh-CN" sz="4000" dirty="0"/>
              <a:t>Discussion</a:t>
            </a:r>
            <a:r>
              <a:rPr lang="zh-CN" altLang="en-US" sz="4000" dirty="0"/>
              <a:t> </a:t>
            </a:r>
            <a:r>
              <a:rPr lang="en-US" altLang="zh-CN" sz="4000" dirty="0"/>
              <a:t>1</a:t>
            </a:r>
            <a:endParaRPr 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20" name="Google Shape;720;p51"/>
          <p:cNvSpPr txBox="1">
            <a:spLocks noGrp="1"/>
          </p:cNvSpPr>
          <p:nvPr>
            <p:ph type="subTitle" idx="1"/>
          </p:nvPr>
        </p:nvSpPr>
        <p:spPr>
          <a:xfrm>
            <a:off x="1398607" y="1952950"/>
            <a:ext cx="7032168" cy="31905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1800" b="1" dirty="0">
                <a:latin typeface="Georgia" panose="02040502050405020303" pitchFamily="18" charset="0"/>
              </a:rPr>
              <a:t>Why "the vector obtained by wav2vec is relatively robust”</a:t>
            </a:r>
            <a:endParaRPr lang="en-US" altLang="zh-CN" sz="1800" b="1" dirty="0">
              <a:latin typeface="Georgia" panose="02040502050405020303" pitchFamily="18" charset="0"/>
            </a:endParaRPr>
          </a:p>
          <a:p>
            <a:pPr marL="0" lvl="0" indent="0" algn="l" rtl="0">
              <a:spcBef>
                <a:spcPts val="0"/>
              </a:spcBef>
              <a:spcAft>
                <a:spcPts val="0"/>
              </a:spcAft>
              <a:buNone/>
            </a:pPr>
            <a:endParaRPr lang="en-US" sz="1800" dirty="0">
              <a:latin typeface="Georgia" panose="02040502050405020303" pitchFamily="18" charset="0"/>
            </a:endParaRPr>
          </a:p>
          <a:p>
            <a:pPr marL="0" lvl="0" indent="0" algn="l" rtl="0">
              <a:spcBef>
                <a:spcPts val="0"/>
              </a:spcBef>
              <a:spcAft>
                <a:spcPts val="0"/>
              </a:spcAft>
              <a:buNone/>
            </a:pPr>
            <a:r>
              <a:rPr lang="en-US" sz="1200" dirty="0">
                <a:latin typeface="Georgia" panose="02040502050405020303" pitchFamily="18" charset="0"/>
              </a:rPr>
              <a:t>First, the wav2vec model is trained based on a self-supervised learning method and does not require manual annotation of labels. During the training process, the wav2vec model not only learned the basic features of the audio signal, but also learned some higher-level features, such as the boundaries of speech units and the representation of phonemes. These feature representations are robust to audio signal changes and perturbations.</a:t>
            </a:r>
            <a:endParaRPr lang="en-US" sz="1200" dirty="0">
              <a:latin typeface="Georgia" panose="02040502050405020303" pitchFamily="18" charset="0"/>
            </a:endParaRPr>
          </a:p>
          <a:p>
            <a:pPr marL="0" lvl="0" indent="0" algn="l" rtl="0">
              <a:spcBef>
                <a:spcPts val="0"/>
              </a:spcBef>
              <a:spcAft>
                <a:spcPts val="0"/>
              </a:spcAft>
              <a:buNone/>
            </a:pPr>
            <a:endParaRPr lang="en-US" sz="1200" dirty="0">
              <a:latin typeface="Georgia" panose="02040502050405020303" pitchFamily="18" charset="0"/>
            </a:endParaRPr>
          </a:p>
          <a:p>
            <a:pPr marL="0" lvl="0" indent="0" algn="l" rtl="0">
              <a:spcBef>
                <a:spcPts val="0"/>
              </a:spcBef>
              <a:spcAft>
                <a:spcPts val="0"/>
              </a:spcAft>
              <a:buNone/>
            </a:pPr>
            <a:r>
              <a:rPr lang="en-US" sz="1200" dirty="0">
                <a:latin typeface="Georgia" panose="02040502050405020303" pitchFamily="18" charset="0"/>
              </a:rPr>
              <a:t>Secondly, wav2vec uses many techniques during the training process to improve the robustness of the model. For example, the model will make small random perturbations to the input audio signal, which allows the model to learn the characteristics of the signal more robustly. In addition, the wav2vec model also uses a contrastive learning method, which requires the model to distinguish the feature representations of positive samples and negative samples. This method also helps to improve the robustness of the model.</a:t>
            </a:r>
            <a:endParaRPr lang="en-US" sz="1200" dirty="0">
              <a:latin typeface="Georgia" panose="02040502050405020303" pitchFamily="18" charset="0"/>
            </a:endParaRPr>
          </a:p>
          <a:p>
            <a:pPr marL="0" lvl="0" indent="0" algn="l" rtl="0">
              <a:spcBef>
                <a:spcPts val="0"/>
              </a:spcBef>
              <a:spcAft>
                <a:spcPts val="0"/>
              </a:spcAft>
              <a:buNone/>
            </a:pPr>
            <a:endParaRPr lang="en-US" sz="1200" dirty="0">
              <a:latin typeface="Georgia" panose="02040502050405020303" pitchFamily="18" charset="0"/>
            </a:endParaRPr>
          </a:p>
          <a:p>
            <a:pPr marL="0" lvl="0" indent="0" algn="l" rtl="0">
              <a:spcBef>
                <a:spcPts val="0"/>
              </a:spcBef>
              <a:spcAft>
                <a:spcPts val="0"/>
              </a:spcAft>
              <a:buNone/>
            </a:pPr>
            <a:r>
              <a:rPr lang="en-US" sz="1200" dirty="0">
                <a:latin typeface="Georgia" panose="02040502050405020303" pitchFamily="18" charset="0"/>
              </a:rPr>
              <a:t>Finally, the wav2vec model is based on the Transformer structure, which has been proven to be very effective in many tasks in the field of natural language processing, such as language modeling, translation, and question answering. Therefore, using this structure can make the model more adaptable to the feature representation of audio signals and improve the robustness of the model.</a:t>
            </a:r>
            <a:endParaRPr sz="1200" dirty="0">
              <a:latin typeface="Georgia" panose="02040502050405020303" pitchFamily="18" charset="0"/>
            </a:endParaRPr>
          </a:p>
        </p:txBody>
      </p:sp>
      <p:sp>
        <p:nvSpPr>
          <p:cNvPr id="2" name="Google Shape;587;p46"/>
          <p:cNvSpPr txBox="1"/>
          <p:nvPr/>
        </p:nvSpPr>
        <p:spPr>
          <a:xfrm>
            <a:off x="713275" y="445025"/>
            <a:ext cx="7717500" cy="740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loo 2"/>
              <a:buNone/>
              <a:defRPr sz="2400" b="1" i="0" u="none" strike="noStrike" cap="none">
                <a:solidFill>
                  <a:schemeClr val="dk1"/>
                </a:solidFill>
                <a:latin typeface="Baloo 2"/>
                <a:ea typeface="Baloo 2"/>
                <a:cs typeface="Baloo 2"/>
                <a:sym typeface="Baloo 2"/>
              </a:defRPr>
            </a:lvl1pPr>
            <a:lvl2pPr marR="0" lvl="1"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2pPr>
            <a:lvl3pPr marR="0" lvl="2"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3pPr>
            <a:lvl4pPr marR="0" lvl="3"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4pPr>
            <a:lvl5pPr marR="0" lvl="4"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5pPr>
            <a:lvl6pPr marR="0" lvl="5"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6pPr>
            <a:lvl7pPr marR="0" lvl="6"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7pPr>
            <a:lvl8pPr marR="0" lvl="7"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8pPr>
            <a:lvl9pPr marR="0" lvl="8"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9pPr>
          </a:lstStyle>
          <a:p>
            <a:pPr algn="ctr"/>
            <a:r>
              <a:rPr lang="en-US" altLang="zh-CN" sz="4000" dirty="0"/>
              <a:t>Discussion</a:t>
            </a:r>
            <a:r>
              <a:rPr lang="zh-CN" altLang="en-US" sz="4000" dirty="0"/>
              <a:t> </a:t>
            </a:r>
            <a:r>
              <a:rPr lang="en-US" altLang="zh-CN" sz="4000" dirty="0"/>
              <a:t>2</a:t>
            </a:r>
            <a:endParaRPr lang="en-US" sz="4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20" name="Google Shape;720;p51"/>
          <p:cNvSpPr txBox="1">
            <a:spLocks noGrp="1"/>
          </p:cNvSpPr>
          <p:nvPr>
            <p:ph type="subTitle" idx="1"/>
          </p:nvPr>
        </p:nvSpPr>
        <p:spPr>
          <a:xfrm>
            <a:off x="1406102" y="815375"/>
            <a:ext cx="6741055" cy="31905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1800" b="1" dirty="0">
                <a:latin typeface="Georgia" panose="02040502050405020303" pitchFamily="18" charset="0"/>
              </a:rPr>
              <a:t>How to choose the duration of the voice signal?</a:t>
            </a:r>
            <a:endParaRPr lang="en-US" altLang="zh-CN" sz="1800" b="1" dirty="0">
              <a:latin typeface="Georgia" panose="02040502050405020303" pitchFamily="18" charset="0"/>
            </a:endParaRPr>
          </a:p>
          <a:p>
            <a:pPr marL="0" lvl="0" indent="0" algn="l" rtl="0">
              <a:spcBef>
                <a:spcPts val="0"/>
              </a:spcBef>
              <a:spcAft>
                <a:spcPts val="0"/>
              </a:spcAft>
              <a:buNone/>
            </a:pPr>
            <a:endParaRPr lang="en-US" sz="1800" dirty="0">
              <a:latin typeface="Georgia" panose="02040502050405020303" pitchFamily="18" charset="0"/>
            </a:endParaRPr>
          </a:p>
          <a:p>
            <a:pPr marL="0" lvl="0" indent="0" algn="l" rtl="0">
              <a:spcBef>
                <a:spcPts val="0"/>
              </a:spcBef>
              <a:spcAft>
                <a:spcPts val="0"/>
              </a:spcAft>
              <a:buNone/>
            </a:pPr>
            <a:r>
              <a:rPr lang="en-US" sz="1200" dirty="0">
                <a:latin typeface="Georgia" panose="02040502050405020303" pitchFamily="18" charset="0"/>
              </a:rPr>
              <a:t>The input length of the wav2vec model is usually fixed, so the input speech signal needs to be truncated or padded to make its length meet the requirements of the model. Generally speaking, shorter speech signals can be directly padded to the specified length, while longer speech signals need to be truncated.</a:t>
            </a:r>
            <a:endParaRPr lang="en-US" sz="1200" dirty="0">
              <a:latin typeface="Georgia" panose="02040502050405020303" pitchFamily="18" charset="0"/>
            </a:endParaRPr>
          </a:p>
          <a:p>
            <a:pPr marL="0" lvl="0" indent="0" algn="l" rtl="0">
              <a:spcBef>
                <a:spcPts val="0"/>
              </a:spcBef>
              <a:spcAft>
                <a:spcPts val="0"/>
              </a:spcAft>
              <a:buNone/>
            </a:pPr>
            <a:endParaRPr lang="en-US" sz="1200" dirty="0">
              <a:latin typeface="Georgia" panose="02040502050405020303" pitchFamily="18" charset="0"/>
            </a:endParaRPr>
          </a:p>
          <a:p>
            <a:pPr marL="0" lvl="0" indent="0" algn="l" rtl="0">
              <a:spcBef>
                <a:spcPts val="0"/>
              </a:spcBef>
              <a:spcAft>
                <a:spcPts val="0"/>
              </a:spcAft>
              <a:buNone/>
            </a:pPr>
            <a:r>
              <a:rPr lang="en-US" sz="1200" dirty="0">
                <a:latin typeface="Georgia" panose="02040502050405020303" pitchFamily="18" charset="0"/>
              </a:rPr>
              <a:t>On the other hand, the amount of information contained in the speech signal will also affect the selection of the duration of the speech signal. If the duration of the speech signal is too short, it may not contain enough information for identifying keywords, while if the duration is too long, it may contain too much irrelevant information, thus affecting the detection results. Therefore, it is necessary to select an appropriate speech signal duration while ensuring that the model input length is satisfied.</a:t>
            </a:r>
            <a:endParaRPr sz="1200" dirty="0">
              <a:latin typeface="Georgia" panose="02040502050405020303" pitchFamily="18" charset="0"/>
            </a:endParaRPr>
          </a:p>
        </p:txBody>
      </p:sp>
      <p:sp>
        <p:nvSpPr>
          <p:cNvPr id="2" name="Google Shape;587;p46"/>
          <p:cNvSpPr txBox="1"/>
          <p:nvPr/>
        </p:nvSpPr>
        <p:spPr>
          <a:xfrm>
            <a:off x="713275" y="445025"/>
            <a:ext cx="7717500" cy="740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loo 2"/>
              <a:buNone/>
              <a:defRPr sz="2400" b="1" i="0" u="none" strike="noStrike" cap="none">
                <a:solidFill>
                  <a:schemeClr val="dk1"/>
                </a:solidFill>
                <a:latin typeface="Baloo 2"/>
                <a:ea typeface="Baloo 2"/>
                <a:cs typeface="Baloo 2"/>
                <a:sym typeface="Baloo 2"/>
              </a:defRPr>
            </a:lvl1pPr>
            <a:lvl2pPr marR="0" lvl="1"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2pPr>
            <a:lvl3pPr marR="0" lvl="2"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3pPr>
            <a:lvl4pPr marR="0" lvl="3"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4pPr>
            <a:lvl5pPr marR="0" lvl="4"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5pPr>
            <a:lvl6pPr marR="0" lvl="5"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6pPr>
            <a:lvl7pPr marR="0" lvl="6"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7pPr>
            <a:lvl8pPr marR="0" lvl="7"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8pPr>
            <a:lvl9pPr marR="0" lvl="8"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9pPr>
          </a:lstStyle>
          <a:p>
            <a:pPr algn="ctr"/>
            <a:r>
              <a:rPr lang="en-US" altLang="zh-CN" sz="4000" dirty="0"/>
              <a:t>Discussion</a:t>
            </a:r>
            <a:r>
              <a:rPr lang="zh-CN" altLang="en-US" sz="4000" dirty="0"/>
              <a:t> </a:t>
            </a:r>
            <a:r>
              <a:rPr lang="en-US" altLang="zh-CN" sz="4000" dirty="0"/>
              <a:t>3</a:t>
            </a:r>
            <a:endParaRPr lang="en-US" sz="4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20" name="Google Shape;720;p51"/>
          <p:cNvSpPr txBox="1">
            <a:spLocks noGrp="1"/>
          </p:cNvSpPr>
          <p:nvPr>
            <p:ph type="subTitle" idx="1"/>
          </p:nvPr>
        </p:nvSpPr>
        <p:spPr>
          <a:xfrm>
            <a:off x="1368628" y="1954625"/>
            <a:ext cx="6741055" cy="3190550"/>
          </a:xfrm>
          <a:prstGeom prst="rect">
            <a:avLst/>
          </a:prstGeom>
        </p:spPr>
        <p:txBody>
          <a:bodyPr spcFirstLastPara="1" wrap="square" lIns="91425" tIns="91425" rIns="91425" bIns="91425" anchor="b" anchorCtr="0">
            <a:noAutofit/>
          </a:bodyPr>
          <a:lstStyle/>
          <a:p>
            <a:pPr marL="0" lvl="0" indent="0" algn="l" rtl="0">
              <a:spcBef>
                <a:spcPts val="0"/>
              </a:spcBef>
              <a:spcAft>
                <a:spcPts val="600"/>
              </a:spcAft>
              <a:buNone/>
            </a:pPr>
            <a:r>
              <a:rPr lang="en-US" altLang="zh-CN" sz="1600" b="1" dirty="0">
                <a:latin typeface="Georgia" panose="02040502050405020303" pitchFamily="18" charset="0"/>
              </a:rPr>
              <a:t>Now there are two pieces of speech. The first piece of voice is a keyword. The second piece of voice contains not only all the content of the first piece of voice but also other content. Using wav2vec, can</a:t>
            </a:r>
            <a:r>
              <a:rPr lang="zh-CN" altLang="en-US" sz="1600" b="1" dirty="0">
                <a:latin typeface="Georgia" panose="02040502050405020303" pitchFamily="18" charset="0"/>
              </a:rPr>
              <a:t> </a:t>
            </a:r>
            <a:r>
              <a:rPr lang="en-US" altLang="zh-CN" sz="1600" b="1" dirty="0">
                <a:latin typeface="Georgia" panose="02040502050405020303" pitchFamily="18" charset="0"/>
              </a:rPr>
              <a:t>we</a:t>
            </a:r>
            <a:r>
              <a:rPr lang="zh-CN" altLang="en-US" sz="1600" b="1" dirty="0">
                <a:latin typeface="Georgia" panose="02040502050405020303" pitchFamily="18" charset="0"/>
              </a:rPr>
              <a:t> </a:t>
            </a:r>
            <a:r>
              <a:rPr lang="en-US" altLang="zh-CN" sz="1600" b="1" dirty="0">
                <a:latin typeface="Georgia" panose="02040502050405020303" pitchFamily="18" charset="0"/>
              </a:rPr>
              <a:t>detect that the second piece of voice contains the first piece of voice?</a:t>
            </a:r>
            <a:endParaRPr lang="en-US" sz="1800" dirty="0">
              <a:latin typeface="Georgia" panose="02040502050405020303" pitchFamily="18" charset="0"/>
            </a:endParaRPr>
          </a:p>
          <a:p>
            <a:pPr marL="0" lvl="0" indent="0" algn="l" rtl="0">
              <a:spcBef>
                <a:spcPts val="0"/>
              </a:spcBef>
              <a:spcAft>
                <a:spcPts val="0"/>
              </a:spcAft>
              <a:buNone/>
            </a:pPr>
            <a:r>
              <a:rPr lang="en-US" sz="1200" dirty="0">
                <a:latin typeface="Georgia" panose="02040502050405020303" pitchFamily="18" charset="0"/>
              </a:rPr>
              <a:t>You can use the wav2vec model to detect speech keywords and detect whether the second speech contains the first speech. First, it is necessary to extract and encode features of the first speech to obtain its speech embedding vector (speech embedding). Then, feature extraction and encoding are performed on the second speech segment to obtain its speech embedding vector. Then, vector similarity measurement methods, such as cosine similarity, can be used to measure the similarity between the two speech embedding vectors. If the similarity is higher than a set threshold, the second speech segment can be considered to contain The first speech.</a:t>
            </a:r>
            <a:endParaRPr lang="en-US" sz="1200" dirty="0">
              <a:latin typeface="Georgia" panose="02040502050405020303" pitchFamily="18" charset="0"/>
            </a:endParaRPr>
          </a:p>
          <a:p>
            <a:pPr marL="0" lvl="0" indent="0" algn="l" rtl="0">
              <a:spcBef>
                <a:spcPts val="0"/>
              </a:spcBef>
              <a:spcAft>
                <a:spcPts val="0"/>
              </a:spcAft>
              <a:buNone/>
            </a:pPr>
            <a:endParaRPr lang="en-US" sz="1200" dirty="0">
              <a:latin typeface="Georgia" panose="02040502050405020303" pitchFamily="18" charset="0"/>
            </a:endParaRPr>
          </a:p>
          <a:p>
            <a:pPr marL="0" lvl="0" indent="0" algn="l" rtl="0">
              <a:spcBef>
                <a:spcPts val="0"/>
              </a:spcBef>
              <a:spcAft>
                <a:spcPts val="0"/>
              </a:spcAft>
              <a:buNone/>
            </a:pPr>
            <a:r>
              <a:rPr lang="en-US" sz="1200" dirty="0">
                <a:latin typeface="Georgia" panose="02040502050405020303" pitchFamily="18" charset="0"/>
              </a:rPr>
              <a:t>Part of the embedding vector of the second speech is similar to the embedding vector of the first speech. However, since the second speech also contains other content, another part of its embedding vector may not be similar to the embedding vector of the first speech. Therefore, when performing keyword detection, it is necessary to select an appropriate similarity measurement method and threshold according to the specific situation to ensure the accuracy of detection.</a:t>
            </a:r>
            <a:endParaRPr sz="1200" dirty="0">
              <a:latin typeface="Georgia" panose="02040502050405020303" pitchFamily="18" charset="0"/>
            </a:endParaRPr>
          </a:p>
        </p:txBody>
      </p:sp>
      <p:sp>
        <p:nvSpPr>
          <p:cNvPr id="2" name="Google Shape;587;p46"/>
          <p:cNvSpPr txBox="1"/>
          <p:nvPr/>
        </p:nvSpPr>
        <p:spPr>
          <a:xfrm>
            <a:off x="713275" y="445025"/>
            <a:ext cx="7717500" cy="740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aloo 2"/>
              <a:buNone/>
              <a:defRPr sz="2400" b="1" i="0" u="none" strike="noStrike" cap="none">
                <a:solidFill>
                  <a:schemeClr val="dk1"/>
                </a:solidFill>
                <a:latin typeface="Baloo 2"/>
                <a:ea typeface="Baloo 2"/>
                <a:cs typeface="Baloo 2"/>
                <a:sym typeface="Baloo 2"/>
              </a:defRPr>
            </a:lvl1pPr>
            <a:lvl2pPr marR="0" lvl="1"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2pPr>
            <a:lvl3pPr marR="0" lvl="2"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3pPr>
            <a:lvl4pPr marR="0" lvl="3"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4pPr>
            <a:lvl5pPr marR="0" lvl="4"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5pPr>
            <a:lvl6pPr marR="0" lvl="5"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6pPr>
            <a:lvl7pPr marR="0" lvl="6"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7pPr>
            <a:lvl8pPr marR="0" lvl="7"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8pPr>
            <a:lvl9pPr marR="0" lvl="8" algn="l" rtl="0">
              <a:lnSpc>
                <a:spcPct val="100000"/>
              </a:lnSpc>
              <a:spcBef>
                <a:spcPts val="0"/>
              </a:spcBef>
              <a:spcAft>
                <a:spcPts val="0"/>
              </a:spcAft>
              <a:buClr>
                <a:schemeClr val="dk1"/>
              </a:buClr>
              <a:buSzPts val="3600"/>
              <a:buFont typeface="Baloo 2"/>
              <a:buNone/>
              <a:defRPr sz="3600" b="1" i="0" u="none" strike="noStrike" cap="none">
                <a:solidFill>
                  <a:schemeClr val="dk1"/>
                </a:solidFill>
                <a:latin typeface="Baloo 2"/>
                <a:ea typeface="Baloo 2"/>
                <a:cs typeface="Baloo 2"/>
                <a:sym typeface="Baloo 2"/>
              </a:defRPr>
            </a:lvl9pPr>
          </a:lstStyle>
          <a:p>
            <a:pPr algn="ctr"/>
            <a:r>
              <a:rPr lang="en-US" altLang="zh-CN" sz="4000" dirty="0"/>
              <a:t>Discussion</a:t>
            </a:r>
            <a:r>
              <a:rPr lang="zh-CN" altLang="en-US" sz="4000" dirty="0"/>
              <a:t> </a:t>
            </a:r>
            <a:r>
              <a:rPr lang="en-US" altLang="zh-CN" sz="4000" dirty="0"/>
              <a:t>4</a:t>
            </a:r>
            <a:endParaRPr lang="en-US" sz="4000" dirty="0"/>
          </a:p>
        </p:txBody>
      </p:sp>
    </p:spTree>
  </p:cSld>
  <p:clrMapOvr>
    <a:masterClrMapping/>
  </p:clrMapOvr>
</p:sld>
</file>

<file path=ppt/theme/theme1.xml><?xml version="1.0" encoding="utf-8"?>
<a:theme xmlns:a="http://schemas.openxmlformats.org/drawingml/2006/main" name="Marketing Mix Waves Style by Slidesgo">
  <a:themeElements>
    <a:clrScheme name="Simple Light">
      <a:dk1>
        <a:srgbClr val="000000"/>
      </a:dk1>
      <a:lt1>
        <a:srgbClr val="F3EAE3"/>
      </a:lt1>
      <a:dk2>
        <a:srgbClr val="F0DECD"/>
      </a:dk2>
      <a:lt2>
        <a:srgbClr val="FF4D01"/>
      </a:lt2>
      <a:accent1>
        <a:srgbClr val="FED002"/>
      </a:accent1>
      <a:accent2>
        <a:srgbClr val="01967A"/>
      </a:accent2>
      <a:accent3>
        <a:srgbClr val="7CACE1"/>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8845</Words>
  <Application>WPS Presentation</Application>
  <PresentationFormat>On-screen Show (16:9)</PresentationFormat>
  <Paragraphs>85</Paragraphs>
  <Slides>10</Slides>
  <Notes>10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SimSun</vt:lpstr>
      <vt:lpstr>Wingdings</vt:lpstr>
      <vt:lpstr>Arial</vt:lpstr>
      <vt:lpstr>Baloo 2</vt:lpstr>
      <vt:lpstr>Open Sans</vt:lpstr>
      <vt:lpstr>Open Sans Medium</vt:lpstr>
      <vt:lpstr>Thonburi</vt:lpstr>
      <vt:lpstr>Georgia</vt:lpstr>
      <vt:lpstr>Open Sans</vt:lpstr>
      <vt:lpstr>Microsoft YaHei</vt:lpstr>
      <vt:lpstr>汉仪旗黑</vt:lpstr>
      <vt:lpstr>Arial Unicode MS</vt:lpstr>
      <vt:lpstr>宋体-简</vt:lpstr>
      <vt:lpstr>Marketing Mix Waves Style by Slidesgo</vt:lpstr>
      <vt:lpstr>Introduction of Wav2Vec</vt:lpstr>
      <vt:lpstr>General Introduction</vt:lpstr>
      <vt:lpstr>Principle</vt:lpstr>
      <vt:lpstr>Features</vt:lpstr>
      <vt:lpstr>Applications</vt:lpstr>
      <vt:lpstr>PowerPoint 演示文稿</vt:lpstr>
      <vt:lpstr>PowerPoint 演示文稿</vt:lpstr>
      <vt:lpstr>PowerPoint 演示文稿</vt:lpstr>
      <vt:lpstr>PowerPoint 演示文稿</vt:lpstr>
      <vt:lpstr>Feasibility of application in our project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Wav2Vec</dc:title>
  <dc:creator/>
  <cp:lastModifiedBy>xifantang</cp:lastModifiedBy>
  <cp:revision>6</cp:revision>
  <dcterms:created xsi:type="dcterms:W3CDTF">2023-10-29T13:53:34Z</dcterms:created>
  <dcterms:modified xsi:type="dcterms:W3CDTF">2023-10-29T13:53:34Z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1033-5.5.1.8075</vt:lpwstr>
  </property>
</Properties>
</file>