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82" r:id="rId4"/>
    <p:sldId id="283" r:id="rId5"/>
    <p:sldId id="284" r:id="rId6"/>
    <p:sldId id="285" r:id="rId7"/>
    <p:sldId id="286" r:id="rId8"/>
    <p:sldId id="289" r:id="rId9"/>
    <p:sldId id="288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1.10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/>
              <a:t>配角</a:t>
            </a:r>
            <a:r>
              <a:rPr lang="zh-CN" altLang="en-US" sz="3600" dirty="0" smtClean="0"/>
              <a:t>测试</a:t>
            </a:r>
            <a:r>
              <a:rPr lang="zh-CN" altLang="en-US" sz="3600" dirty="0" smtClean="0"/>
              <a:t>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配角</a:t>
            </a:r>
            <a:r>
              <a:rPr lang="zh-CN" altLang="en-US" dirty="0" smtClean="0"/>
              <a:t>测试</a:t>
            </a:r>
            <a:r>
              <a:rPr lang="zh-CN" altLang="en-US" dirty="0" smtClean="0"/>
              <a:t>法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配角测试法使用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配角测试法概述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什么是配角测试法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鼓励测试人员专注于某些特定的特性，它们虽然不是那种我们希望用户使用的主要特性，但和那些主要的特性一同出现在显示器上。它们越紧邻那些主要功能，越容易被人注意。所以，我们必须给于这些特性足够的重视，不能忽视它们</a:t>
            </a:r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UI</a:t>
            </a:r>
            <a:r>
              <a:rPr lang="zh-CN" altLang="en-US" dirty="0" smtClean="0"/>
              <a:t>上，配角测试法关注靠近被测功能的其他功能，即紧邻的功能：同一地点的不同风景，教堂旁边的小矮房，旁边的喷泉</a:t>
            </a:r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配角测试法概述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配角测试法也指一些辅助</a:t>
            </a:r>
            <a:r>
              <a:rPr lang="en-US" altLang="zh-CN" dirty="0"/>
              <a:t>/</a:t>
            </a:r>
            <a:r>
              <a:rPr lang="zh-CN" altLang="en-US" dirty="0"/>
              <a:t>配角功能，以商品购买为例，主路径是浏览</a:t>
            </a:r>
            <a:r>
              <a:rPr lang="en-US" altLang="zh-CN" dirty="0"/>
              <a:t>--</a:t>
            </a:r>
            <a:r>
              <a:rPr lang="zh-CN" altLang="en-US" dirty="0"/>
              <a:t>购买</a:t>
            </a:r>
            <a:r>
              <a:rPr lang="en-US" altLang="zh-CN" dirty="0"/>
              <a:t>--</a:t>
            </a:r>
            <a:r>
              <a:rPr lang="zh-CN" altLang="en-US" dirty="0"/>
              <a:t>付款</a:t>
            </a:r>
            <a:r>
              <a:rPr lang="en-US" altLang="zh-CN" dirty="0"/>
              <a:t>--</a:t>
            </a:r>
            <a:r>
              <a:rPr lang="zh-CN" altLang="en-US" dirty="0"/>
              <a:t>商品评论，配角功能是合作招商，意见建议，友情链接</a:t>
            </a:r>
            <a:r>
              <a:rPr lang="zh-CN" altLang="en-US" dirty="0" smtClean="0"/>
              <a:t>等等</a:t>
            </a:r>
            <a:endParaRPr lang="zh-CN" altLang="en-US" dirty="0"/>
          </a:p>
          <a:p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32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配角测试法使用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【</a:t>
            </a:r>
            <a:r>
              <a:rPr lang="zh-CN" altLang="zh-CN" smtClean="0"/>
              <a:t>紧邻的功能】一个菜单有多个选项，我们通常选择第</a:t>
            </a:r>
            <a:r>
              <a:rPr lang="en-US" altLang="zh-CN" smtClean="0"/>
              <a:t>2</a:t>
            </a:r>
            <a:r>
              <a:rPr lang="zh-CN" altLang="zh-CN" smtClean="0"/>
              <a:t>个选项，那么我们可以去测试第</a:t>
            </a:r>
            <a:r>
              <a:rPr lang="en-US" altLang="zh-CN" smtClean="0"/>
              <a:t>3</a:t>
            </a:r>
            <a:r>
              <a:rPr lang="zh-CN" altLang="zh-CN" smtClean="0"/>
              <a:t>个选项。比如搜狗浏览器菜单栏有多个选项，在测历史记录的时候，可以试试其他选项的生效性。</a:t>
            </a:r>
            <a:endParaRPr lang="zh-CN" altLang="en-US" dirty="0"/>
          </a:p>
        </p:txBody>
      </p:sp>
      <p:sp>
        <p:nvSpPr>
          <p:cNvPr id="4" name="AutoShape 2" descr="http://mmbiz.qpic.cn/mmbiz_png/za53OcOES1RpVtt3cjPCAHMDAjBj1uRs3EfQBvsTZEH0nhvdbvFRHzbu27FQtbGoUa1owNtQ2H0lKPv5BCggEA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95" y="3351381"/>
            <a:ext cx="4723809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5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配角测试法使用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89700" y="1089024"/>
            <a:ext cx="5016500" cy="4930775"/>
          </a:xfrm>
        </p:spPr>
        <p:txBody>
          <a:bodyPr>
            <a:normAutofit lnSpcReduction="10000"/>
          </a:bodyPr>
          <a:lstStyle/>
          <a:p>
            <a:r>
              <a:rPr lang="zh-CN" altLang="zh-CN" dirty="0" smtClean="0"/>
              <a:t>【辅助</a:t>
            </a:r>
            <a:r>
              <a:rPr lang="en-US" altLang="zh-CN" dirty="0" smtClean="0"/>
              <a:t>/</a:t>
            </a:r>
            <a:r>
              <a:rPr lang="zh-CN" altLang="zh-CN" dirty="0" smtClean="0"/>
              <a:t>配角功能】在浏览器标签页功能中，</a:t>
            </a:r>
            <a:r>
              <a:rPr lang="en-US" altLang="zh-CN" dirty="0" smtClean="0"/>
              <a:t>win7</a:t>
            </a:r>
            <a:r>
              <a:rPr lang="zh-CN" altLang="zh-CN" dirty="0" smtClean="0"/>
              <a:t>任务栏预览标签页算是用户较少使用的配角功能，但是发现的</a:t>
            </a:r>
            <a:r>
              <a:rPr lang="en-US" altLang="zh-CN" dirty="0" smtClean="0"/>
              <a:t>bug</a:t>
            </a:r>
            <a:r>
              <a:rPr lang="zh-CN" altLang="zh-CN" dirty="0" smtClean="0"/>
              <a:t>是</a:t>
            </a:r>
            <a:r>
              <a:rPr lang="en-US" altLang="zh-CN" dirty="0" smtClean="0"/>
              <a:t>win7</a:t>
            </a:r>
            <a:r>
              <a:rPr lang="zh-CN" altLang="zh-CN" dirty="0" smtClean="0"/>
              <a:t>任务栏预览模式下，移动标签页，任务栏预览缩略图顺序和标签栏顺序不一致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0" y="1329508"/>
            <a:ext cx="5940056" cy="36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6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配角测试法使用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【</a:t>
            </a:r>
            <a:r>
              <a:rPr lang="zh-CN" altLang="en-US" smtClean="0"/>
              <a:t>紧邻的功能</a:t>
            </a:r>
            <a:r>
              <a:rPr lang="en-US" altLang="zh-CN" smtClean="0"/>
              <a:t>】</a:t>
            </a:r>
            <a:r>
              <a:rPr lang="zh-CN" altLang="en-US" smtClean="0"/>
              <a:t>在测试地址栏中搜索的功能时，发现点击搜索栏后，再点击地址栏中收藏五角星，弹出的气泡位置错乱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00" y="2814781"/>
            <a:ext cx="6000000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6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测试安卓手机上输入法，使用皮肤后，语音按钮是否能正常使用</a:t>
            </a:r>
            <a:endParaRPr lang="en-US" altLang="zh-CN" smtClean="0"/>
          </a:p>
          <a:p>
            <a:r>
              <a:rPr lang="zh-CN" altLang="en-US" smtClean="0"/>
              <a:t>使用其他皮肤后，再切回原来默认的皮肤</a:t>
            </a:r>
            <a:endParaRPr lang="en-US" altLang="zh-CN" smtClean="0"/>
          </a:p>
          <a:p>
            <a:r>
              <a:rPr lang="zh-CN" altLang="en-US" smtClean="0"/>
              <a:t>使用皮肤后，点击每一个按键是否都能正常使用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44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配角测试法与地标测试法的区别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mtClean="0"/>
              <a:t>考虑角度不同</a:t>
            </a:r>
          </a:p>
          <a:p>
            <a:pPr lvl="0"/>
            <a:r>
              <a:rPr lang="zh-CN" altLang="zh-CN" smtClean="0"/>
              <a:t>地标测试法采用不同地点的不同风景，要求被测所有功能可以形成一副地标的地图。</a:t>
            </a:r>
          </a:p>
          <a:p>
            <a:pPr lvl="0"/>
            <a:r>
              <a:rPr lang="zh-CN" altLang="zh-CN" smtClean="0"/>
              <a:t>地标测试法：我们会走遍罗马十大地标：罗马竞技场，罗马广场，威尼斯广场，圣母大教堂……</a:t>
            </a:r>
          </a:p>
          <a:p>
            <a:pPr lvl="0"/>
            <a:r>
              <a:rPr lang="zh-CN" altLang="zh-CN" smtClean="0"/>
              <a:t>配角测试法：罗马竞技场旁边的马路，罗马广场上的灯柱……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33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645</TotalTime>
  <Words>443</Words>
  <Application>Microsoft Office PowerPoint</Application>
  <PresentationFormat>宽屏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配角测试法概述</vt:lpstr>
      <vt:lpstr>配角测试法概述</vt:lpstr>
      <vt:lpstr>配角测试法使用</vt:lpstr>
      <vt:lpstr>配角测试法使用</vt:lpstr>
      <vt:lpstr>配角测试法使用</vt:lpstr>
      <vt:lpstr>实战</vt:lpstr>
      <vt:lpstr>配角测试法与地标测试法的区别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55</cp:revision>
  <dcterms:created xsi:type="dcterms:W3CDTF">2018-07-18T03:20:47Z</dcterms:created>
  <dcterms:modified xsi:type="dcterms:W3CDTF">2018-08-20T06:30:28Z</dcterms:modified>
</cp:coreProperties>
</file>