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15" r:id="rId4"/>
    <p:sldId id="316" r:id="rId5"/>
    <p:sldId id="317" r:id="rId6"/>
    <p:sldId id="318" r:id="rId7"/>
    <p:sldId id="312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8829" autoAdjust="0"/>
  </p:normalViewPr>
  <p:slideViewPr>
    <p:cSldViewPr snapToGrid="0">
      <p:cViewPr varScale="1">
        <p:scale>
          <a:sx n="75" d="100"/>
          <a:sy n="75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4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v.sohu.com/spor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1.10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/>
              <a:t>通宵</a:t>
            </a:r>
            <a:r>
              <a:rPr lang="zh-CN" altLang="en-US" dirty="0" smtClean="0"/>
              <a:t>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通宵测试法使用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什么是通宵测试法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选择那些使软件满负荷运行的场景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或衍生场景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，使用内存和网络，或者在其他方面消耗资源，让场景一遍一遍反复测试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目的：探索有没有因消耗资源造成的问题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0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通宵测试法举例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启动浏览器 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访问带有</a:t>
            </a:r>
            <a:r>
              <a:rPr lang="en-US" altLang="zh-CN" dirty="0"/>
              <a:t>Flash</a:t>
            </a:r>
            <a:r>
              <a:rPr lang="zh-CN" altLang="en-US" dirty="0"/>
              <a:t>视频的</a:t>
            </a:r>
            <a:r>
              <a:rPr lang="zh-CN" altLang="en-US" dirty="0" smtClean="0"/>
              <a:t>页面</a:t>
            </a:r>
            <a:r>
              <a:rPr lang="en-US" altLang="zh-CN" dirty="0">
                <a:hlinkClick r:id="rId2"/>
              </a:rPr>
              <a:t>https://tv.sohu.com/sports/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按下键盘上的</a:t>
            </a:r>
            <a:r>
              <a:rPr lang="en-US" altLang="zh-CN" dirty="0" err="1"/>
              <a:t>ctrl+Q</a:t>
            </a:r>
            <a:r>
              <a:rPr lang="zh-CN" altLang="en-US" dirty="0"/>
              <a:t>进行视频的提取操作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漂移播放窗口显示恢复提示按钮后，点击按钮进行恢复操作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反复执行</a:t>
            </a:r>
            <a:r>
              <a:rPr lang="en-US" altLang="zh-CN" dirty="0"/>
              <a:t>3-4</a:t>
            </a:r>
            <a:r>
              <a:rPr lang="zh-CN" altLang="en-US" dirty="0"/>
              <a:t>步骤，浏览器发生崩溃 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5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通宵测试法举例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3030" y="1089024"/>
            <a:ext cx="5109028" cy="576897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5100" dirty="0" smtClean="0"/>
              <a:t>bug</a:t>
            </a:r>
            <a:r>
              <a:rPr lang="zh-CN" altLang="en-US" sz="5100" dirty="0" smtClean="0"/>
              <a:t>原因：</a:t>
            </a:r>
            <a:endParaRPr lang="en-US" altLang="zh-CN" sz="5100" dirty="0" smtClean="0"/>
          </a:p>
          <a:p>
            <a:pPr lvl="1"/>
            <a:r>
              <a:rPr lang="zh-CN" altLang="en-US" sz="4200" dirty="0"/>
              <a:t>重复处理</a:t>
            </a:r>
            <a:r>
              <a:rPr lang="en-US" altLang="zh-CN" sz="4200" dirty="0"/>
              <a:t>Ctrl + Q</a:t>
            </a:r>
            <a:r>
              <a:rPr lang="zh-CN" altLang="en-US" sz="4200" dirty="0"/>
              <a:t>导致。在还没有完成视频提取状态的时候，由于重复的</a:t>
            </a:r>
            <a:r>
              <a:rPr lang="en-US" altLang="zh-CN" sz="4200" dirty="0"/>
              <a:t>Ctrl + Q</a:t>
            </a:r>
            <a:r>
              <a:rPr lang="zh-CN" altLang="en-US" sz="4200" dirty="0"/>
              <a:t>堆在消息队列中，因此，完成视频提取后还会继续处理，但这个时候父窗口已经发生改变，因此某些函数会发生崩溃。处理办法是检测一下当前是否是漂移状态，在漂移状态下不处理</a:t>
            </a:r>
            <a:r>
              <a:rPr lang="en-US" altLang="zh-CN" sz="4200" dirty="0"/>
              <a:t>Ctrl + Q</a:t>
            </a:r>
            <a:r>
              <a:rPr lang="zh-CN" altLang="en-US" sz="4200" dirty="0"/>
              <a:t>消息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9" y="1133227"/>
            <a:ext cx="6136641" cy="48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通宵测试</a:t>
            </a:r>
            <a:r>
              <a:rPr lang="zh-CN" altLang="en-US" dirty="0" smtClean="0"/>
              <a:t>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除了在测试用例中使用通宵测试法进行测试用例设计外，也可以进行专项的稳定性测试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打开、关闭操作（浏览器或某应用）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反复执行播放、取消播放视频操作（雪梨视频播放功能）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反复提交编辑作业（雪梨发布作业）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通宵测试法定义</a:t>
            </a:r>
            <a:endParaRPr lang="en-US" altLang="zh-CN" dirty="0" smtClean="0"/>
          </a:p>
          <a:p>
            <a:r>
              <a:rPr lang="zh-CN" altLang="en-US" dirty="0" smtClean="0"/>
              <a:t>通宵测试法的使用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4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1806</TotalTime>
  <Words>231</Words>
  <Application>Microsoft Office PowerPoint</Application>
  <PresentationFormat>宽屏</PresentationFormat>
  <Paragraphs>30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通宵测试法举例</vt:lpstr>
      <vt:lpstr>通宵测试法举例</vt:lpstr>
      <vt:lpstr>通宵测试法使用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100</cp:revision>
  <dcterms:created xsi:type="dcterms:W3CDTF">2018-07-18T03:20:47Z</dcterms:created>
  <dcterms:modified xsi:type="dcterms:W3CDTF">2018-08-20T06:50:27Z</dcterms:modified>
</cp:coreProperties>
</file>