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77" r:id="rId4"/>
    <p:sldId id="278" r:id="rId5"/>
    <p:sldId id="279" r:id="rId6"/>
    <p:sldId id="280" r:id="rId7"/>
    <p:sldId id="281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1.3 </a:t>
            </a:r>
            <a:r>
              <a:rPr lang="zh-CN" altLang="en-US" sz="3600" dirty="0" smtClean="0"/>
              <a:t>探索式</a:t>
            </a:r>
            <a:r>
              <a:rPr lang="zh-CN" altLang="en-US" sz="3600" dirty="0" smtClean="0"/>
              <a:t>软件测试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指南测试法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指南测试法概述</a:t>
            </a:r>
            <a:endParaRPr lang="en-US" altLang="zh-CN" dirty="0" smtClean="0"/>
          </a:p>
          <a:p>
            <a:r>
              <a:rPr lang="zh-CN" altLang="en-US" dirty="0" smtClean="0"/>
              <a:t>指南测试法使用要求</a:t>
            </a:r>
            <a:endParaRPr lang="en-US" altLang="zh-CN" dirty="0" smtClean="0"/>
          </a:p>
          <a:p>
            <a:r>
              <a:rPr lang="zh-CN" altLang="en-US" dirty="0" smtClean="0"/>
              <a:t>指南测试法的变种和评价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指南测试法概述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2700" y="1089024"/>
            <a:ext cx="2705100" cy="49307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:</a:t>
            </a:r>
            <a:r>
              <a:rPr lang="zh-CN" altLang="en-US" dirty="0"/>
              <a:t>要求</a:t>
            </a:r>
            <a:r>
              <a:rPr lang="zh-CN" altLang="en-US" dirty="0" smtClean="0"/>
              <a:t>测试人员</a:t>
            </a:r>
            <a:r>
              <a:rPr lang="zh-CN" altLang="en-US" dirty="0"/>
              <a:t>严格</a:t>
            </a:r>
            <a:r>
              <a:rPr lang="zh-CN" altLang="en-US" dirty="0" smtClean="0"/>
              <a:t>遵照手册</a:t>
            </a:r>
            <a:r>
              <a:rPr lang="zh-CN" altLang="en-US" dirty="0"/>
              <a:t>的建议</a:t>
            </a:r>
            <a:r>
              <a:rPr lang="zh-CN" altLang="en-US" dirty="0" smtClean="0"/>
              <a:t>执行</a:t>
            </a:r>
            <a:r>
              <a:rPr lang="zh-CN" altLang="en-US" dirty="0"/>
              <a:t>操作。如果是</a:t>
            </a:r>
            <a:r>
              <a:rPr lang="zh-CN" altLang="en-US" dirty="0" smtClean="0"/>
              <a:t>帮助手册</a:t>
            </a:r>
            <a:r>
              <a:rPr lang="en-US" altLang="zh-CN" dirty="0"/>
              <a:t>,</a:t>
            </a:r>
            <a:r>
              <a:rPr lang="zh-CN" altLang="en-US" dirty="0"/>
              <a:t>请以完全不了解系统</a:t>
            </a:r>
            <a:r>
              <a:rPr lang="zh-CN" altLang="en-US" dirty="0" smtClean="0"/>
              <a:t>视角</a:t>
            </a:r>
            <a:r>
              <a:rPr lang="zh-CN" altLang="en-US" dirty="0"/>
              <a:t>严格按照其</a:t>
            </a:r>
            <a:r>
              <a:rPr lang="zh-CN" altLang="en-US" dirty="0" smtClean="0"/>
              <a:t>使用进行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pic>
        <p:nvPicPr>
          <p:cNvPr id="1026" name="Picture 2" descr="https://timgsa.baidu.com/timg?image&amp;quality=80&amp;size=b9999_10000&amp;sec=1534736594586&amp;di=52cccc552d0dcc05a9c164722645491b&amp;imgtype=0&amp;src=http%3A%2F%2Fimg1.qunarzz.com%2Ftravel%2Fpoi%2F201407%2F28%2Ff1bd8b777c6b5b41c8d65e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140170"/>
            <a:ext cx="8124825" cy="462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63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指南测试法使用要求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忠实执行用户手册中描述的每个场景</a:t>
            </a:r>
            <a:endParaRPr lang="en-US" altLang="zh-CN" dirty="0" smtClean="0"/>
          </a:p>
          <a:p>
            <a:r>
              <a:rPr lang="zh-CN" altLang="en-US" dirty="0" smtClean="0"/>
              <a:t>验证软件确实实现了手册所描述的各种特性</a:t>
            </a:r>
            <a:endParaRPr lang="en-US" altLang="zh-CN" dirty="0" smtClean="0"/>
          </a:p>
          <a:p>
            <a:r>
              <a:rPr lang="zh-CN" altLang="en-US" dirty="0" smtClean="0"/>
              <a:t>验证用户手册的准确性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97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指南测试法的变种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博客测试法：要求测试人员遵循第三方的建议来测试</a:t>
            </a:r>
            <a:endParaRPr lang="en-US" altLang="zh-CN" dirty="0" smtClean="0"/>
          </a:p>
          <a:p>
            <a:r>
              <a:rPr lang="zh-CN" altLang="en-US" dirty="0" smtClean="0"/>
              <a:t>专家测试法：要求测试人员按照反面评论者的抱怨来创建测试用例</a:t>
            </a:r>
            <a:endParaRPr lang="en-US" altLang="zh-CN" dirty="0" smtClean="0"/>
          </a:p>
          <a:p>
            <a:r>
              <a:rPr lang="zh-CN" altLang="en-US" dirty="0" smtClean="0"/>
              <a:t>竞争对手测试法：要求测试人员遵循专家或博客为竞争对手们提供的建议来测试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35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指南测试法的评价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用于测试软件是否提供了与广告宣传的特性</a:t>
            </a:r>
            <a:endParaRPr lang="en-US" altLang="zh-CN" dirty="0" smtClean="0"/>
          </a:p>
          <a:p>
            <a:r>
              <a:rPr lang="zh-CN" altLang="en-US" dirty="0" smtClean="0"/>
              <a:t>要求测试人员按照用户使用方式把软件特性串起来测试</a:t>
            </a:r>
            <a:endParaRPr lang="en-US" altLang="zh-CN" dirty="0" smtClean="0"/>
          </a:p>
          <a:p>
            <a:r>
              <a:rPr lang="zh-CN" altLang="en-US" dirty="0" smtClean="0"/>
              <a:t>按用户真实使用方式相互交互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32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Microsoft Office </a:t>
            </a:r>
            <a:r>
              <a:rPr lang="zh-CN" altLang="en-US" smtClean="0"/>
              <a:t>中根据帮助手册使用指南测试法进行测试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94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617</TotalTime>
  <Words>196</Words>
  <Application>Microsoft Office PowerPoint</Application>
  <PresentationFormat>宽屏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指南测试法概述</vt:lpstr>
      <vt:lpstr>指南测试法使用要求</vt:lpstr>
      <vt:lpstr>指南测试法的变种</vt:lpstr>
      <vt:lpstr>指南测试法的评价</vt:lpstr>
      <vt:lpstr>练习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45</cp:revision>
  <dcterms:created xsi:type="dcterms:W3CDTF">2018-07-18T03:20:47Z</dcterms:created>
  <dcterms:modified xsi:type="dcterms:W3CDTF">2018-08-20T01:10:03Z</dcterms:modified>
</cp:coreProperties>
</file>