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82" r:id="rId4"/>
    <p:sldId id="283" r:id="rId5"/>
    <p:sldId id="287" r:id="rId6"/>
    <p:sldId id="284" r:id="rId7"/>
    <p:sldId id="285" r:id="rId8"/>
    <p:sldId id="286" r:id="rId9"/>
    <p:sldId id="288" r:id="rId10"/>
    <p:sldId id="289" r:id="rId11"/>
    <p:sldId id="290" r:id="rId12"/>
    <p:sldId id="27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76" autoAdjust="0"/>
    <p:restoredTop sz="95179" autoAdjust="0"/>
  </p:normalViewPr>
  <p:slideViewPr>
    <p:cSldViewPr snapToGrid="0">
      <p:cViewPr varScale="1">
        <p:scale>
          <a:sx n="75" d="100"/>
          <a:sy n="75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2124A-F363-4BD3-8BA5-C8EDB8A4673E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ACA88-C620-47A1-A6D3-F68F6DD6F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2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900" y="60462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7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16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9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65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50800"/>
            <a:ext cx="105156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515600" cy="493077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5328" y="1153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1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6400" y="50800"/>
            <a:ext cx="65913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1800" y="1165225"/>
            <a:ext cx="65913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228" y="60716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6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98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84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33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37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92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49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5500" y="0"/>
            <a:ext cx="1051560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0900" y="1076324"/>
            <a:ext cx="10515600" cy="521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F4A6-17F9-4CD5-BCB8-44B65F331829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29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Ø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Wingdings" panose="05000000000000000000" pitchFamily="2" charset="2"/>
        <a:buChar char="l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6704" y="726578"/>
            <a:ext cx="9144000" cy="23876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sz="3600" dirty="0" smtClean="0"/>
              <a:t>1.6 </a:t>
            </a:r>
            <a:r>
              <a:rPr lang="zh-CN" altLang="en-US" sz="3600" dirty="0" smtClean="0"/>
              <a:t>探索式软件测试</a:t>
            </a:r>
            <a:r>
              <a:rPr lang="en-US" altLang="zh-CN" sz="3600" dirty="0" smtClean="0"/>
              <a:t>—</a:t>
            </a:r>
            <a:r>
              <a:rPr lang="zh-CN" altLang="en-US" dirty="0" smtClean="0"/>
              <a:t>极限</a:t>
            </a:r>
            <a:r>
              <a:rPr lang="zh-CN" altLang="en-US" sz="3600" dirty="0" smtClean="0"/>
              <a:t>测试法</a:t>
            </a:r>
            <a:endParaRPr lang="en-US" altLang="zh-CN" sz="3600" dirty="0" smtClean="0"/>
          </a:p>
          <a:p>
            <a:pPr algn="r"/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24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极限测试法（边界之旅）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使用文本框所允许的最大数量的字符或空字符（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）来填充它</a:t>
            </a:r>
            <a:endParaRPr lang="en-US" altLang="zh-CN" dirty="0" smtClean="0"/>
          </a:p>
          <a:p>
            <a:r>
              <a:rPr lang="zh-CN" altLang="en-US" dirty="0" smtClean="0"/>
              <a:t>建立一个有嵌套很多层的文件夹结构，然后将某媒体文件放入最内层的一个文件夹，然后试图播放改媒体文件</a:t>
            </a:r>
            <a:endParaRPr lang="en-US" altLang="zh-CN" dirty="0" smtClean="0"/>
          </a:p>
          <a:p>
            <a:r>
              <a:rPr lang="zh-CN" altLang="en-US" dirty="0" smtClean="0"/>
              <a:t>单击一个按钮上非常接近边缘的地方，看看点击是否仍可识别</a:t>
            </a:r>
            <a:endParaRPr lang="en-US" altLang="zh-CN" dirty="0" smtClean="0"/>
          </a:p>
          <a:p>
            <a:r>
              <a:rPr lang="zh-CN" altLang="en-US" dirty="0" smtClean="0"/>
              <a:t>向只接收数字的文本框中键入字符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4026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极限测试法概述</a:t>
            </a:r>
            <a:endParaRPr lang="en-US" altLang="zh-CN" dirty="0" smtClean="0"/>
          </a:p>
          <a:p>
            <a:r>
              <a:rPr lang="zh-CN" altLang="en-US" dirty="0" smtClean="0"/>
              <a:t>极限测试法怎样使用</a:t>
            </a:r>
            <a:endParaRPr lang="en-US" altLang="zh-CN" dirty="0" smtClean="0"/>
          </a:p>
          <a:p>
            <a:r>
              <a:rPr lang="zh-CN" altLang="en-US" smtClean="0"/>
              <a:t>极限测试法举例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871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09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6591" y="0"/>
            <a:ext cx="6591300" cy="892175"/>
          </a:xfrm>
        </p:spPr>
        <p:txBody>
          <a:bodyPr/>
          <a:lstStyle/>
          <a:p>
            <a:pPr algn="ctr"/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指南测试法概述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60235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极限测试法概述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什么是极限测试法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采用的途径</a:t>
            </a:r>
            <a:r>
              <a:rPr lang="zh-CN" altLang="en-US" dirty="0" smtClean="0"/>
              <a:t>是软向软件</a:t>
            </a:r>
            <a:r>
              <a:rPr lang="zh-CN" altLang="en-US" dirty="0" smtClean="0"/>
              <a:t>提出很多难以回答的问题</a:t>
            </a:r>
            <a:endParaRPr lang="en-US" altLang="zh-CN" dirty="0" smtClean="0"/>
          </a:p>
          <a:p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用户能不能一下子订购</a:t>
            </a:r>
            <a:r>
              <a:rPr lang="en-US" altLang="zh-CN" dirty="0" smtClean="0"/>
              <a:t>200</a:t>
            </a:r>
            <a:r>
              <a:rPr lang="zh-CN" altLang="en-US" dirty="0" smtClean="0"/>
              <a:t>件商品？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用户在缺货登记中是否可以预定多个商品？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付账的时候，用户可以不带更换想要使用的信用卡吗？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用户在数据表单中每个字段都填错了，会出现什么情况？</a:t>
            </a:r>
            <a:endParaRPr lang="en-US" altLang="zh-CN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1303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极限测试法举例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altLang="zh-CN" dirty="0"/>
              <a:t>1. </a:t>
            </a:r>
            <a:r>
              <a:rPr lang="zh-CN" altLang="en-US" dirty="0"/>
              <a:t>高并发压力测试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dirty="0"/>
              <a:t>      </a:t>
            </a:r>
            <a:r>
              <a:rPr lang="zh-CN" altLang="en-US" dirty="0" smtClean="0"/>
              <a:t>比如</a:t>
            </a:r>
            <a:r>
              <a:rPr lang="zh-CN" altLang="en-US" dirty="0"/>
              <a:t>：高峰期间的网站负载，还记得那些年我们一起买过的春运火车票吗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 smtClean="0"/>
              <a:t>2 </a:t>
            </a:r>
            <a:r>
              <a:rPr lang="zh-CN" altLang="en-US" dirty="0" smtClean="0"/>
              <a:t>数据</a:t>
            </a:r>
            <a:r>
              <a:rPr lang="zh-CN" altLang="en-US" dirty="0"/>
              <a:t>极限的操作测试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dirty="0"/>
              <a:t>      </a:t>
            </a:r>
            <a:r>
              <a:rPr lang="zh-CN" altLang="en-US" dirty="0" smtClean="0"/>
              <a:t>比如</a:t>
            </a:r>
            <a:r>
              <a:rPr lang="zh-CN" altLang="en-US" dirty="0"/>
              <a:t>：将本地数据库的数据清空为</a:t>
            </a:r>
            <a:r>
              <a:rPr lang="en-US" altLang="zh-CN" dirty="0"/>
              <a:t>0</a:t>
            </a:r>
            <a:r>
              <a:rPr lang="zh-CN" altLang="en-US" dirty="0"/>
              <a:t>时，校验功能是否正常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dirty="0"/>
              <a:t>      </a:t>
            </a:r>
            <a:r>
              <a:rPr lang="zh-CN" altLang="en-US" dirty="0" smtClean="0"/>
              <a:t>比如</a:t>
            </a:r>
            <a:r>
              <a:rPr lang="zh-CN" altLang="en-US" dirty="0"/>
              <a:t>：将本地数据库的数据远远高于最大值，校验功能是否正常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dirty="0"/>
              <a:t>         </a:t>
            </a:r>
          </a:p>
        </p:txBody>
      </p:sp>
    </p:spTree>
    <p:extLst>
      <p:ext uri="{BB962C8B-B14F-4D97-AF65-F5344CB8AC3E}">
        <p14:creationId xmlns:p14="http://schemas.microsoft.com/office/powerpoint/2010/main" val="1475480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极限测试法举例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zh-CN" altLang="en-US" dirty="0" smtClean="0"/>
              <a:t>     比如</a:t>
            </a:r>
            <a:r>
              <a:rPr lang="zh-CN" altLang="en-US" dirty="0"/>
              <a:t>：将数据输入或输出为各类异常值，校验功能是否</a:t>
            </a:r>
            <a:r>
              <a:rPr lang="zh-CN" altLang="en-US" dirty="0" smtClean="0"/>
              <a:t>正常</a:t>
            </a:r>
            <a:endParaRPr lang="en-US" altLang="zh-CN" dirty="0" smtClean="0"/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dirty="0"/>
              <a:t> </a:t>
            </a:r>
            <a:r>
              <a:rPr lang="en-US" altLang="zh-CN" dirty="0"/>
              <a:t>3. </a:t>
            </a:r>
            <a:r>
              <a:rPr lang="zh-CN" altLang="en-US" dirty="0"/>
              <a:t>存储空间的操作测试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dirty="0"/>
              <a:t>       比如：下载的内容，存储空间不足情况下，校验下载是否</a:t>
            </a:r>
            <a:r>
              <a:rPr lang="zh-CN" altLang="en-US" dirty="0" smtClean="0"/>
              <a:t>正常</a:t>
            </a:r>
            <a:endParaRPr lang="en-US" altLang="zh-CN" dirty="0" smtClean="0"/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dirty="0"/>
              <a:t> </a:t>
            </a:r>
            <a:r>
              <a:rPr lang="en-US" altLang="zh-CN" dirty="0"/>
              <a:t>4. CPU</a:t>
            </a:r>
            <a:r>
              <a:rPr lang="zh-CN" altLang="en-US" dirty="0"/>
              <a:t>或内存占用的操作测试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dirty="0"/>
              <a:t>           比如：运行的</a:t>
            </a:r>
            <a:r>
              <a:rPr lang="en-US" altLang="zh-CN" dirty="0"/>
              <a:t>App</a:t>
            </a:r>
            <a:r>
              <a:rPr lang="zh-CN" altLang="en-US" dirty="0"/>
              <a:t>，在内存占用不足的情况下，校验</a:t>
            </a:r>
            <a:r>
              <a:rPr lang="en-US" altLang="zh-CN" dirty="0"/>
              <a:t>App</a:t>
            </a:r>
            <a:r>
              <a:rPr lang="zh-CN" altLang="en-US" dirty="0"/>
              <a:t>运行是否正常</a:t>
            </a:r>
          </a:p>
          <a:p>
            <a:pPr marL="0" indent="0">
              <a:lnSpc>
                <a:spcPct val="160000"/>
              </a:lnSpc>
              <a:buNone/>
            </a:pPr>
            <a:endParaRPr lang="zh-CN" altLang="en-US" dirty="0"/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dirty="0"/>
              <a:t>   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3614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极限测试法举例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en-US" dirty="0"/>
              <a:t> </a:t>
            </a:r>
            <a:r>
              <a:rPr lang="en-US" altLang="zh-CN" dirty="0"/>
              <a:t>5. </a:t>
            </a:r>
            <a:r>
              <a:rPr lang="zh-CN" altLang="en-US" dirty="0"/>
              <a:t>网络传输的操作测试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dirty="0" smtClean="0"/>
              <a:t> </a:t>
            </a:r>
            <a:r>
              <a:rPr lang="zh-CN" altLang="en-US" dirty="0"/>
              <a:t>     比如：连接网络，但是速度慢的情况下，校验功能是否正常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dirty="0"/>
              <a:t> </a:t>
            </a:r>
            <a:r>
              <a:rPr lang="en-US" altLang="zh-CN" dirty="0"/>
              <a:t>6. </a:t>
            </a:r>
            <a:r>
              <a:rPr lang="zh-CN" altLang="en-US" dirty="0"/>
              <a:t>文件大小的</a:t>
            </a:r>
            <a:r>
              <a:rPr lang="zh-CN" altLang="en-US" dirty="0" smtClean="0"/>
              <a:t>操作测试</a:t>
            </a:r>
            <a:endParaRPr lang="zh-CN" altLang="en-US" dirty="0"/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dirty="0"/>
              <a:t>       比如：下载或上传的文件远远大于上限时，校验功能是否正常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dirty="0"/>
              <a:t>   </a:t>
            </a:r>
          </a:p>
        </p:txBody>
      </p:sp>
    </p:spTree>
    <p:extLst>
      <p:ext uri="{BB962C8B-B14F-4D97-AF65-F5344CB8AC3E}">
        <p14:creationId xmlns:p14="http://schemas.microsoft.com/office/powerpoint/2010/main" val="2756215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极限测试法举例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7</a:t>
            </a:r>
            <a:r>
              <a:rPr lang="en-US" altLang="zh-CN" dirty="0"/>
              <a:t>. </a:t>
            </a:r>
            <a:r>
              <a:rPr lang="zh-CN" altLang="en-US" dirty="0"/>
              <a:t>动作操作冲突的测试</a:t>
            </a:r>
          </a:p>
          <a:p>
            <a:pPr marL="0" indent="0">
              <a:buNone/>
            </a:pPr>
            <a:r>
              <a:rPr lang="zh-CN" altLang="en-US" dirty="0" smtClean="0"/>
              <a:t>     比如</a:t>
            </a:r>
            <a:r>
              <a:rPr lang="zh-CN" altLang="en-US" dirty="0"/>
              <a:t>：切换不同的操作步骤，在快速操作的情况下，校验功能是否正常</a:t>
            </a:r>
          </a:p>
          <a:p>
            <a:pPr marL="0" indent="0">
              <a:buNone/>
            </a:pPr>
            <a:r>
              <a:rPr lang="zh-CN" altLang="en-US" dirty="0"/>
              <a:t> </a:t>
            </a:r>
            <a:r>
              <a:rPr lang="en-US" altLang="zh-CN" dirty="0" smtClean="0"/>
              <a:t>8</a:t>
            </a:r>
            <a:r>
              <a:rPr lang="en-US" altLang="zh-CN" dirty="0"/>
              <a:t>. </a:t>
            </a:r>
            <a:r>
              <a:rPr lang="zh-CN" altLang="en-US" dirty="0"/>
              <a:t>数据操作冲突的测试</a:t>
            </a:r>
          </a:p>
          <a:p>
            <a:pPr marL="0" indent="0">
              <a:buNone/>
            </a:pPr>
            <a:r>
              <a:rPr lang="zh-CN" altLang="en-US" dirty="0"/>
              <a:t>      比如：数据同步、切换，处理冲突时，校验功能是否</a:t>
            </a:r>
            <a:r>
              <a:rPr lang="zh-CN" altLang="en-US" dirty="0" smtClean="0"/>
              <a:t>正常等</a:t>
            </a:r>
            <a:r>
              <a:rPr lang="zh-CN" altLang="en-US" dirty="0"/>
              <a:t>，极限操作的使用场景，根据不同需求，可以设计不同的极限</a:t>
            </a:r>
            <a:r>
              <a:rPr lang="zh-CN" altLang="en-US" dirty="0" smtClean="0"/>
              <a:t>操作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9844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极限测试法举例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与</a:t>
            </a:r>
            <a:r>
              <a:rPr lang="en-US" altLang="zh-CN" dirty="0" smtClean="0"/>
              <a:t>Windows Media Player</a:t>
            </a:r>
            <a:r>
              <a:rPr lang="zh-CN" altLang="en-US" dirty="0" smtClean="0"/>
              <a:t>相关的“假如”类型问题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和通过</a:t>
            </a:r>
            <a:r>
              <a:rPr lang="en-US" altLang="zh-CN" dirty="0" smtClean="0"/>
              <a:t>WMP</a:t>
            </a:r>
            <a:r>
              <a:rPr lang="zh-CN" altLang="en-US" dirty="0" smtClean="0"/>
              <a:t>同时刻录光盘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更改选项，从一个选项改为另一个选项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播放网络内容时，切断网络连接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把系统时钟回拨，然后试图播放数字版权已经过期的音频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同时播放两段音频，一个用</a:t>
            </a:r>
            <a:r>
              <a:rPr lang="en-US" altLang="zh-CN" dirty="0" smtClean="0"/>
              <a:t>WMP</a:t>
            </a:r>
            <a:r>
              <a:rPr lang="zh-CN" altLang="en-US" dirty="0" smtClean="0"/>
              <a:t>播放，一个用其他播放器播放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在键盘持续操作时，按下一个键盘键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29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极限测试法举例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重复多次输入热键</a:t>
            </a:r>
            <a:endParaRPr lang="en-US" altLang="zh-CN" dirty="0"/>
          </a:p>
          <a:p>
            <a:r>
              <a:rPr lang="zh-CN" altLang="en-US" dirty="0" smtClean="0"/>
              <a:t>将内容同步到一个已经没有剩余存储空间的设备上</a:t>
            </a:r>
            <a:endParaRPr lang="en-US" altLang="zh-CN" dirty="0" smtClean="0"/>
          </a:p>
          <a:p>
            <a:r>
              <a:rPr lang="zh-CN" altLang="en-US" dirty="0" smtClean="0"/>
              <a:t>在一台硬盘剩余空间已好近的电脑上进行同步、刻录或翻录操作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1632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系统测试.potx" id="{79C6C0E9-03B5-420F-A22A-BDBCFB144834}" vid="{DBC52BAE-8BE0-49FB-93FD-3A9225941E6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Web系统测试</Template>
  <TotalTime>697</TotalTime>
  <Words>382</Words>
  <Application>Microsoft Office PowerPoint</Application>
  <PresentationFormat>宽屏</PresentationFormat>
  <Paragraphs>60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楷体</vt:lpstr>
      <vt:lpstr>宋体</vt:lpstr>
      <vt:lpstr>Arial</vt:lpstr>
      <vt:lpstr>Calibri</vt:lpstr>
      <vt:lpstr>Times New Roman</vt:lpstr>
      <vt:lpstr>Wingdings</vt:lpstr>
      <vt:lpstr>Office 主题</vt:lpstr>
      <vt:lpstr>Web 系统测试</vt:lpstr>
      <vt:lpstr>目 录</vt:lpstr>
      <vt:lpstr>极限测试法概述</vt:lpstr>
      <vt:lpstr>极限测试法举例</vt:lpstr>
      <vt:lpstr>极限测试法举例</vt:lpstr>
      <vt:lpstr>极限测试法举例</vt:lpstr>
      <vt:lpstr>极限测试法举例</vt:lpstr>
      <vt:lpstr>极限测试法举例</vt:lpstr>
      <vt:lpstr>极限测试法举例</vt:lpstr>
      <vt:lpstr>极限测试法（边界之旅）</vt:lpstr>
      <vt:lpstr>总结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系统测试</dc:title>
  <dc:creator>刘兴梅</dc:creator>
  <cp:lastModifiedBy>刘兴梅</cp:lastModifiedBy>
  <cp:revision>58</cp:revision>
  <dcterms:created xsi:type="dcterms:W3CDTF">2018-07-18T03:20:47Z</dcterms:created>
  <dcterms:modified xsi:type="dcterms:W3CDTF">2018-09-03T21:31:34Z</dcterms:modified>
</cp:coreProperties>
</file>