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2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519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快递</a:t>
            </a:r>
            <a:r>
              <a:rPr lang="zh-CN" altLang="en-US" sz="3600" dirty="0" smtClean="0"/>
              <a:t>测试</a:t>
            </a:r>
            <a:r>
              <a:rPr lang="zh-CN" altLang="en-US" sz="3600" dirty="0" smtClean="0"/>
              <a:t>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</a:t>
            </a:r>
            <a:r>
              <a:rPr lang="zh-CN" altLang="en-US" dirty="0" smtClean="0"/>
              <a:t>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联想快递包裹的处理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上门提取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分发中心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派送到最终目的地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将数据看做包裹，在软件中不断流动，数据从被输入后就开始它的生命周期，先被存储在内部变量和数据结构中，然后在计算中被频繁操作、修改和使用，最后，这个数据作为输出被“递送”给用户或目的地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使用快递测试法，测试人员应该更专注于数据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确认哪些被存储起来的输入数据并“跟随”它们走遍软件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在购物网站输入一个地址后，它会显示在哪里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哪些特性会用到该地址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3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禅道中测试版本、测试计划、测试用例管理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测试版本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关联了相应的测试用例，如果将该版本删除，测试用例是否会受影响？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修改关联过多个版本的测试用例，在每个版本下打开是否是修改后的，还是需要手动刷新才能修改？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缺陷关联到某个用例，用例删除后，缺陷会有什么变化？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9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快递测试法的使用和举例</a:t>
            </a:r>
            <a:endParaRPr lang="en-US" altLang="zh-CN" dirty="0" smtClean="0"/>
          </a:p>
          <a:p>
            <a:r>
              <a:rPr lang="zh-CN" altLang="en-US" smtClean="0"/>
              <a:t>快递测试法重点关注的内容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651</TotalTime>
  <Words>247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快递测试法概述</vt:lpstr>
      <vt:lpstr>快递测试法的使用</vt:lpstr>
      <vt:lpstr>快递测试法使用举例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54</cp:revision>
  <dcterms:created xsi:type="dcterms:W3CDTF">2018-07-18T03:20:47Z</dcterms:created>
  <dcterms:modified xsi:type="dcterms:W3CDTF">2018-08-20T03:24:09Z</dcterms:modified>
</cp:coreProperties>
</file>