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82" r:id="rId4"/>
    <p:sldId id="283" r:id="rId5"/>
    <p:sldId id="284" r:id="rId6"/>
    <p:sldId id="285" r:id="rId7"/>
    <p:sldId id="286" r:id="rId8"/>
    <p:sldId id="287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1.9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/>
              <a:t>遍历</a:t>
            </a:r>
            <a:r>
              <a:rPr lang="zh-CN" altLang="en-US" sz="3600" dirty="0" smtClean="0"/>
              <a:t>测试</a:t>
            </a:r>
            <a:r>
              <a:rPr lang="zh-CN" altLang="en-US" sz="3600" dirty="0" smtClean="0"/>
              <a:t>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遍历</a:t>
            </a:r>
            <a:r>
              <a:rPr lang="zh-CN" altLang="en-US" dirty="0" smtClean="0"/>
              <a:t>测试</a:t>
            </a:r>
            <a:r>
              <a:rPr lang="zh-CN" altLang="en-US" dirty="0" smtClean="0"/>
              <a:t>法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遍历测试法使用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6200" y="1216024"/>
            <a:ext cx="5029200" cy="4930775"/>
          </a:xfrm>
        </p:spPr>
        <p:txBody>
          <a:bodyPr/>
          <a:lstStyle/>
          <a:p>
            <a:r>
              <a:rPr lang="zh-CN" altLang="en-US" dirty="0" smtClean="0"/>
              <a:t>什么叫遍历测试法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有计划地进行抽查，比如用户接口：一个屏幕接一个屏幕；一个对话框接一个对话框（最好是像垃圾车司机那样，使用最短路径），不追求细节，以免影响速度，可以执行一个个特性和模块</a:t>
            </a:r>
            <a:endParaRPr lang="zh-CN" altLang="en-US" dirty="0"/>
          </a:p>
        </p:txBody>
      </p:sp>
      <p:pic>
        <p:nvPicPr>
          <p:cNvPr id="1026" name="Picture 2" descr="http://img.go007.com/2016/06/08/c86e1f54913d53dc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4" y="1287462"/>
            <a:ext cx="5816073" cy="323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使用步骤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选定一个目标（例如：所有的菜单项、所有错误消息或者所有对话框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使用可以发现的最短路径来访问包含的所有对象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46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604500" cy="524827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Windows Media Player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WMP</a:t>
            </a:r>
            <a:r>
              <a:rPr lang="zh-CN" altLang="en-US" dirty="0" smtClean="0"/>
              <a:t>）使用遍历法测试，</a:t>
            </a:r>
            <a:r>
              <a:rPr lang="en-US" altLang="zh-CN" dirty="0"/>
              <a:t> WMP</a:t>
            </a:r>
            <a:r>
              <a:rPr lang="zh-CN" altLang="en-US" dirty="0"/>
              <a:t>的播放</a:t>
            </a:r>
            <a:r>
              <a:rPr lang="zh-CN" altLang="en-US" dirty="0" smtClean="0"/>
              <a:t>模式，分类如下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用于播放的空间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随机播放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重复播放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停止</a:t>
            </a:r>
            <a:endParaRPr lang="en-US" altLang="zh-CN" dirty="0" smtClean="0"/>
          </a:p>
          <a:p>
            <a:pPr lvl="2"/>
            <a:r>
              <a:rPr lang="zh-CN" altLang="en-US" dirty="0"/>
              <a:t>上一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2"/>
            <a:r>
              <a:rPr lang="zh-CN" altLang="en-US" dirty="0"/>
              <a:t>播放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36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629900" cy="5514976"/>
          </a:xfrm>
        </p:spPr>
        <p:txBody>
          <a:bodyPr>
            <a:normAutofit lnSpcReduction="10000"/>
          </a:bodyPr>
          <a:lstStyle/>
          <a:p>
            <a:pPr lvl="2"/>
            <a:r>
              <a:rPr lang="zh-CN" altLang="en-US" dirty="0" smtClean="0"/>
              <a:t>下一个</a:t>
            </a:r>
            <a:endParaRPr lang="en-US" altLang="zh-CN" dirty="0" smtClean="0"/>
          </a:p>
          <a:p>
            <a:pPr lvl="2"/>
            <a:r>
              <a:rPr lang="zh-CN" altLang="en-US" dirty="0"/>
              <a:t>静</a:t>
            </a:r>
            <a:r>
              <a:rPr lang="zh-CN" altLang="en-US" dirty="0" smtClean="0"/>
              <a:t>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音量控制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切换到媒体库模式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切换到全屏模式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关闭</a:t>
            </a:r>
            <a:r>
              <a:rPr lang="en-US" altLang="zh-CN" dirty="0" smtClean="0"/>
              <a:t>WMP</a:t>
            </a:r>
          </a:p>
          <a:p>
            <a:pPr lvl="2"/>
            <a:r>
              <a:rPr lang="en-US" altLang="zh-CN" dirty="0" smtClean="0"/>
              <a:t>WMP</a:t>
            </a:r>
            <a:r>
              <a:rPr lang="zh-CN" altLang="en-US" dirty="0" smtClean="0"/>
              <a:t>窗口最小化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WMP</a:t>
            </a:r>
            <a:r>
              <a:rPr lang="zh-CN" altLang="en-US" dirty="0" smtClean="0"/>
              <a:t>窗口最大化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17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查找栏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标题栏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快捷键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904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测试人员有系统地测试和识别其他可能忽视的功能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WMP</a:t>
            </a:r>
            <a:r>
              <a:rPr lang="zh-CN" altLang="en-US" dirty="0"/>
              <a:t>测试</a:t>
            </a:r>
            <a:r>
              <a:rPr lang="zh-CN" altLang="en-US" dirty="0" smtClean="0"/>
              <a:t>过程中曾经出现过的一个</a:t>
            </a:r>
            <a:r>
              <a:rPr lang="en-US" altLang="zh-CN" dirty="0" smtClean="0"/>
              <a:t>bug:</a:t>
            </a:r>
            <a:r>
              <a:rPr lang="zh-CN" altLang="en-US" smtClean="0"/>
              <a:t>在中央窗格中如果使用“播放前一个播放列表”时，软件并不会马上开始播放，使用“随机播放”和“重复播放”选项时，不会出现该问题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647</TotalTime>
  <Words>256</Words>
  <Application>Microsoft Office PowerPoint</Application>
  <PresentationFormat>宽屏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遍历测试法概述</vt:lpstr>
      <vt:lpstr>遍历测试法使用</vt:lpstr>
      <vt:lpstr>遍历测试法使用</vt:lpstr>
      <vt:lpstr>遍历测试法使用</vt:lpstr>
      <vt:lpstr>遍历测试法使用</vt:lpstr>
      <vt:lpstr>遍历测试法的好处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51</cp:revision>
  <dcterms:created xsi:type="dcterms:W3CDTF">2018-07-18T03:20:47Z</dcterms:created>
  <dcterms:modified xsi:type="dcterms:W3CDTF">2018-08-20T06:10:09Z</dcterms:modified>
</cp:coreProperties>
</file>