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0_3F70C4D0.xml" ContentType="application/vnd.ms-powerpoint.comments+xml"/>
  <Override PartName="/ppt/comments/modernComment_13E_67EB38CD.xml" ContentType="application/vnd.ms-powerpoint.comments+xml"/>
  <Override PartName="/ppt/comments/modernComment_142_213A990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6"/>
  </p:notesMasterIdLst>
  <p:sldIdLst>
    <p:sldId id="282" r:id="rId2"/>
    <p:sldId id="257" r:id="rId3"/>
    <p:sldId id="270" r:id="rId4"/>
    <p:sldId id="275" r:id="rId5"/>
    <p:sldId id="266" r:id="rId6"/>
    <p:sldId id="273" r:id="rId7"/>
    <p:sldId id="329" r:id="rId8"/>
    <p:sldId id="320" r:id="rId9"/>
    <p:sldId id="318" r:id="rId10"/>
    <p:sldId id="322" r:id="rId11"/>
    <p:sldId id="327" r:id="rId12"/>
    <p:sldId id="331" r:id="rId13"/>
    <p:sldId id="285" r:id="rId14"/>
    <p:sldId id="284"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15AA8F-317C-150A-B756-490EF140C17A}" name="Sneka C" initials="SC" userId="S::Sneka.C@mrcooper.com::47675e11-1a37-4583-85d4-b804f2935c3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F8F8F8"/>
    <a:srgbClr val="7F79FB"/>
    <a:srgbClr val="F25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29"/>
  </p:normalViewPr>
  <p:slideViewPr>
    <p:cSldViewPr snapToGrid="0" snapToObjects="1">
      <p:cViewPr varScale="1">
        <p:scale>
          <a:sx n="33" d="100"/>
          <a:sy n="33" d="100"/>
        </p:scale>
        <p:origin x="620" y="7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3E_67EB38CD.xml><?xml version="1.0" encoding="utf-8"?>
<p188:cmLst xmlns:a="http://schemas.openxmlformats.org/drawingml/2006/main" xmlns:r="http://schemas.openxmlformats.org/officeDocument/2006/relationships" xmlns:p188="http://schemas.microsoft.com/office/powerpoint/2018/8/main">
  <p188:cm id="{CC438E08-5962-449B-ACD4-12FE9211E229}" authorId="{4A15AA8F-317C-150A-B756-490EF140C17A}" created="2023-09-09T16:00:22.855">
    <pc:sldMkLst xmlns:pc="http://schemas.microsoft.com/office/powerpoint/2013/main/command">
      <pc:docMk/>
      <pc:sldMk cId="1651184352" sldId="286"/>
    </pc:sldMkLst>
    <p188:txBody>
      <a:bodyPr/>
      <a:lstStyle/>
      <a:p>
        <a:r>
          <a:rPr lang="en-US"/>
          <a:t>HOSTEL STUDENT
</a:t>
        </a:r>
      </a:p>
    </p188:txBody>
  </p188:cm>
</p188:cmLst>
</file>

<file path=ppt/comments/modernComment_140_3F70C4D0.xml><?xml version="1.0" encoding="utf-8"?>
<p188:cmLst xmlns:a="http://schemas.openxmlformats.org/drawingml/2006/main" xmlns:r="http://schemas.openxmlformats.org/officeDocument/2006/relationships" xmlns:p188="http://schemas.microsoft.com/office/powerpoint/2018/8/main">
  <p188:cm id="{B2C06FE2-E9FB-495F-ADD0-CA5B07E72BA4}" authorId="{4A15AA8F-317C-150A-B756-490EF140C17A}" created="2023-09-09T16:00:22.855">
    <pc:sldMkLst xmlns:pc="http://schemas.microsoft.com/office/powerpoint/2013/main/command">
      <pc:docMk/>
      <pc:sldMk cId="1651184352" sldId="286"/>
    </pc:sldMkLst>
    <p188:txBody>
      <a:bodyPr/>
      <a:lstStyle/>
      <a:p>
        <a:r>
          <a:rPr lang="en-US"/>
          <a:t>HOSTEL STUDENT
</a:t>
        </a:r>
      </a:p>
    </p188:txBody>
  </p188:cm>
</p188:cmLst>
</file>

<file path=ppt/comments/modernComment_142_213A9909.xml><?xml version="1.0" encoding="utf-8"?>
<p188:cmLst xmlns:a="http://schemas.openxmlformats.org/drawingml/2006/main" xmlns:r="http://schemas.openxmlformats.org/officeDocument/2006/relationships" xmlns:p188="http://schemas.microsoft.com/office/powerpoint/2018/8/main">
  <p188:cm id="{9C6B7743-6147-4A47-969F-1B9CA5605EDE}" authorId="{4A15AA8F-317C-150A-B756-490EF140C17A}" created="2023-09-09T16:00:22.855">
    <pc:sldMkLst xmlns:pc="http://schemas.microsoft.com/office/powerpoint/2013/main/command">
      <pc:docMk/>
      <pc:sldMk cId="1651184352" sldId="286"/>
    </pc:sldMkLst>
    <p188:txBody>
      <a:bodyPr/>
      <a:lstStyle/>
      <a:p>
        <a:r>
          <a:rPr lang="en-US"/>
          <a:t>HOSTEL STUDENT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6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3843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1"/>
            <a:ext cx="20726400" cy="2940050"/>
          </a:xfrm>
        </p:spPr>
        <p:txBody>
          <a:bodyPr/>
          <a:lstStyle/>
          <a:p>
            <a:r>
              <a:rPr lang="en-US"/>
              <a:t>Click to edit Master title style</a:t>
            </a:r>
          </a:p>
        </p:txBody>
      </p:sp>
      <p:sp>
        <p:nvSpPr>
          <p:cNvPr id="3" name="Subtitle 2"/>
          <p:cNvSpPr>
            <a:spLocks noGrp="1"/>
          </p:cNvSpPr>
          <p:nvPr>
            <p:ph type="subTitle" idx="1"/>
          </p:nvPr>
        </p:nvSpPr>
        <p:spPr>
          <a:xfrm>
            <a:off x="3657600" y="7772400"/>
            <a:ext cx="17068800" cy="3505200"/>
          </a:xfrm>
        </p:spPr>
        <p:txBody>
          <a:bodyPr/>
          <a:lstStyle>
            <a:lvl1pPr marL="0" indent="0" algn="ctr">
              <a:buNone/>
              <a:defRPr>
                <a:solidFill>
                  <a:schemeClr val="tx1">
                    <a:tint val="75000"/>
                  </a:schemeClr>
                </a:solidFill>
              </a:defRPr>
            </a:lvl1pPr>
            <a:lvl2pPr marL="1088547" indent="0" algn="ctr">
              <a:buNone/>
              <a:defRPr>
                <a:solidFill>
                  <a:schemeClr val="tx1">
                    <a:tint val="75000"/>
                  </a:schemeClr>
                </a:solidFill>
              </a:defRPr>
            </a:lvl2pPr>
            <a:lvl3pPr marL="2177095" indent="0" algn="ctr">
              <a:buNone/>
              <a:defRPr>
                <a:solidFill>
                  <a:schemeClr val="tx1">
                    <a:tint val="75000"/>
                  </a:schemeClr>
                </a:solidFill>
              </a:defRPr>
            </a:lvl3pPr>
            <a:lvl4pPr marL="3265642" indent="0" algn="ctr">
              <a:buNone/>
              <a:defRPr>
                <a:solidFill>
                  <a:schemeClr val="tx1">
                    <a:tint val="75000"/>
                  </a:schemeClr>
                </a:solidFill>
              </a:defRPr>
            </a:lvl4pPr>
            <a:lvl5pPr marL="4354190" indent="0" algn="ctr">
              <a:buNone/>
              <a:defRPr>
                <a:solidFill>
                  <a:schemeClr val="tx1">
                    <a:tint val="75000"/>
                  </a:schemeClr>
                </a:solidFill>
              </a:defRPr>
            </a:lvl5pPr>
            <a:lvl6pPr marL="5442737" indent="0" algn="ctr">
              <a:buNone/>
              <a:defRPr>
                <a:solidFill>
                  <a:schemeClr val="tx1">
                    <a:tint val="75000"/>
                  </a:schemeClr>
                </a:solidFill>
              </a:defRPr>
            </a:lvl6pPr>
            <a:lvl7pPr marL="6531285" indent="0" algn="ctr">
              <a:buNone/>
              <a:defRPr>
                <a:solidFill>
                  <a:schemeClr val="tx1">
                    <a:tint val="75000"/>
                  </a:schemeClr>
                </a:solidFill>
              </a:defRPr>
            </a:lvl7pPr>
            <a:lvl8pPr marL="7619832" indent="0" algn="ctr">
              <a:buNone/>
              <a:defRPr>
                <a:solidFill>
                  <a:schemeClr val="tx1">
                    <a:tint val="75000"/>
                  </a:schemeClr>
                </a:solidFill>
              </a:defRPr>
            </a:lvl8pPr>
            <a:lvl9pPr marL="87083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DE9B02-BAE9-4BCA-BF2B-18D8C84EC5E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E9B02-BAE9-4BCA-BF2B-18D8C84EC5E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7"/>
            <a:ext cx="5486400" cy="11703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549277"/>
            <a:ext cx="16052800" cy="11703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E9B02-BAE9-4BCA-BF2B-18D8C84EC5E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dirty="0"/>
          </a:p>
        </p:txBody>
      </p:sp>
      <p:sp>
        <p:nvSpPr>
          <p:cNvPr id="6" name="Picture Placeholder 2"/>
          <p:cNvSpPr>
            <a:spLocks noGrp="1"/>
          </p:cNvSpPr>
          <p:nvPr>
            <p:ph type="pic" sz="quarter" idx="11"/>
          </p:nvPr>
        </p:nvSpPr>
        <p:spPr>
          <a:xfrm>
            <a:off x="7039145" y="4474521"/>
            <a:ext cx="2393950" cy="2393950"/>
          </a:xfrm>
        </p:spPr>
        <p:txBody>
          <a:bodyPr/>
          <a:lstStyle/>
          <a:p>
            <a:endParaRPr lang="en-US" dirty="0"/>
          </a:p>
        </p:txBody>
      </p:sp>
      <p:sp>
        <p:nvSpPr>
          <p:cNvPr id="7" name="Picture Placeholder 2"/>
          <p:cNvSpPr>
            <a:spLocks noGrp="1"/>
          </p:cNvSpPr>
          <p:nvPr>
            <p:ph type="pic" sz="quarter" idx="12"/>
          </p:nvPr>
        </p:nvSpPr>
        <p:spPr>
          <a:xfrm>
            <a:off x="9818014" y="4471340"/>
            <a:ext cx="2393950" cy="2393950"/>
          </a:xfrm>
        </p:spPr>
        <p:txBody>
          <a:bodyPr/>
          <a:lstStyle/>
          <a:p>
            <a:endParaRPr lang="en-US" dirty="0"/>
          </a:p>
        </p:txBody>
      </p:sp>
      <p:sp>
        <p:nvSpPr>
          <p:cNvPr id="8" name="Picture Placeholder 2"/>
          <p:cNvSpPr>
            <a:spLocks noGrp="1"/>
          </p:cNvSpPr>
          <p:nvPr>
            <p:ph type="pic" sz="quarter" idx="13"/>
          </p:nvPr>
        </p:nvSpPr>
        <p:spPr>
          <a:xfrm>
            <a:off x="12596883" y="4471340"/>
            <a:ext cx="2393950" cy="2393950"/>
          </a:xfrm>
        </p:spPr>
        <p:txBody>
          <a:bodyPr/>
          <a:lstStyle/>
          <a:p>
            <a:endParaRPr lang="en-US" dirty="0"/>
          </a:p>
        </p:txBody>
      </p:sp>
      <p:sp>
        <p:nvSpPr>
          <p:cNvPr id="9" name="Picture Placeholder 2"/>
          <p:cNvSpPr>
            <a:spLocks noGrp="1"/>
          </p:cNvSpPr>
          <p:nvPr>
            <p:ph type="pic" sz="quarter" idx="14"/>
          </p:nvPr>
        </p:nvSpPr>
        <p:spPr>
          <a:xfrm>
            <a:off x="15375752" y="4471340"/>
            <a:ext cx="2393950" cy="2393950"/>
          </a:xfrm>
        </p:spPr>
        <p:txBody>
          <a:bodyPr/>
          <a:lstStyle/>
          <a:p>
            <a:endParaRPr lang="en-US" dirty="0"/>
          </a:p>
        </p:txBody>
      </p:sp>
      <p:sp>
        <p:nvSpPr>
          <p:cNvPr id="10" name="Picture Placeholder 2"/>
          <p:cNvSpPr>
            <a:spLocks noGrp="1"/>
          </p:cNvSpPr>
          <p:nvPr>
            <p:ph type="pic" sz="quarter" idx="15"/>
          </p:nvPr>
        </p:nvSpPr>
        <p:spPr>
          <a:xfrm>
            <a:off x="18154621" y="4471340"/>
            <a:ext cx="2393950" cy="2393950"/>
          </a:xfrm>
        </p:spPr>
        <p:txBody>
          <a:bodyPr/>
          <a:lstStyle/>
          <a:p>
            <a:endParaRPr lang="en-US" dirty="0"/>
          </a:p>
        </p:txBody>
      </p:sp>
      <p:sp>
        <p:nvSpPr>
          <p:cNvPr id="11" name="Picture Placeholder 2"/>
          <p:cNvSpPr>
            <a:spLocks noGrp="1"/>
          </p:cNvSpPr>
          <p:nvPr>
            <p:ph type="pic" sz="quarter" idx="16"/>
          </p:nvPr>
        </p:nvSpPr>
        <p:spPr>
          <a:xfrm>
            <a:off x="4260276" y="7175568"/>
            <a:ext cx="2393950" cy="2393950"/>
          </a:xfrm>
        </p:spPr>
        <p:txBody>
          <a:bodyPr/>
          <a:lstStyle/>
          <a:p>
            <a:endParaRPr lang="en-US" dirty="0"/>
          </a:p>
        </p:txBody>
      </p:sp>
      <p:sp>
        <p:nvSpPr>
          <p:cNvPr id="14" name="Picture Placeholder 2"/>
          <p:cNvSpPr>
            <a:spLocks noGrp="1"/>
          </p:cNvSpPr>
          <p:nvPr>
            <p:ph type="pic" sz="quarter" idx="17"/>
          </p:nvPr>
        </p:nvSpPr>
        <p:spPr>
          <a:xfrm>
            <a:off x="7039145" y="7175568"/>
            <a:ext cx="2393950" cy="2393950"/>
          </a:xfrm>
        </p:spPr>
        <p:txBody>
          <a:bodyPr/>
          <a:lstStyle/>
          <a:p>
            <a:endParaRPr lang="en-US" dirty="0"/>
          </a:p>
        </p:txBody>
      </p:sp>
      <p:sp>
        <p:nvSpPr>
          <p:cNvPr id="15" name="Picture Placeholder 2"/>
          <p:cNvSpPr>
            <a:spLocks noGrp="1"/>
          </p:cNvSpPr>
          <p:nvPr>
            <p:ph type="pic" sz="quarter" idx="18"/>
          </p:nvPr>
        </p:nvSpPr>
        <p:spPr>
          <a:xfrm>
            <a:off x="9818014" y="7172387"/>
            <a:ext cx="2393950" cy="2393950"/>
          </a:xfrm>
        </p:spPr>
        <p:txBody>
          <a:bodyPr/>
          <a:lstStyle/>
          <a:p>
            <a:endParaRPr lang="en-US" dirty="0"/>
          </a:p>
        </p:txBody>
      </p:sp>
      <p:sp>
        <p:nvSpPr>
          <p:cNvPr id="16" name="Picture Placeholder 2"/>
          <p:cNvSpPr>
            <a:spLocks noGrp="1"/>
          </p:cNvSpPr>
          <p:nvPr>
            <p:ph type="pic" sz="quarter" idx="19"/>
          </p:nvPr>
        </p:nvSpPr>
        <p:spPr>
          <a:xfrm>
            <a:off x="12596883" y="7172387"/>
            <a:ext cx="2393950" cy="2393950"/>
          </a:xfrm>
        </p:spPr>
        <p:txBody>
          <a:bodyPr/>
          <a:lstStyle/>
          <a:p>
            <a:endParaRPr lang="en-US" dirty="0"/>
          </a:p>
        </p:txBody>
      </p:sp>
      <p:sp>
        <p:nvSpPr>
          <p:cNvPr id="17" name="Picture Placeholder 2"/>
          <p:cNvSpPr>
            <a:spLocks noGrp="1"/>
          </p:cNvSpPr>
          <p:nvPr>
            <p:ph type="pic" sz="quarter" idx="20"/>
          </p:nvPr>
        </p:nvSpPr>
        <p:spPr>
          <a:xfrm>
            <a:off x="15375752" y="7172387"/>
            <a:ext cx="2393950" cy="2393950"/>
          </a:xfrm>
        </p:spPr>
        <p:txBody>
          <a:bodyPr/>
          <a:lstStyle/>
          <a:p>
            <a:endParaRPr lang="en-US" dirty="0"/>
          </a:p>
        </p:txBody>
      </p:sp>
      <p:sp>
        <p:nvSpPr>
          <p:cNvPr id="18" name="Picture Placeholder 2"/>
          <p:cNvSpPr>
            <a:spLocks noGrp="1"/>
          </p:cNvSpPr>
          <p:nvPr>
            <p:ph type="pic" sz="quarter" idx="21"/>
          </p:nvPr>
        </p:nvSpPr>
        <p:spPr>
          <a:xfrm>
            <a:off x="18154621" y="7172387"/>
            <a:ext cx="2393950" cy="2393950"/>
          </a:xfrm>
        </p:spPr>
        <p:txBody>
          <a:bodyPr/>
          <a:lstStyle/>
          <a:p>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E9B02-BAE9-4BCA-BF2B-18D8C84EC5E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168" y="8813801"/>
            <a:ext cx="20726400" cy="2724150"/>
          </a:xfrm>
        </p:spPr>
        <p:txBody>
          <a:bodyPr anchor="t"/>
          <a:lstStyle>
            <a:lvl1pPr algn="l">
              <a:defRPr sz="9500" b="1" cap="all"/>
            </a:lvl1pPr>
          </a:lstStyle>
          <a:p>
            <a:r>
              <a:rPr lang="en-US"/>
              <a:t>Click to edit Master title style</a:t>
            </a:r>
          </a:p>
        </p:txBody>
      </p:sp>
      <p:sp>
        <p:nvSpPr>
          <p:cNvPr id="3" name="Text Placeholder 2"/>
          <p:cNvSpPr>
            <a:spLocks noGrp="1"/>
          </p:cNvSpPr>
          <p:nvPr>
            <p:ph type="body" idx="1"/>
          </p:nvPr>
        </p:nvSpPr>
        <p:spPr>
          <a:xfrm>
            <a:off x="1926168" y="5813427"/>
            <a:ext cx="20726400" cy="3000374"/>
          </a:xfrm>
        </p:spPr>
        <p:txBody>
          <a:bodyPr anchor="b"/>
          <a:lstStyle>
            <a:lvl1pPr marL="0" indent="0">
              <a:buNone/>
              <a:defRPr sz="4800">
                <a:solidFill>
                  <a:schemeClr val="tx1">
                    <a:tint val="75000"/>
                  </a:schemeClr>
                </a:solidFill>
              </a:defRPr>
            </a:lvl1pPr>
            <a:lvl2pPr marL="1088547" indent="0">
              <a:buNone/>
              <a:defRPr sz="4300">
                <a:solidFill>
                  <a:schemeClr val="tx1">
                    <a:tint val="75000"/>
                  </a:schemeClr>
                </a:solidFill>
              </a:defRPr>
            </a:lvl2pPr>
            <a:lvl3pPr marL="2177095" indent="0">
              <a:buNone/>
              <a:defRPr sz="3800">
                <a:solidFill>
                  <a:schemeClr val="tx1">
                    <a:tint val="75000"/>
                  </a:schemeClr>
                </a:solidFill>
              </a:defRPr>
            </a:lvl3pPr>
            <a:lvl4pPr marL="3265642" indent="0">
              <a:buNone/>
              <a:defRPr sz="3300">
                <a:solidFill>
                  <a:schemeClr val="tx1">
                    <a:tint val="75000"/>
                  </a:schemeClr>
                </a:solidFill>
              </a:defRPr>
            </a:lvl4pPr>
            <a:lvl5pPr marL="4354190" indent="0">
              <a:buNone/>
              <a:defRPr sz="3300">
                <a:solidFill>
                  <a:schemeClr val="tx1">
                    <a:tint val="75000"/>
                  </a:schemeClr>
                </a:solidFill>
              </a:defRPr>
            </a:lvl5pPr>
            <a:lvl6pPr marL="5442737" indent="0">
              <a:buNone/>
              <a:defRPr sz="3300">
                <a:solidFill>
                  <a:schemeClr val="tx1">
                    <a:tint val="75000"/>
                  </a:schemeClr>
                </a:solidFill>
              </a:defRPr>
            </a:lvl6pPr>
            <a:lvl7pPr marL="6531285" indent="0">
              <a:buNone/>
              <a:defRPr sz="3300">
                <a:solidFill>
                  <a:schemeClr val="tx1">
                    <a:tint val="75000"/>
                  </a:schemeClr>
                </a:solidFill>
              </a:defRPr>
            </a:lvl7pPr>
            <a:lvl8pPr marL="7619832" indent="0">
              <a:buNone/>
              <a:defRPr sz="3300">
                <a:solidFill>
                  <a:schemeClr val="tx1">
                    <a:tint val="75000"/>
                  </a:schemeClr>
                </a:solidFill>
              </a:defRPr>
            </a:lvl8pPr>
            <a:lvl9pPr marL="8708380" indent="0">
              <a:buNone/>
              <a:defRPr sz="3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E9B02-BAE9-4BCA-BF2B-18D8C84EC5E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3200401"/>
            <a:ext cx="10769600" cy="9051926"/>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95200" y="3200401"/>
            <a:ext cx="10769600" cy="9051926"/>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DE9B02-BAE9-4BCA-BF2B-18D8C84EC5E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3070226"/>
            <a:ext cx="10773835" cy="1279524"/>
          </a:xfrm>
        </p:spPr>
        <p:txBody>
          <a:bodyPr anchor="b"/>
          <a:lstStyle>
            <a:lvl1pPr marL="0" indent="0">
              <a:buNone/>
              <a:defRPr sz="5700" b="1"/>
            </a:lvl1pPr>
            <a:lvl2pPr marL="1088547" indent="0">
              <a:buNone/>
              <a:defRPr sz="4800" b="1"/>
            </a:lvl2pPr>
            <a:lvl3pPr marL="2177095" indent="0">
              <a:buNone/>
              <a:defRPr sz="4300" b="1"/>
            </a:lvl3pPr>
            <a:lvl4pPr marL="3265642" indent="0">
              <a:buNone/>
              <a:defRPr sz="3800" b="1"/>
            </a:lvl4pPr>
            <a:lvl5pPr marL="4354190" indent="0">
              <a:buNone/>
              <a:defRPr sz="3800" b="1"/>
            </a:lvl5pPr>
            <a:lvl6pPr marL="5442737" indent="0">
              <a:buNone/>
              <a:defRPr sz="3800" b="1"/>
            </a:lvl6pPr>
            <a:lvl7pPr marL="6531285" indent="0">
              <a:buNone/>
              <a:defRPr sz="3800" b="1"/>
            </a:lvl7pPr>
            <a:lvl8pPr marL="7619832" indent="0">
              <a:buNone/>
              <a:defRPr sz="3800" b="1"/>
            </a:lvl8pPr>
            <a:lvl9pPr marL="8708380" indent="0">
              <a:buNone/>
              <a:defRPr sz="3800" b="1"/>
            </a:lvl9pPr>
          </a:lstStyle>
          <a:p>
            <a:pPr lvl="0"/>
            <a:r>
              <a:rPr lang="en-US"/>
              <a:t>Click to edit Master text styles</a:t>
            </a:r>
          </a:p>
        </p:txBody>
      </p:sp>
      <p:sp>
        <p:nvSpPr>
          <p:cNvPr id="4" name="Content Placeholder 3"/>
          <p:cNvSpPr>
            <a:spLocks noGrp="1"/>
          </p:cNvSpPr>
          <p:nvPr>
            <p:ph sz="half" idx="2"/>
          </p:nvPr>
        </p:nvSpPr>
        <p:spPr>
          <a:xfrm>
            <a:off x="1219200" y="4349750"/>
            <a:ext cx="10773835" cy="7902576"/>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86735" y="3070226"/>
            <a:ext cx="10778067" cy="1279524"/>
          </a:xfrm>
        </p:spPr>
        <p:txBody>
          <a:bodyPr anchor="b"/>
          <a:lstStyle>
            <a:lvl1pPr marL="0" indent="0">
              <a:buNone/>
              <a:defRPr sz="5700" b="1"/>
            </a:lvl1pPr>
            <a:lvl2pPr marL="1088547" indent="0">
              <a:buNone/>
              <a:defRPr sz="4800" b="1"/>
            </a:lvl2pPr>
            <a:lvl3pPr marL="2177095" indent="0">
              <a:buNone/>
              <a:defRPr sz="4300" b="1"/>
            </a:lvl3pPr>
            <a:lvl4pPr marL="3265642" indent="0">
              <a:buNone/>
              <a:defRPr sz="3800" b="1"/>
            </a:lvl4pPr>
            <a:lvl5pPr marL="4354190" indent="0">
              <a:buNone/>
              <a:defRPr sz="3800" b="1"/>
            </a:lvl5pPr>
            <a:lvl6pPr marL="5442737" indent="0">
              <a:buNone/>
              <a:defRPr sz="3800" b="1"/>
            </a:lvl6pPr>
            <a:lvl7pPr marL="6531285" indent="0">
              <a:buNone/>
              <a:defRPr sz="3800" b="1"/>
            </a:lvl7pPr>
            <a:lvl8pPr marL="7619832" indent="0">
              <a:buNone/>
              <a:defRPr sz="3800" b="1"/>
            </a:lvl8pPr>
            <a:lvl9pPr marL="8708380" indent="0">
              <a:buNone/>
              <a:defRPr sz="3800" b="1"/>
            </a:lvl9pPr>
          </a:lstStyle>
          <a:p>
            <a:pPr lvl="0"/>
            <a:r>
              <a:rPr lang="en-US"/>
              <a:t>Click to edit Master text styles</a:t>
            </a:r>
          </a:p>
        </p:txBody>
      </p:sp>
      <p:sp>
        <p:nvSpPr>
          <p:cNvPr id="6" name="Content Placeholder 5"/>
          <p:cNvSpPr>
            <a:spLocks noGrp="1"/>
          </p:cNvSpPr>
          <p:nvPr>
            <p:ph sz="quarter" idx="4"/>
          </p:nvPr>
        </p:nvSpPr>
        <p:spPr>
          <a:xfrm>
            <a:off x="12386735" y="4349750"/>
            <a:ext cx="10778067" cy="7902576"/>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DE9B02-BAE9-4BCA-BF2B-18D8C84EC5E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DE9B02-BAE9-4BCA-BF2B-18D8C84EC5E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E9B02-BAE9-4BCA-BF2B-18D8C84EC5E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1" y="546100"/>
            <a:ext cx="8022168" cy="2324100"/>
          </a:xfrm>
        </p:spPr>
        <p:txBody>
          <a:bodyPr anchor="b"/>
          <a:lstStyle>
            <a:lvl1pPr algn="l">
              <a:defRPr sz="4800" b="1"/>
            </a:lvl1pPr>
          </a:lstStyle>
          <a:p>
            <a:r>
              <a:rPr lang="en-US"/>
              <a:t>Click to edit Master title style</a:t>
            </a:r>
          </a:p>
        </p:txBody>
      </p:sp>
      <p:sp>
        <p:nvSpPr>
          <p:cNvPr id="3" name="Content Placeholder 2"/>
          <p:cNvSpPr>
            <a:spLocks noGrp="1"/>
          </p:cNvSpPr>
          <p:nvPr>
            <p:ph idx="1"/>
          </p:nvPr>
        </p:nvSpPr>
        <p:spPr>
          <a:xfrm>
            <a:off x="9533467" y="546101"/>
            <a:ext cx="13631333" cy="11706226"/>
          </a:xfrm>
        </p:spPr>
        <p:txBody>
          <a:bodyPr/>
          <a:lstStyle>
            <a:lvl1pPr>
              <a:defRPr sz="7600"/>
            </a:lvl1pPr>
            <a:lvl2pPr>
              <a:defRPr sz="6700"/>
            </a:lvl2pPr>
            <a:lvl3pPr>
              <a:defRPr sz="57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19201" y="2870201"/>
            <a:ext cx="8022168" cy="9382126"/>
          </a:xfrm>
        </p:spPr>
        <p:txBody>
          <a:bodyPr/>
          <a:lstStyle>
            <a:lvl1pPr marL="0" indent="0">
              <a:buNone/>
              <a:defRPr sz="3300"/>
            </a:lvl1pPr>
            <a:lvl2pPr marL="1088547" indent="0">
              <a:buNone/>
              <a:defRPr sz="2900"/>
            </a:lvl2pPr>
            <a:lvl3pPr marL="2177095" indent="0">
              <a:buNone/>
              <a:defRPr sz="2400"/>
            </a:lvl3pPr>
            <a:lvl4pPr marL="3265642" indent="0">
              <a:buNone/>
              <a:defRPr sz="2100"/>
            </a:lvl4pPr>
            <a:lvl5pPr marL="4354190" indent="0">
              <a:buNone/>
              <a:defRPr sz="2100"/>
            </a:lvl5pPr>
            <a:lvl6pPr marL="5442737" indent="0">
              <a:buNone/>
              <a:defRPr sz="2100"/>
            </a:lvl6pPr>
            <a:lvl7pPr marL="6531285" indent="0">
              <a:buNone/>
              <a:defRPr sz="2100"/>
            </a:lvl7pPr>
            <a:lvl8pPr marL="7619832" indent="0">
              <a:buNone/>
              <a:defRPr sz="2100"/>
            </a:lvl8pPr>
            <a:lvl9pPr marL="8708380"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BBDE9B02-BAE9-4BCA-BF2B-18D8C84EC5E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435" y="9601200"/>
            <a:ext cx="14630400" cy="1133476"/>
          </a:xfrm>
        </p:spPr>
        <p:txBody>
          <a:bodyPr anchor="b"/>
          <a:lstStyle>
            <a:lvl1pPr algn="l">
              <a:defRPr sz="4800" b="1"/>
            </a:lvl1pPr>
          </a:lstStyle>
          <a:p>
            <a:r>
              <a:rPr lang="en-US"/>
              <a:t>Click to edit Master title style</a:t>
            </a:r>
          </a:p>
        </p:txBody>
      </p:sp>
      <p:sp>
        <p:nvSpPr>
          <p:cNvPr id="3" name="Picture Placeholder 2"/>
          <p:cNvSpPr>
            <a:spLocks noGrp="1"/>
          </p:cNvSpPr>
          <p:nvPr>
            <p:ph type="pic" idx="1"/>
          </p:nvPr>
        </p:nvSpPr>
        <p:spPr>
          <a:xfrm>
            <a:off x="4779435" y="1225550"/>
            <a:ext cx="14630400" cy="8229600"/>
          </a:xfrm>
        </p:spPr>
        <p:txBody>
          <a:bodyPr/>
          <a:lstStyle>
            <a:lvl1pPr marL="0" indent="0">
              <a:buNone/>
              <a:defRPr sz="7600"/>
            </a:lvl1pPr>
            <a:lvl2pPr marL="1088547" indent="0">
              <a:buNone/>
              <a:defRPr sz="6700"/>
            </a:lvl2pPr>
            <a:lvl3pPr marL="2177095" indent="0">
              <a:buNone/>
              <a:defRPr sz="5700"/>
            </a:lvl3pPr>
            <a:lvl4pPr marL="3265642" indent="0">
              <a:buNone/>
              <a:defRPr sz="4800"/>
            </a:lvl4pPr>
            <a:lvl5pPr marL="4354190" indent="0">
              <a:buNone/>
              <a:defRPr sz="4800"/>
            </a:lvl5pPr>
            <a:lvl6pPr marL="5442737" indent="0">
              <a:buNone/>
              <a:defRPr sz="4800"/>
            </a:lvl6pPr>
            <a:lvl7pPr marL="6531285" indent="0">
              <a:buNone/>
              <a:defRPr sz="4800"/>
            </a:lvl7pPr>
            <a:lvl8pPr marL="7619832" indent="0">
              <a:buNone/>
              <a:defRPr sz="4800"/>
            </a:lvl8pPr>
            <a:lvl9pPr marL="8708380" indent="0">
              <a:buNone/>
              <a:defRPr sz="4800"/>
            </a:lvl9pPr>
          </a:lstStyle>
          <a:p>
            <a:endParaRPr lang="en-US"/>
          </a:p>
        </p:txBody>
      </p:sp>
      <p:sp>
        <p:nvSpPr>
          <p:cNvPr id="4" name="Text Placeholder 3"/>
          <p:cNvSpPr>
            <a:spLocks noGrp="1"/>
          </p:cNvSpPr>
          <p:nvPr>
            <p:ph type="body" sz="half" idx="2"/>
          </p:nvPr>
        </p:nvSpPr>
        <p:spPr>
          <a:xfrm>
            <a:off x="4779435" y="10734676"/>
            <a:ext cx="14630400" cy="1609724"/>
          </a:xfrm>
        </p:spPr>
        <p:txBody>
          <a:bodyPr/>
          <a:lstStyle>
            <a:lvl1pPr marL="0" indent="0">
              <a:buNone/>
              <a:defRPr sz="3300"/>
            </a:lvl1pPr>
            <a:lvl2pPr marL="1088547" indent="0">
              <a:buNone/>
              <a:defRPr sz="2900"/>
            </a:lvl2pPr>
            <a:lvl3pPr marL="2177095" indent="0">
              <a:buNone/>
              <a:defRPr sz="2400"/>
            </a:lvl3pPr>
            <a:lvl4pPr marL="3265642" indent="0">
              <a:buNone/>
              <a:defRPr sz="2100"/>
            </a:lvl4pPr>
            <a:lvl5pPr marL="4354190" indent="0">
              <a:buNone/>
              <a:defRPr sz="2100"/>
            </a:lvl5pPr>
            <a:lvl6pPr marL="5442737" indent="0">
              <a:buNone/>
              <a:defRPr sz="2100"/>
            </a:lvl6pPr>
            <a:lvl7pPr marL="6531285" indent="0">
              <a:buNone/>
              <a:defRPr sz="2100"/>
            </a:lvl7pPr>
            <a:lvl8pPr marL="7619832" indent="0">
              <a:buNone/>
              <a:defRPr sz="2100"/>
            </a:lvl8pPr>
            <a:lvl9pPr marL="8708380"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BBDE9B02-BAE9-4BCA-BF2B-18D8C84EC5E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549276"/>
            <a:ext cx="21945600" cy="2286000"/>
          </a:xfrm>
          <a:prstGeom prst="rect">
            <a:avLst/>
          </a:prstGeom>
        </p:spPr>
        <p:txBody>
          <a:bodyPr vert="horz" lIns="217709" tIns="108855" rIns="217709" bIns="108855" rtlCol="0" anchor="ctr">
            <a:normAutofit/>
          </a:bodyPr>
          <a:lstStyle/>
          <a:p>
            <a:r>
              <a:rPr lang="en-US"/>
              <a:t>Click to edit Master title style</a:t>
            </a:r>
          </a:p>
        </p:txBody>
      </p:sp>
      <p:sp>
        <p:nvSpPr>
          <p:cNvPr id="3" name="Text Placeholder 2"/>
          <p:cNvSpPr>
            <a:spLocks noGrp="1"/>
          </p:cNvSpPr>
          <p:nvPr>
            <p:ph type="body" idx="1"/>
          </p:nvPr>
        </p:nvSpPr>
        <p:spPr>
          <a:xfrm>
            <a:off x="1219200" y="3200401"/>
            <a:ext cx="21945600" cy="9051926"/>
          </a:xfrm>
          <a:prstGeom prst="rect">
            <a:avLst/>
          </a:prstGeom>
        </p:spPr>
        <p:txBody>
          <a:bodyPr vert="horz" lIns="217709" tIns="108855" rIns="217709" bIns="1088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19200" y="12712701"/>
            <a:ext cx="5689600" cy="730250"/>
          </a:xfrm>
          <a:prstGeom prst="rect">
            <a:avLst/>
          </a:prstGeom>
        </p:spPr>
        <p:txBody>
          <a:bodyPr vert="horz" lIns="217709" tIns="108855" rIns="217709" bIns="108855" rtlCol="0" anchor="ctr"/>
          <a:lstStyle>
            <a:lvl1pPr algn="l">
              <a:defRPr sz="2900">
                <a:solidFill>
                  <a:schemeClr val="tx1">
                    <a:tint val="75000"/>
                  </a:schemeClr>
                </a:solidFill>
              </a:defRPr>
            </a:lvl1pPr>
          </a:lstStyle>
          <a:p>
            <a:fld id="{BBDE9B02-BAE9-4BCA-BF2B-18D8C84EC5E1}" type="datetimeFigureOut">
              <a:rPr lang="en-US" smtClean="0"/>
              <a:pPr/>
              <a:t>9/12/2023</a:t>
            </a:fld>
            <a:endParaRPr lang="en-US"/>
          </a:p>
        </p:txBody>
      </p:sp>
      <p:sp>
        <p:nvSpPr>
          <p:cNvPr id="5" name="Footer Placeholder 4"/>
          <p:cNvSpPr>
            <a:spLocks noGrp="1"/>
          </p:cNvSpPr>
          <p:nvPr>
            <p:ph type="ftr" sz="quarter" idx="3"/>
          </p:nvPr>
        </p:nvSpPr>
        <p:spPr>
          <a:xfrm>
            <a:off x="8331200" y="12712701"/>
            <a:ext cx="7721600" cy="730250"/>
          </a:xfrm>
          <a:prstGeom prst="rect">
            <a:avLst/>
          </a:prstGeom>
        </p:spPr>
        <p:txBody>
          <a:bodyPr vert="horz" lIns="217709" tIns="108855" rIns="217709" bIns="108855" rtlCol="0" anchor="ctr"/>
          <a:lstStyle>
            <a:lvl1pPr algn="ctr">
              <a:defRPr sz="2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5200" y="12712701"/>
            <a:ext cx="5689600" cy="730250"/>
          </a:xfrm>
          <a:prstGeom prst="rect">
            <a:avLst/>
          </a:prstGeom>
        </p:spPr>
        <p:txBody>
          <a:bodyPr vert="horz" lIns="217709" tIns="108855" rIns="217709" bIns="108855" rtlCol="0" anchor="ctr"/>
          <a:lstStyle>
            <a:lvl1pPr algn="r">
              <a:defRPr sz="2900">
                <a:solidFill>
                  <a:schemeClr val="tx1">
                    <a:tint val="75000"/>
                  </a:schemeClr>
                </a:solidFill>
              </a:defRPr>
            </a:lvl1pPr>
          </a:lstStyle>
          <a:p>
            <a:fld id="{86CB4B4D-7CA3-9044-876B-883B54F86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51" r:id="rId13"/>
  </p:sldLayoutIdLst>
  <p:txStyles>
    <p:titleStyle>
      <a:lvl1pPr algn="ctr" defTabSz="2177095" rtl="0" eaLnBrk="1" latinLnBrk="0" hangingPunct="1">
        <a:spcBef>
          <a:spcPct val="0"/>
        </a:spcBef>
        <a:buNone/>
        <a:defRPr sz="10500" kern="1200">
          <a:solidFill>
            <a:schemeClr val="tx1"/>
          </a:solidFill>
          <a:latin typeface="+mj-lt"/>
          <a:ea typeface="+mj-ea"/>
          <a:cs typeface="+mj-cs"/>
        </a:defRPr>
      </a:lvl1pPr>
    </p:titleStyle>
    <p:bodyStyle>
      <a:lvl1pPr marL="816411" indent="-816411" algn="l" defTabSz="2177095" rtl="0" eaLnBrk="1" latinLnBrk="0" hangingPunct="1">
        <a:spcBef>
          <a:spcPct val="20000"/>
        </a:spcBef>
        <a:buFont typeface="Arial" pitchFamily="34" charset="0"/>
        <a:buChar char="•"/>
        <a:defRPr sz="7600" kern="1200">
          <a:solidFill>
            <a:schemeClr val="tx1"/>
          </a:solidFill>
          <a:latin typeface="+mn-lt"/>
          <a:ea typeface="+mn-ea"/>
          <a:cs typeface="+mn-cs"/>
        </a:defRPr>
      </a:lvl1pPr>
      <a:lvl2pPr marL="1768890" indent="-680342" algn="l" defTabSz="2177095" rtl="0" eaLnBrk="1" latinLnBrk="0" hangingPunct="1">
        <a:spcBef>
          <a:spcPct val="20000"/>
        </a:spcBef>
        <a:buFont typeface="Arial" pitchFamily="34" charset="0"/>
        <a:buChar char="–"/>
        <a:defRPr sz="6700" kern="1200">
          <a:solidFill>
            <a:schemeClr val="tx1"/>
          </a:solidFill>
          <a:latin typeface="+mn-lt"/>
          <a:ea typeface="+mn-ea"/>
          <a:cs typeface="+mn-cs"/>
        </a:defRPr>
      </a:lvl2pPr>
      <a:lvl3pPr marL="2721369" indent="-544274" algn="l" defTabSz="2177095" rtl="0" eaLnBrk="1" latinLnBrk="0" hangingPunct="1">
        <a:spcBef>
          <a:spcPct val="20000"/>
        </a:spcBef>
        <a:buFont typeface="Arial" pitchFamily="34" charset="0"/>
        <a:buChar char="•"/>
        <a:defRPr sz="5700" kern="1200">
          <a:solidFill>
            <a:schemeClr val="tx1"/>
          </a:solidFill>
          <a:latin typeface="+mn-lt"/>
          <a:ea typeface="+mn-ea"/>
          <a:cs typeface="+mn-cs"/>
        </a:defRPr>
      </a:lvl3pPr>
      <a:lvl4pPr marL="3809916"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98464"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987011"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7075559"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164106"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252654" indent="-544274" algn="l" defTabSz="2177095"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77095" rtl="0" eaLnBrk="1" latinLnBrk="0" hangingPunct="1">
        <a:defRPr sz="4300" kern="1200">
          <a:solidFill>
            <a:schemeClr val="tx1"/>
          </a:solidFill>
          <a:latin typeface="+mn-lt"/>
          <a:ea typeface="+mn-ea"/>
          <a:cs typeface="+mn-cs"/>
        </a:defRPr>
      </a:lvl1pPr>
      <a:lvl2pPr marL="1088547" algn="l" defTabSz="2177095" rtl="0" eaLnBrk="1" latinLnBrk="0" hangingPunct="1">
        <a:defRPr sz="4300" kern="1200">
          <a:solidFill>
            <a:schemeClr val="tx1"/>
          </a:solidFill>
          <a:latin typeface="+mn-lt"/>
          <a:ea typeface="+mn-ea"/>
          <a:cs typeface="+mn-cs"/>
        </a:defRPr>
      </a:lvl2pPr>
      <a:lvl3pPr marL="2177095" algn="l" defTabSz="2177095" rtl="0" eaLnBrk="1" latinLnBrk="0" hangingPunct="1">
        <a:defRPr sz="4300" kern="1200">
          <a:solidFill>
            <a:schemeClr val="tx1"/>
          </a:solidFill>
          <a:latin typeface="+mn-lt"/>
          <a:ea typeface="+mn-ea"/>
          <a:cs typeface="+mn-cs"/>
        </a:defRPr>
      </a:lvl3pPr>
      <a:lvl4pPr marL="3265642" algn="l" defTabSz="2177095" rtl="0" eaLnBrk="1" latinLnBrk="0" hangingPunct="1">
        <a:defRPr sz="4300" kern="1200">
          <a:solidFill>
            <a:schemeClr val="tx1"/>
          </a:solidFill>
          <a:latin typeface="+mn-lt"/>
          <a:ea typeface="+mn-ea"/>
          <a:cs typeface="+mn-cs"/>
        </a:defRPr>
      </a:lvl4pPr>
      <a:lvl5pPr marL="4354190" algn="l" defTabSz="2177095" rtl="0" eaLnBrk="1" latinLnBrk="0" hangingPunct="1">
        <a:defRPr sz="4300" kern="1200">
          <a:solidFill>
            <a:schemeClr val="tx1"/>
          </a:solidFill>
          <a:latin typeface="+mn-lt"/>
          <a:ea typeface="+mn-ea"/>
          <a:cs typeface="+mn-cs"/>
        </a:defRPr>
      </a:lvl5pPr>
      <a:lvl6pPr marL="5442737" algn="l" defTabSz="2177095" rtl="0" eaLnBrk="1" latinLnBrk="0" hangingPunct="1">
        <a:defRPr sz="4300" kern="1200">
          <a:solidFill>
            <a:schemeClr val="tx1"/>
          </a:solidFill>
          <a:latin typeface="+mn-lt"/>
          <a:ea typeface="+mn-ea"/>
          <a:cs typeface="+mn-cs"/>
        </a:defRPr>
      </a:lvl6pPr>
      <a:lvl7pPr marL="6531285" algn="l" defTabSz="2177095" rtl="0" eaLnBrk="1" latinLnBrk="0" hangingPunct="1">
        <a:defRPr sz="4300" kern="1200">
          <a:solidFill>
            <a:schemeClr val="tx1"/>
          </a:solidFill>
          <a:latin typeface="+mn-lt"/>
          <a:ea typeface="+mn-ea"/>
          <a:cs typeface="+mn-cs"/>
        </a:defRPr>
      </a:lvl7pPr>
      <a:lvl8pPr marL="7619832" algn="l" defTabSz="2177095" rtl="0" eaLnBrk="1" latinLnBrk="0" hangingPunct="1">
        <a:defRPr sz="4300" kern="1200">
          <a:solidFill>
            <a:schemeClr val="tx1"/>
          </a:solidFill>
          <a:latin typeface="+mn-lt"/>
          <a:ea typeface="+mn-ea"/>
          <a:cs typeface="+mn-cs"/>
        </a:defRPr>
      </a:lvl8pPr>
      <a:lvl9pPr marL="8708380" algn="l" defTabSz="2177095"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42_213A990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figma.com/proto/PfEtyA6GrE7J98tKP2NBj1/Gate-Pass-App?node-id=170-7&amp;starting-point-node-id=170%3A7"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localhost:4000/swagger-ui/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40_3F70C4D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3E_67EB38CD.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mpany…"/>
          <p:cNvSpPr txBox="1">
            <a:spLocks/>
          </p:cNvSpPr>
          <p:nvPr/>
        </p:nvSpPr>
        <p:spPr>
          <a:xfrm>
            <a:off x="1034018" y="1143000"/>
            <a:ext cx="12515725" cy="6342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0" marR="0" lvl="0" indent="0" algn="l" defTabSz="825500" rtl="0" eaLnBrk="1" fontAlgn="auto" latinLnBrk="0" hangingPunct="1">
              <a:lnSpc>
                <a:spcPct val="90000"/>
              </a:lnSpc>
              <a:spcBef>
                <a:spcPts val="0"/>
              </a:spcBef>
              <a:spcAft>
                <a:spcPts val="0"/>
              </a:spcAft>
              <a:buClrTx/>
              <a:buSzTx/>
              <a:buFontTx/>
              <a:buNone/>
              <a:tabLst/>
              <a:defRPr/>
            </a:pPr>
            <a:r>
              <a:rPr kumimoji="0" lang="en-US" sz="9600" b="1" i="0" u="none" strike="noStrike" kern="0" cap="none" spc="0" normalizeH="0" baseline="0" noProof="0" dirty="0">
                <a:ln>
                  <a:noFill/>
                </a:ln>
                <a:solidFill>
                  <a:schemeClr val="bg2">
                    <a:lumMod val="10000"/>
                  </a:schemeClr>
                </a:solidFill>
                <a:effectLst/>
                <a:uLnTx/>
                <a:uFillTx/>
                <a:latin typeface="Baskerville Old Face" pitchFamily="18" charset="0"/>
                <a:sym typeface="Roboto Regular"/>
              </a:rPr>
              <a:t>HOSTEL GATEPASS MANAGEMENT</a:t>
            </a:r>
          </a:p>
          <a:p>
            <a:pPr marL="0" marR="0" lvl="0" indent="0" algn="l" defTabSz="825500" rtl="0" eaLnBrk="1" fontAlgn="auto" latinLnBrk="0" hangingPunct="1">
              <a:lnSpc>
                <a:spcPct val="90000"/>
              </a:lnSpc>
              <a:spcBef>
                <a:spcPts val="0"/>
              </a:spcBef>
              <a:spcAft>
                <a:spcPts val="0"/>
              </a:spcAft>
              <a:buClrTx/>
              <a:buSzTx/>
              <a:buFontTx/>
              <a:buNone/>
              <a:tabLst/>
              <a:defRPr/>
            </a:pPr>
            <a:endParaRPr kumimoji="0" lang="en-US" sz="9600" b="1" i="0" u="none" strike="noStrike" kern="0" cap="none" spc="0" normalizeH="0" baseline="0" noProof="0" dirty="0">
              <a:ln>
                <a:noFill/>
              </a:ln>
              <a:solidFill>
                <a:schemeClr val="bg2">
                  <a:lumMod val="10000"/>
                </a:schemeClr>
              </a:solidFill>
              <a:effectLst/>
              <a:uLnTx/>
              <a:uFillTx/>
              <a:latin typeface="Baskerville Old Face" pitchFamily="18" charset="0"/>
              <a:sym typeface="Roboto Regular"/>
            </a:endParaRPr>
          </a:p>
        </p:txBody>
      </p:sp>
      <p:sp>
        <p:nvSpPr>
          <p:cNvPr id="9" name="Line"/>
          <p:cNvSpPr/>
          <p:nvPr/>
        </p:nvSpPr>
        <p:spPr>
          <a:xfrm flipV="1">
            <a:off x="1216899" y="5773716"/>
            <a:ext cx="11127501"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10" name="TextBox 9"/>
          <p:cNvSpPr txBox="1"/>
          <p:nvPr/>
        </p:nvSpPr>
        <p:spPr>
          <a:xfrm>
            <a:off x="1034018" y="8749144"/>
            <a:ext cx="4801496" cy="6001643"/>
          </a:xfrm>
          <a:prstGeom prst="rect">
            <a:avLst/>
          </a:prstGeom>
          <a:noFill/>
        </p:spPr>
        <p:txBody>
          <a:bodyPr wrap="square" rtlCol="0">
            <a:spAutoFit/>
          </a:bodyPr>
          <a:lstStyle/>
          <a:p>
            <a:pPr>
              <a:lnSpc>
                <a:spcPct val="100000"/>
              </a:lnSpc>
            </a:pPr>
            <a:r>
              <a:rPr lang="en-IN" sz="6000" b="1" dirty="0">
                <a:solidFill>
                  <a:schemeClr val="bg2">
                    <a:lumMod val="10000"/>
                  </a:schemeClr>
                </a:solidFill>
                <a:latin typeface="Times New Roman" pitchFamily="18" charset="0"/>
                <a:cs typeface="Times New Roman" pitchFamily="18" charset="0"/>
              </a:rPr>
              <a:t>Presented by,</a:t>
            </a:r>
          </a:p>
          <a:p>
            <a:pPr algn="just">
              <a:lnSpc>
                <a:spcPct val="100000"/>
              </a:lnSpc>
            </a:pPr>
            <a:r>
              <a:rPr lang="en-IN" sz="5400" dirty="0">
                <a:solidFill>
                  <a:schemeClr val="bg2">
                    <a:lumMod val="10000"/>
                  </a:schemeClr>
                </a:solidFill>
                <a:latin typeface="Times New Roman" pitchFamily="18" charset="0"/>
                <a:cs typeface="Times New Roman" pitchFamily="18" charset="0"/>
              </a:rPr>
              <a:t>    </a:t>
            </a:r>
          </a:p>
          <a:p>
            <a:pPr algn="just">
              <a:lnSpc>
                <a:spcPct val="100000"/>
              </a:lnSpc>
            </a:pPr>
            <a:r>
              <a:rPr lang="en-IN" sz="5400" dirty="0">
                <a:solidFill>
                  <a:schemeClr val="bg2">
                    <a:lumMod val="10000"/>
                  </a:schemeClr>
                </a:solidFill>
                <a:latin typeface="Times New Roman" pitchFamily="18" charset="0"/>
                <a:cs typeface="Times New Roman" pitchFamily="18" charset="0"/>
              </a:rPr>
              <a:t>    </a:t>
            </a:r>
            <a:r>
              <a:rPr lang="en-IN" sz="6000" dirty="0" err="1">
                <a:solidFill>
                  <a:schemeClr val="bg2">
                    <a:lumMod val="10000"/>
                  </a:schemeClr>
                </a:solidFill>
                <a:latin typeface="Times New Roman" pitchFamily="18" charset="0"/>
                <a:cs typeface="Times New Roman" pitchFamily="18" charset="0"/>
              </a:rPr>
              <a:t>Sindhiya</a:t>
            </a:r>
            <a:r>
              <a:rPr lang="en-IN" sz="6000" dirty="0">
                <a:solidFill>
                  <a:schemeClr val="bg2">
                    <a:lumMod val="10000"/>
                  </a:schemeClr>
                </a:solidFill>
                <a:latin typeface="Times New Roman" pitchFamily="18" charset="0"/>
                <a:cs typeface="Times New Roman" pitchFamily="18" charset="0"/>
              </a:rPr>
              <a:t> V B </a:t>
            </a:r>
          </a:p>
          <a:p>
            <a:pPr algn="just">
              <a:lnSpc>
                <a:spcPct val="100000"/>
              </a:lnSpc>
            </a:pPr>
            <a:r>
              <a:rPr lang="en-IN" sz="6000" dirty="0">
                <a:solidFill>
                  <a:schemeClr val="bg2">
                    <a:lumMod val="10000"/>
                  </a:schemeClr>
                </a:solidFill>
                <a:latin typeface="Times New Roman" pitchFamily="18" charset="0"/>
                <a:cs typeface="Times New Roman" pitchFamily="18" charset="0"/>
              </a:rPr>
              <a:t>    Swathi R</a:t>
            </a:r>
          </a:p>
          <a:p>
            <a:pPr algn="just">
              <a:lnSpc>
                <a:spcPct val="100000"/>
              </a:lnSpc>
            </a:pPr>
            <a:r>
              <a:rPr lang="en-IN" sz="6000" dirty="0">
                <a:solidFill>
                  <a:schemeClr val="bg2">
                    <a:lumMod val="10000"/>
                  </a:schemeClr>
                </a:solidFill>
                <a:latin typeface="Times New Roman" pitchFamily="18" charset="0"/>
                <a:cs typeface="Times New Roman" pitchFamily="18" charset="0"/>
              </a:rPr>
              <a:t>    Sneka C</a:t>
            </a:r>
          </a:p>
          <a:p>
            <a:pPr algn="just">
              <a:lnSpc>
                <a:spcPct val="100000"/>
              </a:lnSpc>
            </a:pPr>
            <a:r>
              <a:rPr lang="en-IN" sz="6000" dirty="0">
                <a:solidFill>
                  <a:schemeClr val="bg2">
                    <a:lumMod val="10000"/>
                  </a:schemeClr>
                </a:solidFill>
                <a:latin typeface="Times New Roman" pitchFamily="18" charset="0"/>
                <a:cs typeface="Times New Roman" pitchFamily="18" charset="0"/>
              </a:rPr>
              <a:t>    Priya L </a:t>
            </a:r>
          </a:p>
          <a:p>
            <a:pPr algn="just">
              <a:lnSpc>
                <a:spcPct val="100000"/>
              </a:lnSpc>
            </a:pPr>
            <a:r>
              <a:rPr lang="en-IN" sz="6000" dirty="0">
                <a:solidFill>
                  <a:schemeClr val="bg2">
                    <a:lumMod val="10000"/>
                  </a:schemeClr>
                </a:solidFill>
                <a:latin typeface="Times New Roman" pitchFamily="18" charset="0"/>
                <a:cs typeface="Times New Roman" pitchFamily="18" charset="0"/>
              </a:rPr>
              <a:t>    </a:t>
            </a:r>
            <a:r>
              <a:rPr lang="en-IN" sz="6000" dirty="0" err="1">
                <a:solidFill>
                  <a:schemeClr val="bg2">
                    <a:lumMod val="10000"/>
                  </a:schemeClr>
                </a:solidFill>
                <a:latin typeface="Times New Roman" pitchFamily="18" charset="0"/>
                <a:cs typeface="Times New Roman" pitchFamily="18" charset="0"/>
              </a:rPr>
              <a:t>Maniyarasan</a:t>
            </a:r>
            <a:r>
              <a:rPr lang="en-IN" sz="6000" dirty="0">
                <a:solidFill>
                  <a:schemeClr val="bg2">
                    <a:lumMod val="10000"/>
                  </a:schemeClr>
                </a:solidFill>
                <a:latin typeface="Times New Roman" pitchFamily="18" charset="0"/>
                <a:cs typeface="Times New Roman" pitchFamily="18" charset="0"/>
              </a:rPr>
              <a:t> V</a:t>
            </a:r>
          </a:p>
          <a:p>
            <a:pPr algn="just">
              <a:lnSpc>
                <a:spcPct val="100000"/>
              </a:lnSpc>
            </a:pPr>
            <a:r>
              <a:rPr lang="en-IN" sz="5400" dirty="0">
                <a:solidFill>
                  <a:schemeClr val="bg2">
                    <a:lumMod val="10000"/>
                  </a:schemeClr>
                </a:solidFill>
                <a:latin typeface="Times New Roman" pitchFamily="18" charset="0"/>
                <a:cs typeface="Times New Roman" pitchFamily="18" charset="0"/>
              </a:rPr>
              <a:t>     </a:t>
            </a:r>
          </a:p>
          <a:p>
            <a:pPr algn="just">
              <a:lnSpc>
                <a:spcPct val="100000"/>
              </a:lnSpc>
            </a:pPr>
            <a:endParaRPr lang="en-IN" sz="5400" dirty="0">
              <a:solidFill>
                <a:schemeClr val="bg2">
                  <a:lumMod val="10000"/>
                </a:schemeClr>
              </a:solidFill>
              <a:latin typeface="Times New Roman" pitchFamily="18" charset="0"/>
              <a:cs typeface="Times New Roman" pitchFamily="18" charset="0"/>
            </a:endParaRPr>
          </a:p>
          <a:p>
            <a:pPr algn="just">
              <a:lnSpc>
                <a:spcPct val="100000"/>
              </a:lnSpc>
            </a:pPr>
            <a:r>
              <a:rPr lang="en-IN" sz="5400" dirty="0">
                <a:solidFill>
                  <a:schemeClr val="bg2">
                    <a:lumMod val="10000"/>
                  </a:schemeClr>
                </a:solidFill>
                <a:latin typeface="Times New Roman" pitchFamily="18" charset="0"/>
                <a:cs typeface="Times New Roman" pitchFamily="18" charset="0"/>
              </a:rPr>
              <a:t>    </a:t>
            </a:r>
            <a:endParaRPr lang="en-US" sz="5400" dirty="0">
              <a:solidFill>
                <a:schemeClr val="bg2">
                  <a:lumMod val="10000"/>
                </a:schemeClr>
              </a:solidFill>
              <a:latin typeface="Times New Roman" pitchFamily="18" charset="0"/>
              <a:cs typeface="Times New Roman" pitchFamily="18" charset="0"/>
            </a:endParaRPr>
          </a:p>
        </p:txBody>
      </p:sp>
      <p:sp>
        <p:nvSpPr>
          <p:cNvPr id="11" name="TextBox 10"/>
          <p:cNvSpPr txBox="1"/>
          <p:nvPr/>
        </p:nvSpPr>
        <p:spPr>
          <a:xfrm>
            <a:off x="6858001" y="8749144"/>
            <a:ext cx="5295300" cy="5016758"/>
          </a:xfrm>
          <a:prstGeom prst="rect">
            <a:avLst/>
          </a:prstGeom>
          <a:noFill/>
        </p:spPr>
        <p:txBody>
          <a:bodyPr wrap="square" rtlCol="0">
            <a:spAutoFit/>
          </a:bodyPr>
          <a:lstStyle/>
          <a:p>
            <a:pPr>
              <a:lnSpc>
                <a:spcPct val="100000"/>
              </a:lnSpc>
            </a:pPr>
            <a:r>
              <a:rPr lang="en-IN" sz="6000" b="1" dirty="0">
                <a:solidFill>
                  <a:schemeClr val="bg2">
                    <a:lumMod val="10000"/>
                  </a:schemeClr>
                </a:solidFill>
                <a:latin typeface="Times New Roman" pitchFamily="18" charset="0"/>
                <a:cs typeface="Times New Roman" pitchFamily="18" charset="0"/>
              </a:rPr>
              <a:t>Guided by,  </a:t>
            </a:r>
          </a:p>
          <a:p>
            <a:pPr algn="just">
              <a:lnSpc>
                <a:spcPct val="100000"/>
              </a:lnSpc>
            </a:pPr>
            <a:r>
              <a:rPr lang="en-IN" sz="6000" dirty="0">
                <a:solidFill>
                  <a:schemeClr val="bg2">
                    <a:lumMod val="10000"/>
                  </a:schemeClr>
                </a:solidFill>
                <a:latin typeface="Times New Roman" pitchFamily="18" charset="0"/>
                <a:cs typeface="Times New Roman" pitchFamily="18" charset="0"/>
              </a:rPr>
              <a:t>    </a:t>
            </a:r>
          </a:p>
          <a:p>
            <a:pPr algn="just">
              <a:lnSpc>
                <a:spcPct val="100000"/>
              </a:lnSpc>
            </a:pPr>
            <a:r>
              <a:rPr lang="en-IN" sz="6000" dirty="0">
                <a:solidFill>
                  <a:schemeClr val="bg2">
                    <a:lumMod val="10000"/>
                  </a:schemeClr>
                </a:solidFill>
                <a:latin typeface="Times New Roman" pitchFamily="18" charset="0"/>
                <a:cs typeface="Times New Roman" pitchFamily="18" charset="0"/>
              </a:rPr>
              <a:t>    </a:t>
            </a:r>
            <a:r>
              <a:rPr lang="en-IN" sz="6000" dirty="0" err="1">
                <a:solidFill>
                  <a:schemeClr val="bg2">
                    <a:lumMod val="10000"/>
                  </a:schemeClr>
                </a:solidFill>
                <a:latin typeface="Times New Roman" pitchFamily="18" charset="0"/>
                <a:cs typeface="Times New Roman" pitchFamily="18" charset="0"/>
              </a:rPr>
              <a:t>Rafridevi</a:t>
            </a:r>
            <a:r>
              <a:rPr lang="en-IN" sz="6000" dirty="0">
                <a:solidFill>
                  <a:schemeClr val="bg2">
                    <a:lumMod val="10000"/>
                  </a:schemeClr>
                </a:solidFill>
                <a:latin typeface="Times New Roman" pitchFamily="18" charset="0"/>
                <a:cs typeface="Times New Roman" pitchFamily="18" charset="0"/>
              </a:rPr>
              <a:t>  R</a:t>
            </a:r>
          </a:p>
          <a:p>
            <a:pPr algn="just">
              <a:lnSpc>
                <a:spcPct val="100000"/>
              </a:lnSpc>
            </a:pPr>
            <a:r>
              <a:rPr lang="en-IN" sz="6000" dirty="0">
                <a:solidFill>
                  <a:schemeClr val="bg2">
                    <a:lumMod val="10000"/>
                  </a:schemeClr>
                </a:solidFill>
                <a:latin typeface="Times New Roman" pitchFamily="18" charset="0"/>
                <a:cs typeface="Times New Roman" pitchFamily="18" charset="0"/>
              </a:rPr>
              <a:t>    Janani P</a:t>
            </a:r>
          </a:p>
          <a:p>
            <a:pPr algn="just">
              <a:lnSpc>
                <a:spcPct val="100000"/>
              </a:lnSpc>
            </a:pPr>
            <a:r>
              <a:rPr lang="en-IN" sz="6000" dirty="0">
                <a:solidFill>
                  <a:schemeClr val="bg2">
                    <a:lumMod val="10000"/>
                  </a:schemeClr>
                </a:solidFill>
                <a:latin typeface="Times New Roman" pitchFamily="18" charset="0"/>
                <a:cs typeface="Times New Roman" pitchFamily="18" charset="0"/>
              </a:rPr>
              <a:t>    Vijayalakshmi S</a:t>
            </a:r>
          </a:p>
          <a:p>
            <a:pPr algn="just">
              <a:lnSpc>
                <a:spcPct val="100000"/>
              </a:lnSpc>
            </a:pPr>
            <a:r>
              <a:rPr lang="en-IN" sz="6000" dirty="0">
                <a:solidFill>
                  <a:schemeClr val="bg2">
                    <a:lumMod val="10000"/>
                  </a:schemeClr>
                </a:solidFill>
                <a:latin typeface="Times New Roman" pitchFamily="18" charset="0"/>
                <a:cs typeface="Times New Roman" pitchFamily="18" charset="0"/>
              </a:rPr>
              <a:t>    Anjana S</a:t>
            </a:r>
          </a:p>
          <a:p>
            <a:pPr algn="just">
              <a:lnSpc>
                <a:spcPct val="100000"/>
              </a:lnSpc>
            </a:pPr>
            <a:r>
              <a:rPr lang="en-IN" sz="6000" dirty="0">
                <a:solidFill>
                  <a:schemeClr val="bg2">
                    <a:lumMod val="10000"/>
                  </a:schemeClr>
                </a:solidFill>
                <a:latin typeface="Times New Roman" pitchFamily="18" charset="0"/>
                <a:cs typeface="Times New Roman" pitchFamily="18" charset="0"/>
              </a:rPr>
              <a:t>    Varun </a:t>
            </a:r>
            <a:r>
              <a:rPr lang="en-IN" sz="6000" dirty="0" err="1">
                <a:solidFill>
                  <a:schemeClr val="bg2">
                    <a:lumMod val="10000"/>
                  </a:schemeClr>
                </a:solidFill>
                <a:latin typeface="Times New Roman" pitchFamily="18" charset="0"/>
                <a:cs typeface="Times New Roman" pitchFamily="18" charset="0"/>
              </a:rPr>
              <a:t>Rishwandh</a:t>
            </a:r>
            <a:r>
              <a:rPr lang="en-IN" sz="6000" dirty="0">
                <a:solidFill>
                  <a:schemeClr val="bg2">
                    <a:lumMod val="10000"/>
                  </a:schemeClr>
                </a:solidFill>
                <a:latin typeface="Times New Roman" pitchFamily="18" charset="0"/>
                <a:cs typeface="Times New Roman" pitchFamily="18" charset="0"/>
              </a:rPr>
              <a:t>  S</a:t>
            </a:r>
          </a:p>
          <a:p>
            <a:pPr algn="just">
              <a:lnSpc>
                <a:spcPct val="100000"/>
              </a:lnSpc>
            </a:pPr>
            <a:r>
              <a:rPr lang="en-IN" sz="6000" dirty="0">
                <a:solidFill>
                  <a:schemeClr val="bg2">
                    <a:lumMod val="10000"/>
                  </a:schemeClr>
                </a:solidFill>
                <a:latin typeface="Times New Roman" pitchFamily="18" charset="0"/>
                <a:cs typeface="Times New Roman" pitchFamily="18" charset="0"/>
              </a:rPr>
              <a:t>         </a:t>
            </a:r>
            <a:endParaRPr lang="en-US" sz="6000" dirty="0">
              <a:solidFill>
                <a:schemeClr val="bg2">
                  <a:lumMod val="10000"/>
                </a:schemeClr>
              </a:solidFill>
              <a:latin typeface="Times New Roman" pitchFamily="18" charset="0"/>
              <a:cs typeface="Times New Roman" pitchFamily="18" charset="0"/>
            </a:endParaRPr>
          </a:p>
        </p:txBody>
      </p:sp>
      <p:sp>
        <p:nvSpPr>
          <p:cNvPr id="13" name="Flowchart: Connector 12"/>
          <p:cNvSpPr/>
          <p:nvPr/>
        </p:nvSpPr>
        <p:spPr>
          <a:xfrm>
            <a:off x="1216899" y="6336206"/>
            <a:ext cx="182880" cy="182880"/>
          </a:xfrm>
          <a:prstGeom prst="flowChartConnector">
            <a:avLst/>
          </a:prstGeom>
          <a:solidFill>
            <a:schemeClr val="bg2">
              <a:lumMod val="1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4" name="Flowchart: Connector 13"/>
          <p:cNvSpPr/>
          <p:nvPr/>
        </p:nvSpPr>
        <p:spPr>
          <a:xfrm>
            <a:off x="12192000" y="6326087"/>
            <a:ext cx="182880" cy="182880"/>
          </a:xfrm>
          <a:prstGeom prst="flowChartConnector">
            <a:avLst/>
          </a:prstGeom>
          <a:solidFill>
            <a:schemeClr val="bg2">
              <a:lumMod val="1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TextBox 14">
            <a:extLst>
              <a:ext uri="{FF2B5EF4-FFF2-40B4-BE49-F238E27FC236}">
                <a16:creationId xmlns:a16="http://schemas.microsoft.com/office/drawing/2014/main" id="{37F3EE36-525F-7CFA-A8D2-0731D7EE0EC1}"/>
              </a:ext>
            </a:extLst>
          </p:cNvPr>
          <p:cNvSpPr txBox="1"/>
          <p:nvPr/>
        </p:nvSpPr>
        <p:spPr>
          <a:xfrm>
            <a:off x="6094379" y="7220383"/>
            <a:ext cx="12188756" cy="306366"/>
          </a:xfrm>
          <a:prstGeom prst="rect">
            <a:avLst/>
          </a:prstGeom>
          <a:noFill/>
        </p:spPr>
        <p:txBody>
          <a:bodyPr wrap="square">
            <a:spAutoFit/>
          </a:bodyPr>
          <a:lstStyle/>
          <a:p>
            <a:endParaRPr lang="en-US"/>
          </a:p>
        </p:txBody>
      </p:sp>
      <p:pic>
        <p:nvPicPr>
          <p:cNvPr id="3" name="Picture 2">
            <a:extLst>
              <a:ext uri="{FF2B5EF4-FFF2-40B4-BE49-F238E27FC236}">
                <a16:creationId xmlns:a16="http://schemas.microsoft.com/office/drawing/2014/main" id="{08E5890F-1841-D273-C0EA-8ABE74B77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3495" y="430721"/>
            <a:ext cx="10633218" cy="12854557"/>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15091582">
            <a:off x="20831799" y="10384348"/>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Flowchart: Connector 5"/>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8" name="Rectangle 7"/>
          <p:cNvSpPr/>
          <p:nvPr/>
        </p:nvSpPr>
        <p:spPr>
          <a:xfrm>
            <a:off x="0" y="-62346"/>
            <a:ext cx="6373091" cy="13716000"/>
          </a:xfrm>
          <a:prstGeom prst="rect">
            <a:avLst/>
          </a:prstGeom>
          <a:solidFill>
            <a:schemeClr val="bg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2" name="TextBox 11"/>
          <p:cNvSpPr txBox="1"/>
          <p:nvPr/>
        </p:nvSpPr>
        <p:spPr>
          <a:xfrm>
            <a:off x="408562" y="6304188"/>
            <a:ext cx="5659730"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70000"/>
              </a:lnSpc>
              <a:spcBef>
                <a:spcPts val="0"/>
              </a:spcBef>
              <a:spcAft>
                <a:spcPts val="0"/>
              </a:spcAft>
              <a:buClrTx/>
              <a:buSzTx/>
              <a:buFontTx/>
              <a:buNone/>
              <a:tabLst/>
            </a:pPr>
            <a:r>
              <a:rPr kumimoji="0" lang="en-US" sz="115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FRONT END</a:t>
            </a:r>
          </a:p>
        </p:txBody>
      </p:sp>
      <p:sp>
        <p:nvSpPr>
          <p:cNvPr id="7" name="Flowchart: Connector 6"/>
          <p:cNvSpPr/>
          <p:nvPr/>
        </p:nvSpPr>
        <p:spPr>
          <a:xfrm>
            <a:off x="5897422" y="1671297"/>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9" name="Graphic 111"/>
          <p:cNvSpPr/>
          <p:nvPr/>
        </p:nvSpPr>
        <p:spPr>
          <a:xfrm>
            <a:off x="6068292" y="1909334"/>
            <a:ext cx="548640" cy="548640"/>
          </a:xfrm>
          <a:custGeom>
            <a:avLst/>
            <a:gdLst/>
            <a:ahLst/>
            <a:cxnLst>
              <a:cxn ang="0">
                <a:pos x="wd2" y="hd2"/>
              </a:cxn>
              <a:cxn ang="5400000">
                <a:pos x="wd2" y="hd2"/>
              </a:cxn>
              <a:cxn ang="10800000">
                <a:pos x="wd2" y="hd2"/>
              </a:cxn>
              <a:cxn ang="16200000">
                <a:pos x="wd2" y="hd2"/>
              </a:cxn>
            </a:cxnLst>
            <a:rect l="0" t="0" r="r" b="b"/>
            <a:pathLst>
              <a:path w="21534" h="21600" extrusionOk="0">
                <a:moveTo>
                  <a:pt x="9850" y="21600"/>
                </a:moveTo>
                <a:cubicBezTo>
                  <a:pt x="9671" y="21600"/>
                  <a:pt x="9500" y="21529"/>
                  <a:pt x="9374" y="21402"/>
                </a:cubicBezTo>
                <a:lnTo>
                  <a:pt x="197" y="12197"/>
                </a:lnTo>
                <a:cubicBezTo>
                  <a:pt x="-66" y="11934"/>
                  <a:pt x="-66" y="11506"/>
                  <a:pt x="197" y="11243"/>
                </a:cubicBezTo>
                <a:lnTo>
                  <a:pt x="11208" y="198"/>
                </a:lnTo>
                <a:cubicBezTo>
                  <a:pt x="11334" y="71"/>
                  <a:pt x="11506" y="0"/>
                  <a:pt x="11684" y="0"/>
                </a:cubicBezTo>
                <a:lnTo>
                  <a:pt x="17191" y="0"/>
                </a:lnTo>
                <a:cubicBezTo>
                  <a:pt x="17369" y="0"/>
                  <a:pt x="17540" y="71"/>
                  <a:pt x="17667" y="198"/>
                </a:cubicBezTo>
                <a:lnTo>
                  <a:pt x="21337" y="3879"/>
                </a:lnTo>
                <a:cubicBezTo>
                  <a:pt x="21463" y="4006"/>
                  <a:pt x="21534" y="4177"/>
                  <a:pt x="21534" y="4356"/>
                </a:cubicBezTo>
                <a:lnTo>
                  <a:pt x="21534" y="9880"/>
                </a:lnTo>
                <a:cubicBezTo>
                  <a:pt x="21534" y="10059"/>
                  <a:pt x="21463" y="10231"/>
                  <a:pt x="21337" y="10357"/>
                </a:cubicBezTo>
                <a:lnTo>
                  <a:pt x="10325" y="21402"/>
                </a:lnTo>
                <a:cubicBezTo>
                  <a:pt x="10199" y="21529"/>
                  <a:pt x="10028" y="21600"/>
                  <a:pt x="9850" y="21600"/>
                </a:cubicBezTo>
                <a:close/>
                <a:moveTo>
                  <a:pt x="17004" y="4544"/>
                </a:moveTo>
                <a:cubicBezTo>
                  <a:pt x="16347" y="3885"/>
                  <a:pt x="15281" y="3885"/>
                  <a:pt x="14624" y="4544"/>
                </a:cubicBezTo>
                <a:cubicBezTo>
                  <a:pt x="13968" y="5203"/>
                  <a:pt x="13968" y="6272"/>
                  <a:pt x="14625" y="6931"/>
                </a:cubicBezTo>
                <a:cubicBezTo>
                  <a:pt x="15282" y="7590"/>
                  <a:pt x="16347" y="7590"/>
                  <a:pt x="17004" y="6931"/>
                </a:cubicBezTo>
                <a:cubicBezTo>
                  <a:pt x="17661" y="6272"/>
                  <a:pt x="17661" y="5203"/>
                  <a:pt x="17004" y="4544"/>
                </a:cubicBezTo>
                <a:cubicBezTo>
                  <a:pt x="17004" y="4544"/>
                  <a:pt x="17004" y="4544"/>
                  <a:pt x="17004" y="4544"/>
                </a:cubicBezTo>
                <a:close/>
              </a:path>
            </a:pathLst>
          </a:custGeom>
          <a:solidFill>
            <a:srgbClr val="002060"/>
          </a:solidFill>
          <a:ln w="25400">
            <a:miter lim="400000"/>
          </a:ln>
        </p:spPr>
        <p:txBody>
          <a:bodyPr tIns="91439" bIns="91439" anchor="ctr"/>
          <a:lstStyle/>
          <a:p>
            <a:endParaRPr/>
          </a:p>
        </p:txBody>
      </p:sp>
      <p:sp>
        <p:nvSpPr>
          <p:cNvPr id="14" name="Title 13">
            <a:extLst>
              <a:ext uri="{FF2B5EF4-FFF2-40B4-BE49-F238E27FC236}">
                <a16:creationId xmlns:a16="http://schemas.microsoft.com/office/drawing/2014/main" id="{B80B85ED-C5B3-240D-BAB2-885BCAE80095}"/>
              </a:ext>
            </a:extLst>
          </p:cNvPr>
          <p:cNvSpPr>
            <a:spLocks noGrp="1"/>
          </p:cNvSpPr>
          <p:nvPr>
            <p:ph type="title"/>
          </p:nvPr>
        </p:nvSpPr>
        <p:spPr>
          <a:xfrm>
            <a:off x="-1683328" y="50512"/>
            <a:ext cx="23996073" cy="1858821"/>
          </a:xfrm>
        </p:spPr>
        <p:txBody>
          <a:bodyPr>
            <a:normAutofit/>
          </a:bodyPr>
          <a:lstStyle/>
          <a:p>
            <a:r>
              <a:rPr lang="en-US" sz="6000" dirty="0"/>
              <a:t>Gate Pass Request</a:t>
            </a:r>
          </a:p>
        </p:txBody>
      </p:sp>
      <p:pic>
        <p:nvPicPr>
          <p:cNvPr id="4" name="Picture 3" descr="A screen shot of a computer&#10;&#10;Description automatically generated">
            <a:extLst>
              <a:ext uri="{FF2B5EF4-FFF2-40B4-BE49-F238E27FC236}">
                <a16:creationId xmlns:a16="http://schemas.microsoft.com/office/drawing/2014/main" id="{EBD5A35C-39DF-0BA2-2901-4782E3228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582" y="2457974"/>
            <a:ext cx="10592090" cy="9471772"/>
          </a:xfrm>
          <a:prstGeom prst="rect">
            <a:avLst/>
          </a:prstGeom>
        </p:spPr>
      </p:pic>
    </p:spTree>
    <p:extLst>
      <p:ext uri="{BB962C8B-B14F-4D97-AF65-F5344CB8AC3E}">
        <p14:creationId xmlns:p14="http://schemas.microsoft.com/office/powerpoint/2010/main" val="557488393"/>
      </p:ext>
    </p:extLst>
  </p:cSld>
  <p:clrMapOvr>
    <a:masterClrMapping/>
  </p:clrMapOvr>
  <p:transition/>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Mockup Slide"/>
          <p:cNvSpPr txBox="1">
            <a:spLocks noGrp="1"/>
          </p:cNvSpPr>
          <p:nvPr>
            <p:ph type="title"/>
          </p:nvPr>
        </p:nvSpPr>
        <p:spPr>
          <a:xfrm>
            <a:off x="933855" y="-717443"/>
            <a:ext cx="19267379" cy="403509"/>
          </a:xfrm>
          <a:prstGeom prst="rect">
            <a:avLst/>
          </a:prstGeom>
        </p:spPr>
        <p:txBody>
          <a:bodyPr>
            <a:normAutofit fontScale="90000"/>
          </a:bodyPr>
          <a:lstStyle/>
          <a:p>
            <a:br>
              <a:rPr lang="en-US" sz="9600" b="1" dirty="0">
                <a:solidFill>
                  <a:schemeClr val="bg2">
                    <a:lumMod val="10000"/>
                  </a:schemeClr>
                </a:solidFill>
                <a:latin typeface="Times New Roman" pitchFamily="18" charset="0"/>
                <a:cs typeface="Times New Roman" pitchFamily="18" charset="0"/>
              </a:rPr>
            </a:br>
            <a:br>
              <a:rPr lang="en-US" sz="9600" b="1" dirty="0">
                <a:solidFill>
                  <a:schemeClr val="bg2">
                    <a:lumMod val="10000"/>
                  </a:schemeClr>
                </a:solidFill>
                <a:latin typeface="Times New Roman" pitchFamily="18" charset="0"/>
                <a:cs typeface="Times New Roman" pitchFamily="18" charset="0"/>
              </a:rPr>
            </a:br>
            <a:r>
              <a:rPr lang="en-US" sz="9600" b="1" dirty="0">
                <a:solidFill>
                  <a:schemeClr val="bg2">
                    <a:lumMod val="10000"/>
                  </a:schemeClr>
                </a:solidFill>
                <a:latin typeface="Times New Roman" pitchFamily="18" charset="0"/>
                <a:cs typeface="Times New Roman" pitchFamily="18" charset="0"/>
              </a:rPr>
              <a:t>Advantages</a:t>
            </a:r>
            <a:r>
              <a:rPr lang="en-US" b="1" dirty="0">
                <a:solidFill>
                  <a:schemeClr val="bg2">
                    <a:lumMod val="10000"/>
                  </a:schemeClr>
                </a:solidFill>
                <a:latin typeface="Times New Roman" pitchFamily="18" charset="0"/>
                <a:cs typeface="Times New Roman" pitchFamily="18" charset="0"/>
              </a:rPr>
              <a:t> </a:t>
            </a:r>
            <a:endParaRPr b="1" dirty="0">
              <a:solidFill>
                <a:schemeClr val="bg2">
                  <a:lumMod val="10000"/>
                </a:schemeClr>
              </a:solidFill>
              <a:latin typeface="Times New Roman" pitchFamily="18" charset="0"/>
              <a:cs typeface="Times New Roman" pitchFamily="18" charset="0"/>
            </a:endParaRPr>
          </a:p>
        </p:txBody>
      </p:sp>
      <p:sp>
        <p:nvSpPr>
          <p:cNvPr id="396"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11553871" y="4887223"/>
            <a:ext cx="10015142" cy="51296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endParaRPr sz="4000" dirty="0"/>
          </a:p>
        </p:txBody>
      </p:sp>
      <p:sp>
        <p:nvSpPr>
          <p:cNvPr id="21" name="Rectangle 20"/>
          <p:cNvSpPr/>
          <p:nvPr/>
        </p:nvSpPr>
        <p:spPr>
          <a:xfrm>
            <a:off x="1498060" y="1049745"/>
            <a:ext cx="23111888" cy="12625251"/>
          </a:xfrm>
          <a:prstGeom prst="rect">
            <a:avLst/>
          </a:prstGeom>
        </p:spPr>
        <p:txBody>
          <a:bodyPr wrap="square">
            <a:spAutoFit/>
          </a:bodyPr>
          <a:lstStyle/>
          <a:p>
            <a:pPr>
              <a:lnSpc>
                <a:spcPct val="150000"/>
              </a:lnSpc>
            </a:pPr>
            <a:r>
              <a:rPr lang="en-US" sz="8800" dirty="0">
                <a:solidFill>
                  <a:schemeClr val="bg2">
                    <a:lumMod val="10000"/>
                  </a:schemeClr>
                </a:solidFill>
                <a:latin typeface="Times New Roman" pitchFamily="18" charset="0"/>
                <a:cs typeface="Times New Roman" pitchFamily="18" charset="0"/>
              </a:rPr>
              <a:t>                      </a:t>
            </a:r>
          </a:p>
          <a:p>
            <a:pPr>
              <a:lnSpc>
                <a:spcPct val="150000"/>
              </a:lnSpc>
            </a:pPr>
            <a:r>
              <a:rPr lang="en-US" sz="9600" b="1" dirty="0">
                <a:solidFill>
                  <a:schemeClr val="bg2">
                    <a:lumMod val="10000"/>
                  </a:schemeClr>
                </a:solidFill>
                <a:latin typeface="Times New Roman" pitchFamily="18" charset="0"/>
                <a:cs typeface="Times New Roman" pitchFamily="18" charset="0"/>
              </a:rPr>
              <a:t> </a:t>
            </a:r>
            <a:r>
              <a:rPr lang="en-US" sz="8000" b="1" dirty="0">
                <a:solidFill>
                  <a:schemeClr val="bg2">
                    <a:lumMod val="10000"/>
                  </a:schemeClr>
                </a:solidFill>
                <a:latin typeface="Times New Roman" pitchFamily="18" charset="0"/>
                <a:cs typeface="Times New Roman" pitchFamily="18" charset="0"/>
              </a:rPr>
              <a:t>Convenience</a:t>
            </a:r>
            <a:r>
              <a:rPr lang="en-US" sz="9600" b="1" dirty="0">
                <a:solidFill>
                  <a:schemeClr val="bg2">
                    <a:lumMod val="10000"/>
                  </a:schemeClr>
                </a:solidFill>
                <a:latin typeface="Times New Roman" pitchFamily="18" charset="0"/>
                <a:cs typeface="Times New Roman" pitchFamily="18" charset="0"/>
              </a:rPr>
              <a:t> </a:t>
            </a:r>
            <a:r>
              <a:rPr lang="en-US" sz="8000" b="1" dirty="0">
                <a:solidFill>
                  <a:schemeClr val="bg2">
                    <a:lumMod val="10000"/>
                  </a:schemeClr>
                </a:solidFill>
                <a:latin typeface="Times New Roman" pitchFamily="18" charset="0"/>
                <a:cs typeface="Times New Roman" pitchFamily="18" charset="0"/>
              </a:rPr>
              <a:t>:</a:t>
            </a:r>
            <a:r>
              <a:rPr lang="en-US" sz="8800" b="1" dirty="0">
                <a:solidFill>
                  <a:schemeClr val="bg2">
                    <a:lumMod val="10000"/>
                  </a:schemeClr>
                </a:solidFill>
                <a:latin typeface="Times New Roman" pitchFamily="18" charset="0"/>
                <a:cs typeface="Times New Roman" pitchFamily="18" charset="0"/>
              </a:rPr>
              <a:t> </a:t>
            </a:r>
            <a:r>
              <a:rPr lang="en-US" sz="8000" dirty="0">
                <a:solidFill>
                  <a:schemeClr val="bg2">
                    <a:lumMod val="10000"/>
                  </a:schemeClr>
                </a:solidFill>
                <a:latin typeface="Times New Roman" pitchFamily="18" charset="0"/>
                <a:cs typeface="Times New Roman" pitchFamily="18" charset="0"/>
              </a:rPr>
              <a:t>students can easily request and obtain gate passes through the application.</a:t>
            </a:r>
          </a:p>
          <a:p>
            <a:pPr>
              <a:lnSpc>
                <a:spcPct val="150000"/>
              </a:lnSpc>
            </a:pPr>
            <a:r>
              <a:rPr lang="en-US" sz="8000" b="1" dirty="0">
                <a:solidFill>
                  <a:schemeClr val="bg2">
                    <a:lumMod val="10000"/>
                  </a:schemeClr>
                </a:solidFill>
                <a:latin typeface="Times New Roman" pitchFamily="18" charset="0"/>
                <a:cs typeface="Times New Roman" pitchFamily="18" charset="0"/>
              </a:rPr>
              <a:t>Reduced 	Administrative Burden </a:t>
            </a:r>
            <a:r>
              <a:rPr lang="en-US" sz="8000" dirty="0">
                <a:solidFill>
                  <a:schemeClr val="bg2">
                    <a:lumMod val="10000"/>
                  </a:schemeClr>
                </a:solidFill>
                <a:latin typeface="Times New Roman" pitchFamily="18" charset="0"/>
                <a:cs typeface="Times New Roman" pitchFamily="18" charset="0"/>
              </a:rPr>
              <a:t>: Hostel administrators can streamline the process of issuing and tracking gate passes ,  reducing paperwork and administrative works.</a:t>
            </a:r>
          </a:p>
          <a:p>
            <a:pPr>
              <a:lnSpc>
                <a:spcPct val="150000"/>
              </a:lnSpc>
            </a:pPr>
            <a:r>
              <a:rPr lang="en-US" sz="8000" b="1" dirty="0">
                <a:solidFill>
                  <a:schemeClr val="bg2">
                    <a:lumMod val="10000"/>
                  </a:schemeClr>
                </a:solidFill>
                <a:latin typeface="Times New Roman" pitchFamily="18" charset="0"/>
                <a:cs typeface="Times New Roman" pitchFamily="18" charset="0"/>
              </a:rPr>
              <a:t>Cost Savings </a:t>
            </a:r>
            <a:r>
              <a:rPr lang="en-US" sz="8000" dirty="0">
                <a:solidFill>
                  <a:schemeClr val="bg2">
                    <a:lumMod val="10000"/>
                  </a:schemeClr>
                </a:solidFill>
                <a:latin typeface="Times New Roman" pitchFamily="18" charset="0"/>
                <a:cs typeface="Times New Roman" pitchFamily="18" charset="0"/>
              </a:rPr>
              <a:t>: Reduces paperwork and administrative overhead , potentially </a:t>
            </a:r>
          </a:p>
          <a:p>
            <a:pPr>
              <a:lnSpc>
                <a:spcPct val="150000"/>
              </a:lnSpc>
            </a:pPr>
            <a:r>
              <a:rPr lang="en-US" sz="8000" dirty="0">
                <a:solidFill>
                  <a:schemeClr val="bg2">
                    <a:lumMod val="10000"/>
                  </a:schemeClr>
                </a:solidFill>
                <a:latin typeface="Times New Roman" pitchFamily="18" charset="0"/>
                <a:cs typeface="Times New Roman" pitchFamily="18" charset="0"/>
              </a:rPr>
              <a:t>Saving time and resources.</a:t>
            </a:r>
          </a:p>
          <a:p>
            <a:pPr>
              <a:lnSpc>
                <a:spcPct val="150000"/>
              </a:lnSpc>
            </a:pPr>
            <a:r>
              <a:rPr lang="en-US" sz="8000" b="1" dirty="0">
                <a:solidFill>
                  <a:schemeClr val="bg2">
                    <a:lumMod val="10000"/>
                  </a:schemeClr>
                </a:solidFill>
                <a:latin typeface="Times New Roman" pitchFamily="18" charset="0"/>
                <a:cs typeface="Times New Roman" pitchFamily="18" charset="0"/>
              </a:rPr>
              <a:t>Data Accuracy </a:t>
            </a:r>
            <a:r>
              <a:rPr lang="en-US" sz="8000" dirty="0">
                <a:solidFill>
                  <a:schemeClr val="bg2">
                    <a:lumMod val="10000"/>
                  </a:schemeClr>
                </a:solidFill>
                <a:latin typeface="Times New Roman" pitchFamily="18" charset="0"/>
                <a:cs typeface="Times New Roman" pitchFamily="18" charset="0"/>
              </a:rPr>
              <a:t>: Maintains accurate records , reducing the potential for manual errors and disputes.</a:t>
            </a:r>
          </a:p>
        </p:txBody>
      </p:sp>
      <p:sp>
        <p:nvSpPr>
          <p:cNvPr id="24" name="Freeform 23"/>
          <p:cNvSpPr/>
          <p:nvPr/>
        </p:nvSpPr>
        <p:spPr>
          <a:xfrm rot="15091582">
            <a:off x="21227189" y="10414006"/>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5" name="Flowchart: Connector 24"/>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6" name="Graphic 121"/>
          <p:cNvSpPr/>
          <p:nvPr/>
        </p:nvSpPr>
        <p:spPr>
          <a:xfrm>
            <a:off x="564883" y="2537326"/>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
        <p:nvSpPr>
          <p:cNvPr id="2" name="Graphic 121">
            <a:extLst>
              <a:ext uri="{FF2B5EF4-FFF2-40B4-BE49-F238E27FC236}">
                <a16:creationId xmlns:a16="http://schemas.microsoft.com/office/drawing/2014/main" id="{FAF552BA-3495-E031-421F-FCCA0DCCF600}"/>
              </a:ext>
            </a:extLst>
          </p:cNvPr>
          <p:cNvSpPr/>
          <p:nvPr/>
        </p:nvSpPr>
        <p:spPr>
          <a:xfrm>
            <a:off x="564883" y="8750571"/>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a:p>
        </p:txBody>
      </p:sp>
      <p:sp>
        <p:nvSpPr>
          <p:cNvPr id="3" name="Graphic 121">
            <a:extLst>
              <a:ext uri="{FF2B5EF4-FFF2-40B4-BE49-F238E27FC236}">
                <a16:creationId xmlns:a16="http://schemas.microsoft.com/office/drawing/2014/main" id="{91D79042-0522-8AE3-0A56-A6CF45C8623A}"/>
              </a:ext>
            </a:extLst>
          </p:cNvPr>
          <p:cNvSpPr/>
          <p:nvPr/>
        </p:nvSpPr>
        <p:spPr>
          <a:xfrm>
            <a:off x="564883" y="5093233"/>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
        <p:nvSpPr>
          <p:cNvPr id="4" name="Graphic 121">
            <a:extLst>
              <a:ext uri="{FF2B5EF4-FFF2-40B4-BE49-F238E27FC236}">
                <a16:creationId xmlns:a16="http://schemas.microsoft.com/office/drawing/2014/main" id="{2995A8CF-93BE-11A1-D0F1-0650FBAB914E}"/>
              </a:ext>
            </a:extLst>
          </p:cNvPr>
          <p:cNvSpPr/>
          <p:nvPr/>
        </p:nvSpPr>
        <p:spPr>
          <a:xfrm>
            <a:off x="606086" y="11150389"/>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Tree>
    <p:extLst>
      <p:ext uri="{BB962C8B-B14F-4D97-AF65-F5344CB8AC3E}">
        <p14:creationId xmlns:p14="http://schemas.microsoft.com/office/powerpoint/2010/main" val="42533045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Mockup Slide"/>
          <p:cNvSpPr txBox="1">
            <a:spLocks noGrp="1"/>
          </p:cNvSpPr>
          <p:nvPr>
            <p:ph type="title"/>
          </p:nvPr>
        </p:nvSpPr>
        <p:spPr>
          <a:xfrm>
            <a:off x="1022103" y="549276"/>
            <a:ext cx="22142697" cy="1003747"/>
          </a:xfrm>
          <a:prstGeom prst="rect">
            <a:avLst/>
          </a:prstGeom>
        </p:spPr>
        <p:txBody>
          <a:bodyPr>
            <a:normAutofit fontScale="90000"/>
          </a:bodyPr>
          <a:lstStyle/>
          <a:p>
            <a:br>
              <a:rPr lang="en-US" sz="9600" b="1" dirty="0">
                <a:solidFill>
                  <a:schemeClr val="bg2">
                    <a:lumMod val="10000"/>
                  </a:schemeClr>
                </a:solidFill>
                <a:latin typeface="Times New Roman" pitchFamily="18" charset="0"/>
                <a:cs typeface="Times New Roman" pitchFamily="18" charset="0"/>
              </a:rPr>
            </a:br>
            <a:br>
              <a:rPr lang="en-US" sz="9600" b="1" dirty="0">
                <a:solidFill>
                  <a:schemeClr val="bg2">
                    <a:lumMod val="10000"/>
                  </a:schemeClr>
                </a:solidFill>
                <a:latin typeface="Times New Roman" pitchFamily="18" charset="0"/>
                <a:cs typeface="Times New Roman" pitchFamily="18" charset="0"/>
              </a:rPr>
            </a:br>
            <a:r>
              <a:rPr lang="en-US" sz="9600" b="1" dirty="0">
                <a:solidFill>
                  <a:schemeClr val="bg2">
                    <a:lumMod val="10000"/>
                  </a:schemeClr>
                </a:solidFill>
                <a:latin typeface="Times New Roman" pitchFamily="18" charset="0"/>
                <a:cs typeface="Times New Roman" pitchFamily="18" charset="0"/>
              </a:rPr>
              <a:t>Future Scopes</a:t>
            </a:r>
            <a:br>
              <a:rPr lang="en-US" sz="9600" b="1" dirty="0">
                <a:solidFill>
                  <a:schemeClr val="bg2">
                    <a:lumMod val="10000"/>
                  </a:schemeClr>
                </a:solidFill>
                <a:latin typeface="Times New Roman" pitchFamily="18" charset="0"/>
                <a:cs typeface="Times New Roman" pitchFamily="18" charset="0"/>
              </a:rPr>
            </a:br>
            <a:endParaRPr b="1" dirty="0">
              <a:solidFill>
                <a:schemeClr val="bg2">
                  <a:lumMod val="10000"/>
                </a:schemeClr>
              </a:solidFill>
              <a:latin typeface="Times New Roman" pitchFamily="18" charset="0"/>
              <a:cs typeface="Times New Roman" pitchFamily="18" charset="0"/>
            </a:endParaRPr>
          </a:p>
        </p:txBody>
      </p:sp>
      <p:sp>
        <p:nvSpPr>
          <p:cNvPr id="396"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11553871" y="4887223"/>
            <a:ext cx="10015142" cy="51296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endParaRPr sz="4000" dirty="0"/>
          </a:p>
        </p:txBody>
      </p:sp>
      <p:sp>
        <p:nvSpPr>
          <p:cNvPr id="21" name="Rectangle 20"/>
          <p:cNvSpPr/>
          <p:nvPr/>
        </p:nvSpPr>
        <p:spPr>
          <a:xfrm>
            <a:off x="1749287" y="4170814"/>
            <a:ext cx="22402800" cy="5499582"/>
          </a:xfrm>
          <a:prstGeom prst="rect">
            <a:avLst/>
          </a:prstGeom>
        </p:spPr>
        <p:txBody>
          <a:bodyPr wrap="square">
            <a:spAutoFit/>
          </a:bodyPr>
          <a:lstStyle/>
          <a:p>
            <a:pPr>
              <a:lnSpc>
                <a:spcPct val="150000"/>
              </a:lnSpc>
            </a:pPr>
            <a:r>
              <a:rPr lang="en-US" sz="7200" dirty="0">
                <a:solidFill>
                  <a:schemeClr val="bg2">
                    <a:lumMod val="10000"/>
                  </a:schemeClr>
                </a:solidFill>
                <a:latin typeface="Times New Roman" pitchFamily="18" charset="0"/>
                <a:cs typeface="Times New Roman" pitchFamily="18" charset="0"/>
              </a:rPr>
              <a:t> Intimating parents through email and SMS (as not everyone would have email IDs), email for Warden  &amp; HODs</a:t>
            </a:r>
          </a:p>
          <a:p>
            <a:pPr>
              <a:lnSpc>
                <a:spcPct val="150000"/>
              </a:lnSpc>
            </a:pPr>
            <a:endParaRPr lang="en-US" sz="7200" dirty="0">
              <a:solidFill>
                <a:schemeClr val="bg2">
                  <a:lumMod val="10000"/>
                </a:schemeClr>
              </a:solidFill>
              <a:latin typeface="Times New Roman" pitchFamily="18" charset="0"/>
              <a:cs typeface="Times New Roman" pitchFamily="18" charset="0"/>
            </a:endParaRPr>
          </a:p>
          <a:p>
            <a:pPr>
              <a:lnSpc>
                <a:spcPct val="150000"/>
              </a:lnSpc>
            </a:pPr>
            <a:r>
              <a:rPr lang="en-US" sz="7200" dirty="0">
                <a:solidFill>
                  <a:schemeClr val="bg2">
                    <a:lumMod val="10000"/>
                  </a:schemeClr>
                </a:solidFill>
                <a:latin typeface="Times New Roman" pitchFamily="18" charset="0"/>
                <a:cs typeface="Times New Roman" pitchFamily="18" charset="0"/>
              </a:rPr>
              <a:t>For now it  works as a single college model , so we could scale this to include                                                     multiple  colleges.</a:t>
            </a:r>
          </a:p>
        </p:txBody>
      </p:sp>
      <p:sp>
        <p:nvSpPr>
          <p:cNvPr id="24" name="Freeform 23"/>
          <p:cNvSpPr/>
          <p:nvPr/>
        </p:nvSpPr>
        <p:spPr>
          <a:xfrm rot="15091582">
            <a:off x="21227189" y="10414006"/>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5" name="Flowchart: Connector 24"/>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6" name="Graphic 121"/>
          <p:cNvSpPr/>
          <p:nvPr/>
        </p:nvSpPr>
        <p:spPr>
          <a:xfrm>
            <a:off x="843482" y="4170814"/>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
        <p:nvSpPr>
          <p:cNvPr id="3" name="Graphic 121">
            <a:extLst>
              <a:ext uri="{FF2B5EF4-FFF2-40B4-BE49-F238E27FC236}">
                <a16:creationId xmlns:a16="http://schemas.microsoft.com/office/drawing/2014/main" id="{91D79042-0522-8AE3-0A56-A6CF45C8623A}"/>
              </a:ext>
            </a:extLst>
          </p:cNvPr>
          <p:cNvSpPr/>
          <p:nvPr/>
        </p:nvSpPr>
        <p:spPr>
          <a:xfrm>
            <a:off x="793493" y="7398215"/>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Tree>
    <p:extLst>
      <p:ext uri="{BB962C8B-B14F-4D97-AF65-F5344CB8AC3E}">
        <p14:creationId xmlns:p14="http://schemas.microsoft.com/office/powerpoint/2010/main" val="11558862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rot="15091582">
            <a:off x="21472611" y="10409011"/>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 name="Flowchart: Connector 2"/>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TextBox 3"/>
          <p:cNvSpPr txBox="1"/>
          <p:nvPr/>
        </p:nvSpPr>
        <p:spPr>
          <a:xfrm>
            <a:off x="4544291" y="3203125"/>
            <a:ext cx="15925276" cy="7171194"/>
          </a:xfrm>
          <a:prstGeom prst="rect">
            <a:avLst/>
          </a:prstGeom>
          <a:noFill/>
        </p:spPr>
        <p:txBody>
          <a:bodyPr wrap="square" rtlCol="0">
            <a:spAutoFit/>
          </a:bodyPr>
          <a:lstStyle/>
          <a:p>
            <a:pPr algn="ctr">
              <a:lnSpc>
                <a:spcPct val="100000"/>
              </a:lnSpc>
            </a:pPr>
            <a:r>
              <a:rPr lang="en-US" sz="11500" dirty="0">
                <a:solidFill>
                  <a:schemeClr val="tx1">
                    <a:lumMod val="85000"/>
                    <a:lumOff val="15000"/>
                  </a:schemeClr>
                </a:solidFill>
                <a:latin typeface="Lucida Fax" pitchFamily="18" charset="0"/>
              </a:rPr>
              <a:t>Thanks to Mr. Cooper  and Leadership Team for giving us the opportunity to explore more, be more fearless, and adapt to change better! Thank you for your support.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3796144" y="6954982"/>
            <a:ext cx="19922837" cy="25730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sz="34400" b="0" i="0" u="none" strike="noStrike" cap="none" spc="0" normalizeH="0" baseline="42857" dirty="0">
                <a:ln>
                  <a:noFill/>
                </a:ln>
                <a:solidFill>
                  <a:schemeClr val="bg2">
                    <a:lumMod val="25000"/>
                  </a:schemeClr>
                </a:solidFill>
                <a:effectLst/>
                <a:uFillTx/>
                <a:latin typeface="Andalus" pitchFamily="18" charset="-78"/>
                <a:cs typeface="Andalus" pitchFamily="18" charset="-78"/>
                <a:sym typeface="Roboto Regular"/>
              </a:rPr>
              <a:t>THANK YOU!</a:t>
            </a:r>
          </a:p>
        </p:txBody>
      </p:sp>
      <p:sp>
        <p:nvSpPr>
          <p:cNvPr id="3" name="Freeform 2"/>
          <p:cNvSpPr/>
          <p:nvPr/>
        </p:nvSpPr>
        <p:spPr>
          <a:xfrm rot="15091582">
            <a:off x="21472611" y="10409011"/>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Flowchart: Connector 3"/>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val 26"/>
          <p:cNvSpPr/>
          <p:nvPr/>
        </p:nvSpPr>
        <p:spPr>
          <a:xfrm>
            <a:off x="14741235" y="9161214"/>
            <a:ext cx="1052945" cy="910504"/>
          </a:xfrm>
          <a:prstGeom prst="ellipse">
            <a:avLst/>
          </a:prstGeom>
          <a:solidFill>
            <a:srgbClr val="FFFFFF"/>
          </a:solidFill>
          <a:ln w="12700" cap="flat">
            <a:noFill/>
            <a:miter lim="400000"/>
          </a:ln>
          <a:effectLst>
            <a:outerShdw blurRad="38100" dist="25400" dir="5400000" rotWithShape="0">
              <a:srgbClr val="000000">
                <a:alpha val="50000"/>
              </a:srgbClr>
            </a:outerShdw>
            <a:softEdge rad="6350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8" name="Oval 27"/>
          <p:cNvSpPr/>
          <p:nvPr/>
        </p:nvSpPr>
        <p:spPr>
          <a:xfrm>
            <a:off x="21991786" y="2933249"/>
            <a:ext cx="1052945" cy="910504"/>
          </a:xfrm>
          <a:prstGeom prst="ellipse">
            <a:avLst/>
          </a:prstGeom>
          <a:solidFill>
            <a:srgbClr val="FFFFFF"/>
          </a:solidFill>
          <a:ln w="12700" cap="flat">
            <a:noFill/>
            <a:miter lim="400000"/>
          </a:ln>
          <a:effectLst>
            <a:outerShdw blurRad="38100" dist="25400" dir="5400000" rotWithShape="0">
              <a:srgbClr val="000000">
                <a:alpha val="50000"/>
              </a:srgbClr>
            </a:outerShdw>
            <a:softEdge rad="6350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itle 1"/>
          <p:cNvSpPr txBox="1">
            <a:spLocks/>
          </p:cNvSpPr>
          <p:nvPr/>
        </p:nvSpPr>
        <p:spPr>
          <a:xfrm>
            <a:off x="864156" y="0"/>
            <a:ext cx="17609128" cy="26071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p>
            <a:pPr marL="0" marR="0" lvl="0" indent="0" algn="l" defTabSz="825500" rtl="0" eaLnBrk="1" fontAlgn="auto" latinLnBrk="0" hangingPunct="1">
              <a:lnSpc>
                <a:spcPct val="90000"/>
              </a:lnSpc>
              <a:spcBef>
                <a:spcPts val="0"/>
              </a:spcBef>
              <a:spcAft>
                <a:spcPts val="0"/>
              </a:spcAft>
              <a:buClrTx/>
              <a:buSzTx/>
              <a:buFontTx/>
              <a:buNone/>
              <a:tabLst/>
              <a:defRPr/>
            </a:pPr>
            <a:r>
              <a:rPr kumimoji="0" lang="en-IN" sz="8000" b="1" i="0" u="none" strike="noStrike" kern="0" cap="none" spc="0" normalizeH="0" baseline="0" noProof="0" dirty="0">
                <a:ln>
                  <a:noFill/>
                </a:ln>
                <a:solidFill>
                  <a:schemeClr val="bg2">
                    <a:lumMod val="10000"/>
                  </a:schemeClr>
                </a:solidFill>
                <a:effectLst/>
                <a:uLnTx/>
                <a:uFillTx/>
                <a:latin typeface="Times New Roman" pitchFamily="18" charset="0"/>
                <a:ea typeface="+mn-ea"/>
                <a:cs typeface="Times New Roman" pitchFamily="18" charset="0"/>
                <a:sym typeface="Roboto Regular"/>
              </a:rPr>
              <a:t>PROBLEM STATEMENT</a:t>
            </a:r>
            <a:endParaRPr kumimoji="0" lang="en-US" sz="8000" b="1" i="0" u="none" strike="noStrike" kern="0" cap="none" spc="0" normalizeH="0" baseline="0" noProof="0" dirty="0">
              <a:ln>
                <a:noFill/>
              </a:ln>
              <a:solidFill>
                <a:schemeClr val="bg2">
                  <a:lumMod val="10000"/>
                </a:schemeClr>
              </a:solidFill>
              <a:effectLst/>
              <a:uLnTx/>
              <a:uFillTx/>
              <a:latin typeface="Times New Roman" pitchFamily="18" charset="0"/>
              <a:ea typeface="+mn-ea"/>
              <a:cs typeface="Times New Roman" pitchFamily="18" charset="0"/>
              <a:sym typeface="Roboto Regular"/>
            </a:endParaRPr>
          </a:p>
        </p:txBody>
      </p:sp>
      <p:grpSp>
        <p:nvGrpSpPr>
          <p:cNvPr id="20" name="Group 112"/>
          <p:cNvGrpSpPr/>
          <p:nvPr/>
        </p:nvGrpSpPr>
        <p:grpSpPr>
          <a:xfrm>
            <a:off x="8854032" y="2945255"/>
            <a:ext cx="6054781" cy="8814743"/>
            <a:chOff x="0" y="0"/>
            <a:chExt cx="6842188" cy="9321774"/>
          </a:xfrm>
        </p:grpSpPr>
        <p:sp>
          <p:nvSpPr>
            <p:cNvPr id="21" name="Shape 98"/>
            <p:cNvSpPr/>
            <p:nvPr/>
          </p:nvSpPr>
          <p:spPr>
            <a:xfrm>
              <a:off x="3033276" y="8814741"/>
              <a:ext cx="1037977" cy="507034"/>
            </a:xfrm>
            <a:custGeom>
              <a:avLst/>
              <a:gdLst/>
              <a:ahLst/>
              <a:cxnLst>
                <a:cxn ang="0">
                  <a:pos x="wd2" y="hd2"/>
                </a:cxn>
                <a:cxn ang="5400000">
                  <a:pos x="wd2" y="hd2"/>
                </a:cxn>
                <a:cxn ang="10800000">
                  <a:pos x="wd2" y="hd2"/>
                </a:cxn>
                <a:cxn ang="16200000">
                  <a:pos x="wd2" y="hd2"/>
                </a:cxn>
              </a:cxnLst>
              <a:rect l="0" t="0" r="r" b="b"/>
              <a:pathLst>
                <a:path w="21600" h="21258" extrusionOk="0">
                  <a:moveTo>
                    <a:pt x="0" y="0"/>
                  </a:moveTo>
                  <a:lnTo>
                    <a:pt x="21600" y="0"/>
                  </a:lnTo>
                  <a:cubicBezTo>
                    <a:pt x="21486" y="11564"/>
                    <a:pt x="16888" y="20913"/>
                    <a:pt x="11150" y="21249"/>
                  </a:cubicBezTo>
                  <a:cubicBezTo>
                    <a:pt x="5156" y="21600"/>
                    <a:pt x="159" y="12078"/>
                    <a:pt x="0" y="0"/>
                  </a:cubicBezTo>
                  <a:close/>
                </a:path>
              </a:pathLst>
            </a:custGeom>
            <a:solidFill>
              <a:srgbClr val="919191"/>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23" name="Shape 99"/>
            <p:cNvSpPr/>
            <p:nvPr/>
          </p:nvSpPr>
          <p:spPr>
            <a:xfrm>
              <a:off x="2629882" y="8430536"/>
              <a:ext cx="1867855" cy="392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83" y="21600"/>
                  </a:lnTo>
                  <a:lnTo>
                    <a:pt x="16819" y="21600"/>
                  </a:lnTo>
                  <a:lnTo>
                    <a:pt x="21600" y="29"/>
                  </a:lnTo>
                  <a:lnTo>
                    <a:pt x="0" y="0"/>
                  </a:lnTo>
                  <a:close/>
                </a:path>
              </a:pathLst>
            </a:custGeom>
            <a:solidFill>
              <a:srgbClr val="B7B9B9"/>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25" name="Shape 100"/>
            <p:cNvSpPr/>
            <p:nvPr/>
          </p:nvSpPr>
          <p:spPr>
            <a:xfrm>
              <a:off x="2466931" y="8041245"/>
              <a:ext cx="2170583" cy="392611"/>
            </a:xfrm>
            <a:prstGeom prst="roundRect">
              <a:avLst>
                <a:gd name="adj" fmla="val 50000"/>
              </a:avLst>
            </a:prstGeom>
            <a:solidFill>
              <a:srgbClr val="919191"/>
            </a:solidFill>
            <a:ln w="12700" cap="flat">
              <a:noFill/>
              <a:miter lim="400000"/>
            </a:ln>
            <a:effectLst/>
          </p:spPr>
          <p:txBody>
            <a:bodyPr wrap="square" lIns="50800" tIns="50800" rIns="50800" bIns="50800" numCol="1" anchor="ctr">
              <a:noAutofit/>
            </a:bodyPr>
            <a:lstStyle/>
            <a:p>
              <a:pPr algn="ctr">
                <a:defRPr sz="3200" baseline="0">
                  <a:solidFill>
                    <a:srgbClr val="FFFFFF"/>
                  </a:solidFill>
                  <a:latin typeface="Helvetica Light"/>
                  <a:ea typeface="Helvetica Light"/>
                  <a:cs typeface="Helvetica Light"/>
                  <a:sym typeface="Helvetica Light"/>
                </a:defRPr>
              </a:pPr>
              <a:endParaRPr/>
            </a:p>
          </p:txBody>
        </p:sp>
        <p:sp>
          <p:nvSpPr>
            <p:cNvPr id="29" name="Shape 101"/>
            <p:cNvSpPr/>
            <p:nvPr/>
          </p:nvSpPr>
          <p:spPr>
            <a:xfrm>
              <a:off x="2328553" y="7428340"/>
              <a:ext cx="2447339" cy="604756"/>
            </a:xfrm>
            <a:prstGeom prst="roundRect">
              <a:avLst>
                <a:gd name="adj" fmla="val 50000"/>
              </a:avLst>
            </a:prstGeom>
            <a:solidFill>
              <a:srgbClr val="B7B9B9"/>
            </a:solidFill>
            <a:ln w="12700" cap="flat">
              <a:noFill/>
              <a:miter lim="400000"/>
            </a:ln>
            <a:effectLst/>
          </p:spPr>
          <p:txBody>
            <a:bodyPr wrap="square" lIns="50800" tIns="50800" rIns="50800" bIns="50800" numCol="1" anchor="ctr">
              <a:noAutofit/>
            </a:bodyPr>
            <a:lstStyle/>
            <a:p>
              <a:pPr algn="ctr">
                <a:defRPr sz="3200" baseline="0">
                  <a:solidFill>
                    <a:srgbClr val="FFFFFF"/>
                  </a:solidFill>
                  <a:latin typeface="Helvetica Light"/>
                  <a:ea typeface="Helvetica Light"/>
                  <a:cs typeface="Helvetica Light"/>
                  <a:sym typeface="Helvetica Light"/>
                </a:defRPr>
              </a:pPr>
              <a:endParaRPr/>
            </a:p>
          </p:txBody>
        </p:sp>
        <p:sp>
          <p:nvSpPr>
            <p:cNvPr id="30" name="Shape 102"/>
            <p:cNvSpPr/>
            <p:nvPr/>
          </p:nvSpPr>
          <p:spPr>
            <a:xfrm>
              <a:off x="2326133" y="6849631"/>
              <a:ext cx="2452194" cy="582325"/>
            </a:xfrm>
            <a:custGeom>
              <a:avLst/>
              <a:gdLst/>
              <a:ahLst/>
              <a:cxnLst>
                <a:cxn ang="0">
                  <a:pos x="wd2" y="hd2"/>
                </a:cxn>
                <a:cxn ang="5400000">
                  <a:pos x="wd2" y="hd2"/>
                </a:cxn>
                <a:cxn ang="10800000">
                  <a:pos x="wd2" y="hd2"/>
                </a:cxn>
                <a:cxn ang="16200000">
                  <a:pos x="wd2" y="hd2"/>
                </a:cxn>
              </a:cxnLst>
              <a:rect l="0" t="0" r="r" b="b"/>
              <a:pathLst>
                <a:path w="21576" h="21600" extrusionOk="0">
                  <a:moveTo>
                    <a:pt x="21555" y="76"/>
                  </a:moveTo>
                  <a:lnTo>
                    <a:pt x="21555" y="400"/>
                  </a:lnTo>
                  <a:cubicBezTo>
                    <a:pt x="21588" y="4509"/>
                    <a:pt x="21584" y="7648"/>
                    <a:pt x="21530" y="10335"/>
                  </a:cubicBezTo>
                  <a:cubicBezTo>
                    <a:pt x="21498" y="11897"/>
                    <a:pt x="21449" y="13184"/>
                    <a:pt x="21355" y="14517"/>
                  </a:cubicBezTo>
                  <a:cubicBezTo>
                    <a:pt x="21230" y="15968"/>
                    <a:pt x="21032" y="17264"/>
                    <a:pt x="20779" y="18330"/>
                  </a:cubicBezTo>
                  <a:cubicBezTo>
                    <a:pt x="20526" y="19396"/>
                    <a:pt x="20219" y="20232"/>
                    <a:pt x="19874" y="20760"/>
                  </a:cubicBezTo>
                  <a:cubicBezTo>
                    <a:pt x="19560" y="21180"/>
                    <a:pt x="19255" y="21390"/>
                    <a:pt x="18880" y="21495"/>
                  </a:cubicBezTo>
                  <a:cubicBezTo>
                    <a:pt x="18506" y="21600"/>
                    <a:pt x="18062" y="21600"/>
                    <a:pt x="17469" y="21600"/>
                  </a:cubicBezTo>
                  <a:lnTo>
                    <a:pt x="4088" y="21600"/>
                  </a:lnTo>
                  <a:cubicBezTo>
                    <a:pt x="3505" y="21600"/>
                    <a:pt x="3066" y="21600"/>
                    <a:pt x="2693" y="21495"/>
                  </a:cubicBezTo>
                  <a:cubicBezTo>
                    <a:pt x="2321" y="21390"/>
                    <a:pt x="2016" y="21180"/>
                    <a:pt x="1701" y="20760"/>
                  </a:cubicBezTo>
                  <a:cubicBezTo>
                    <a:pt x="1357" y="20232"/>
                    <a:pt x="1050" y="19396"/>
                    <a:pt x="797" y="18330"/>
                  </a:cubicBezTo>
                  <a:cubicBezTo>
                    <a:pt x="544" y="17264"/>
                    <a:pt x="346" y="15968"/>
                    <a:pt x="221" y="14517"/>
                  </a:cubicBezTo>
                  <a:cubicBezTo>
                    <a:pt x="127" y="13184"/>
                    <a:pt x="78" y="11897"/>
                    <a:pt x="46" y="10325"/>
                  </a:cubicBezTo>
                  <a:cubicBezTo>
                    <a:pt x="-8" y="7634"/>
                    <a:pt x="-12" y="4478"/>
                    <a:pt x="21" y="324"/>
                  </a:cubicBezTo>
                  <a:lnTo>
                    <a:pt x="21" y="0"/>
                  </a:lnTo>
                  <a:lnTo>
                    <a:pt x="21555" y="76"/>
                  </a:lnTo>
                  <a:close/>
                </a:path>
              </a:pathLst>
            </a:custGeom>
            <a:solidFill>
              <a:srgbClr val="919191"/>
            </a:solidFill>
            <a:ln w="12700" cap="flat">
              <a:noFill/>
              <a:miter lim="400000"/>
            </a:ln>
            <a:effectLst/>
          </p:spPr>
          <p:txBody>
            <a:bodyPr wrap="square" lIns="50800" tIns="50800" rIns="50800" bIns="50800" numCol="1" anchor="ctr">
              <a:noAutofit/>
            </a:bodyPr>
            <a:lstStyle/>
            <a:p>
              <a:pPr algn="ctr">
                <a:defRPr sz="3200" baseline="0">
                  <a:solidFill>
                    <a:srgbClr val="FFFFFF"/>
                  </a:solidFill>
                  <a:latin typeface="Helvetica Light"/>
                  <a:ea typeface="Helvetica Light"/>
                  <a:cs typeface="Helvetica Light"/>
                  <a:sym typeface="Helvetica Light"/>
                </a:defRPr>
              </a:pPr>
              <a:endParaRPr/>
            </a:p>
          </p:txBody>
        </p:sp>
        <p:sp>
          <p:nvSpPr>
            <p:cNvPr id="31" name="Shape 103"/>
            <p:cNvSpPr/>
            <p:nvPr/>
          </p:nvSpPr>
          <p:spPr>
            <a:xfrm>
              <a:off x="1408976" y="5711832"/>
              <a:ext cx="3889083" cy="1164084"/>
            </a:xfrm>
            <a:custGeom>
              <a:avLst/>
              <a:gdLst/>
              <a:ahLst/>
              <a:cxnLst>
                <a:cxn ang="0">
                  <a:pos x="wd2" y="hd2"/>
                </a:cxn>
                <a:cxn ang="5400000">
                  <a:pos x="wd2" y="hd2"/>
                </a:cxn>
                <a:cxn ang="10800000">
                  <a:pos x="wd2" y="hd2"/>
                </a:cxn>
                <a:cxn ang="16200000">
                  <a:pos x="wd2" y="hd2"/>
                </a:cxn>
              </a:cxnLst>
              <a:rect l="0" t="0" r="r" b="b"/>
              <a:pathLst>
                <a:path w="21600" h="21565" extrusionOk="0">
                  <a:moveTo>
                    <a:pt x="18947" y="21561"/>
                  </a:moveTo>
                  <a:lnTo>
                    <a:pt x="2673" y="21561"/>
                  </a:lnTo>
                  <a:cubicBezTo>
                    <a:pt x="2197" y="21449"/>
                    <a:pt x="1756" y="20689"/>
                    <a:pt x="1454" y="19458"/>
                  </a:cubicBezTo>
                  <a:cubicBezTo>
                    <a:pt x="1109" y="18054"/>
                    <a:pt x="987" y="16236"/>
                    <a:pt x="894" y="14452"/>
                  </a:cubicBezTo>
                  <a:cubicBezTo>
                    <a:pt x="765" y="11988"/>
                    <a:pt x="676" y="9502"/>
                    <a:pt x="536" y="7045"/>
                  </a:cubicBezTo>
                  <a:cubicBezTo>
                    <a:pt x="403" y="4702"/>
                    <a:pt x="224" y="2391"/>
                    <a:pt x="0" y="127"/>
                  </a:cubicBezTo>
                  <a:lnTo>
                    <a:pt x="21600" y="0"/>
                  </a:lnTo>
                  <a:cubicBezTo>
                    <a:pt x="21279" y="2354"/>
                    <a:pt x="21050" y="4836"/>
                    <a:pt x="20919" y="7385"/>
                  </a:cubicBezTo>
                  <a:cubicBezTo>
                    <a:pt x="20785" y="9988"/>
                    <a:pt x="20755" y="12639"/>
                    <a:pt x="20619" y="15241"/>
                  </a:cubicBezTo>
                  <a:cubicBezTo>
                    <a:pt x="20504" y="17423"/>
                    <a:pt x="20289" y="19654"/>
                    <a:pt x="19734" y="20848"/>
                  </a:cubicBezTo>
                  <a:cubicBezTo>
                    <a:pt x="19500" y="21351"/>
                    <a:pt x="19225" y="21600"/>
                    <a:pt x="18947" y="21561"/>
                  </a:cubicBezTo>
                  <a:close/>
                </a:path>
              </a:pathLst>
            </a:custGeom>
            <a:solidFill>
              <a:srgbClr val="002060"/>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32" name="Shape 104"/>
            <p:cNvSpPr/>
            <p:nvPr/>
          </p:nvSpPr>
          <p:spPr>
            <a:xfrm>
              <a:off x="1057343" y="4220080"/>
              <a:ext cx="5479630" cy="1508867"/>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cubicBezTo>
                    <a:pt x="391" y="2075"/>
                    <a:pt x="760" y="4173"/>
                    <a:pt x="1103" y="6324"/>
                  </a:cubicBezTo>
                  <a:cubicBezTo>
                    <a:pt x="1483" y="8698"/>
                    <a:pt x="1833" y="11135"/>
                    <a:pt x="2145" y="13635"/>
                  </a:cubicBezTo>
                  <a:cubicBezTo>
                    <a:pt x="2469" y="16230"/>
                    <a:pt x="2753" y="18889"/>
                    <a:pt x="2994" y="21600"/>
                  </a:cubicBezTo>
                  <a:lnTo>
                    <a:pt x="18714" y="21600"/>
                  </a:lnTo>
                  <a:cubicBezTo>
                    <a:pt x="18886" y="17707"/>
                    <a:pt x="19244" y="13954"/>
                    <a:pt x="19773" y="10510"/>
                  </a:cubicBezTo>
                  <a:cubicBezTo>
                    <a:pt x="20051" y="8698"/>
                    <a:pt x="20374" y="6985"/>
                    <a:pt x="20688" y="5252"/>
                  </a:cubicBezTo>
                  <a:cubicBezTo>
                    <a:pt x="21001" y="3523"/>
                    <a:pt x="21305" y="1772"/>
                    <a:pt x="21600" y="0"/>
                  </a:cubicBezTo>
                  <a:lnTo>
                    <a:pt x="0" y="34"/>
                  </a:lnTo>
                  <a:close/>
                </a:path>
              </a:pathLst>
            </a:custGeom>
            <a:solidFill>
              <a:schemeClr val="accent1">
                <a:lumMod val="75000"/>
              </a:schemeClr>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35" name="Shape 105"/>
            <p:cNvSpPr/>
            <p:nvPr/>
          </p:nvSpPr>
          <p:spPr>
            <a:xfrm>
              <a:off x="-1" y="2716681"/>
              <a:ext cx="6393150" cy="1504076"/>
            </a:xfrm>
            <a:custGeom>
              <a:avLst/>
              <a:gdLst/>
              <a:ahLst/>
              <a:cxnLst>
                <a:cxn ang="0">
                  <a:pos x="wd2" y="hd2"/>
                </a:cxn>
                <a:cxn ang="5400000">
                  <a:pos x="wd2" y="hd2"/>
                </a:cxn>
                <a:cxn ang="10800000">
                  <a:pos x="wd2" y="hd2"/>
                </a:cxn>
                <a:cxn ang="16200000">
                  <a:pos x="wd2" y="hd2"/>
                </a:cxn>
              </a:cxnLst>
              <a:rect l="0" t="0" r="r" b="b"/>
              <a:pathLst>
                <a:path w="21557" h="21600" extrusionOk="0">
                  <a:moveTo>
                    <a:pt x="21552" y="134"/>
                  </a:moveTo>
                  <a:cubicBezTo>
                    <a:pt x="21580" y="3891"/>
                    <a:pt x="21493" y="7648"/>
                    <a:pt x="21293" y="11309"/>
                  </a:cubicBezTo>
                  <a:cubicBezTo>
                    <a:pt x="21098" y="14888"/>
                    <a:pt x="20796" y="18346"/>
                    <a:pt x="20395" y="21600"/>
                  </a:cubicBezTo>
                  <a:lnTo>
                    <a:pt x="1173" y="21600"/>
                  </a:lnTo>
                  <a:cubicBezTo>
                    <a:pt x="746" y="18122"/>
                    <a:pt x="430" y="14416"/>
                    <a:pt x="235" y="10581"/>
                  </a:cubicBezTo>
                  <a:cubicBezTo>
                    <a:pt x="57" y="7107"/>
                    <a:pt x="-20" y="3554"/>
                    <a:pt x="4" y="0"/>
                  </a:cubicBezTo>
                  <a:lnTo>
                    <a:pt x="21552" y="134"/>
                  </a:lnTo>
                  <a:close/>
                </a:path>
              </a:pathLst>
            </a:custGeom>
            <a:solidFill>
              <a:srgbClr val="4376AB"/>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38" name="Shape 106"/>
            <p:cNvSpPr/>
            <p:nvPr/>
          </p:nvSpPr>
          <p:spPr>
            <a:xfrm>
              <a:off x="717110" y="1234500"/>
              <a:ext cx="6125079" cy="1490212"/>
            </a:xfrm>
            <a:custGeom>
              <a:avLst/>
              <a:gdLst/>
              <a:ahLst/>
              <a:cxnLst>
                <a:cxn ang="0">
                  <a:pos x="wd2" y="hd2"/>
                </a:cxn>
                <a:cxn ang="5400000">
                  <a:pos x="wd2" y="hd2"/>
                </a:cxn>
                <a:cxn ang="10800000">
                  <a:pos x="wd2" y="hd2"/>
                </a:cxn>
                <a:cxn ang="16200000">
                  <a:pos x="wd2" y="hd2"/>
                </a:cxn>
              </a:cxnLst>
              <a:rect l="0" t="0" r="r" b="b"/>
              <a:pathLst>
                <a:path w="21600" h="21600" extrusionOk="0">
                  <a:moveTo>
                    <a:pt x="1721" y="0"/>
                  </a:moveTo>
                  <a:lnTo>
                    <a:pt x="19788" y="0"/>
                  </a:lnTo>
                  <a:cubicBezTo>
                    <a:pt x="20376" y="3398"/>
                    <a:pt x="20833" y="7149"/>
                    <a:pt x="21142" y="11121"/>
                  </a:cubicBezTo>
                  <a:cubicBezTo>
                    <a:pt x="21407" y="14516"/>
                    <a:pt x="21560" y="18039"/>
                    <a:pt x="21600" y="21600"/>
                  </a:cubicBezTo>
                  <a:lnTo>
                    <a:pt x="0" y="21600"/>
                  </a:lnTo>
                  <a:cubicBezTo>
                    <a:pt x="46" y="17756"/>
                    <a:pt x="218" y="13954"/>
                    <a:pt x="510" y="10297"/>
                  </a:cubicBezTo>
                  <a:cubicBezTo>
                    <a:pt x="800" y="6659"/>
                    <a:pt x="1207" y="3196"/>
                    <a:pt x="1721" y="0"/>
                  </a:cubicBezTo>
                  <a:close/>
                </a:path>
              </a:pathLst>
            </a:custGeom>
            <a:solidFill>
              <a:srgbClr val="00B0F0"/>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39" name="Shape 107"/>
            <p:cNvSpPr/>
            <p:nvPr/>
          </p:nvSpPr>
          <p:spPr>
            <a:xfrm>
              <a:off x="897815" y="0"/>
              <a:ext cx="4975109" cy="1233457"/>
            </a:xfrm>
            <a:custGeom>
              <a:avLst/>
              <a:gdLst/>
              <a:ahLst/>
              <a:cxnLst>
                <a:cxn ang="0">
                  <a:pos x="wd2" y="hd2"/>
                </a:cxn>
                <a:cxn ang="5400000">
                  <a:pos x="wd2" y="hd2"/>
                </a:cxn>
                <a:cxn ang="10800000">
                  <a:pos x="wd2" y="hd2"/>
                </a:cxn>
                <a:cxn ang="16200000">
                  <a:pos x="wd2" y="hd2"/>
                </a:cxn>
              </a:cxnLst>
              <a:rect l="0" t="0" r="r" b="b"/>
              <a:pathLst>
                <a:path w="21600" h="20790" extrusionOk="0">
                  <a:moveTo>
                    <a:pt x="21600" y="20790"/>
                  </a:moveTo>
                  <a:lnTo>
                    <a:pt x="0" y="20790"/>
                  </a:lnTo>
                  <a:cubicBezTo>
                    <a:pt x="2722" y="6942"/>
                    <a:pt x="7027" y="-810"/>
                    <a:pt x="11509" y="68"/>
                  </a:cubicBezTo>
                  <a:cubicBezTo>
                    <a:pt x="15496" y="848"/>
                    <a:pt x="19190" y="8434"/>
                    <a:pt x="21600" y="20790"/>
                  </a:cubicBezTo>
                  <a:close/>
                </a:path>
              </a:pathLst>
            </a:custGeom>
            <a:solidFill>
              <a:schemeClr val="accent1">
                <a:lumMod val="75000"/>
              </a:schemeClr>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40" name="Shape 108"/>
            <p:cNvSpPr/>
            <p:nvPr/>
          </p:nvSpPr>
          <p:spPr>
            <a:xfrm>
              <a:off x="843750" y="1234595"/>
              <a:ext cx="5039996" cy="759729"/>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225" y="3267"/>
                    <a:pt x="921" y="6710"/>
                    <a:pt x="660" y="10296"/>
                  </a:cubicBezTo>
                  <a:cubicBezTo>
                    <a:pt x="395" y="13940"/>
                    <a:pt x="174" y="17721"/>
                    <a:pt x="0" y="21600"/>
                  </a:cubicBezTo>
                  <a:lnTo>
                    <a:pt x="21600" y="95"/>
                  </a:lnTo>
                  <a:lnTo>
                    <a:pt x="1568" y="0"/>
                  </a:lnTo>
                  <a:close/>
                </a:path>
              </a:pathLst>
            </a:custGeom>
            <a:solidFill>
              <a:srgbClr val="178AA7"/>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41" name="Shape 109"/>
            <p:cNvSpPr/>
            <p:nvPr/>
          </p:nvSpPr>
          <p:spPr>
            <a:xfrm>
              <a:off x="713366" y="2725114"/>
              <a:ext cx="5681408" cy="722111"/>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lnTo>
                    <a:pt x="21335" y="21600"/>
                  </a:lnTo>
                  <a:cubicBezTo>
                    <a:pt x="21430" y="18151"/>
                    <a:pt x="21499" y="14659"/>
                    <a:pt x="21541" y="11145"/>
                  </a:cubicBezTo>
                  <a:cubicBezTo>
                    <a:pt x="21585" y="7508"/>
                    <a:pt x="21600" y="3853"/>
                    <a:pt x="21586" y="201"/>
                  </a:cubicBezTo>
                  <a:lnTo>
                    <a:pt x="0" y="0"/>
                  </a:lnTo>
                  <a:close/>
                </a:path>
              </a:pathLst>
            </a:custGeom>
            <a:solidFill>
              <a:srgbClr val="3F71A4"/>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42" name="Shape 110"/>
            <p:cNvSpPr/>
            <p:nvPr/>
          </p:nvSpPr>
          <p:spPr>
            <a:xfrm>
              <a:off x="1057998" y="4218100"/>
              <a:ext cx="4996782" cy="812291"/>
            </a:xfrm>
            <a:custGeom>
              <a:avLst/>
              <a:gdLst/>
              <a:ahLst/>
              <a:cxnLst>
                <a:cxn ang="0">
                  <a:pos x="wd2" y="hd2"/>
                </a:cxn>
                <a:cxn ang="5400000">
                  <a:pos x="wd2" y="hd2"/>
                </a:cxn>
                <a:cxn ang="10800000">
                  <a:pos x="wd2" y="hd2"/>
                </a:cxn>
                <a:cxn ang="16200000">
                  <a:pos x="wd2" y="hd2"/>
                </a:cxn>
              </a:cxnLst>
              <a:rect l="0" t="0" r="r" b="b"/>
              <a:pathLst>
                <a:path w="21600" h="21600" extrusionOk="0">
                  <a:moveTo>
                    <a:pt x="2074" y="21600"/>
                  </a:moveTo>
                  <a:lnTo>
                    <a:pt x="21600" y="0"/>
                  </a:lnTo>
                  <a:lnTo>
                    <a:pt x="0" y="159"/>
                  </a:lnTo>
                  <a:cubicBezTo>
                    <a:pt x="407" y="3629"/>
                    <a:pt x="788" y="7211"/>
                    <a:pt x="1142" y="10893"/>
                  </a:cubicBezTo>
                  <a:cubicBezTo>
                    <a:pt x="1477" y="14379"/>
                    <a:pt x="1788" y="17951"/>
                    <a:pt x="2074" y="21600"/>
                  </a:cubicBezTo>
                  <a:close/>
                </a:path>
              </a:pathLst>
            </a:custGeom>
            <a:solidFill>
              <a:srgbClr val="00B0F0"/>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43" name="Shape 111"/>
            <p:cNvSpPr/>
            <p:nvPr/>
          </p:nvSpPr>
          <p:spPr>
            <a:xfrm>
              <a:off x="1804120" y="5713481"/>
              <a:ext cx="3501266" cy="6575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cubicBezTo>
                    <a:pt x="20708" y="17957"/>
                    <a:pt x="20805" y="14333"/>
                    <a:pt x="20935" y="10741"/>
                  </a:cubicBezTo>
                  <a:cubicBezTo>
                    <a:pt x="21002" y="8903"/>
                    <a:pt x="21077" y="7073"/>
                    <a:pt x="21186" y="5294"/>
                  </a:cubicBezTo>
                  <a:cubicBezTo>
                    <a:pt x="21293" y="3551"/>
                    <a:pt x="21432" y="1867"/>
                    <a:pt x="21600" y="268"/>
                  </a:cubicBezTo>
                  <a:lnTo>
                    <a:pt x="0" y="0"/>
                  </a:lnTo>
                  <a:close/>
                </a:path>
              </a:pathLst>
            </a:custGeom>
            <a:solidFill>
              <a:srgbClr val="002060"/>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sp>
        <p:nvSpPr>
          <p:cNvPr id="44" name="TextBox 43"/>
          <p:cNvSpPr txBox="1"/>
          <p:nvPr/>
        </p:nvSpPr>
        <p:spPr>
          <a:xfrm>
            <a:off x="1586931" y="6841604"/>
            <a:ext cx="6341532" cy="4639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100000"/>
              </a:lnSpc>
            </a:pPr>
            <a:r>
              <a:rPr lang="en-US" sz="6600" dirty="0">
                <a:solidFill>
                  <a:schemeClr val="bg2">
                    <a:lumMod val="10000"/>
                  </a:schemeClr>
                </a:solidFill>
                <a:latin typeface="Times New Roman" pitchFamily="18" charset="0"/>
                <a:cs typeface="Times New Roman" pitchFamily="18" charset="0"/>
              </a:rPr>
              <a:t>A comprehensive  solution to make Hostel  gate pass  management operations to digitize , simplify, centralize</a:t>
            </a:r>
          </a:p>
          <a:p>
            <a:pPr>
              <a:lnSpc>
                <a:spcPct val="100000"/>
              </a:lnSpc>
            </a:pPr>
            <a:endParaRPr lang="en-US" sz="6600" dirty="0">
              <a:solidFill>
                <a:schemeClr val="bg2">
                  <a:lumMod val="10000"/>
                </a:schemeClr>
              </a:solidFill>
              <a:latin typeface="Times New Roman" pitchFamily="18" charset="0"/>
              <a:cs typeface="Times New Roman" pitchFamily="18" charset="0"/>
            </a:endParaRPr>
          </a:p>
          <a:p>
            <a:pPr marL="0" marR="0" indent="0" defTabSz="825500" rtl="0" fontAlgn="auto" latinLnBrk="0" hangingPunct="0">
              <a:lnSpc>
                <a:spcPct val="70000"/>
              </a:lnSpc>
              <a:spcBef>
                <a:spcPts val="0"/>
              </a:spcBef>
              <a:spcAft>
                <a:spcPts val="0"/>
              </a:spcAft>
              <a:buClrTx/>
              <a:buSzTx/>
              <a:buFontTx/>
              <a:buNone/>
              <a:tabLst/>
            </a:pPr>
            <a:endParaRPr kumimoji="0" lang="en-US" sz="6600" b="0" i="0" u="none" strike="noStrike" cap="none" spc="0" normalizeH="0" baseline="42857" dirty="0">
              <a:ln>
                <a:noFill/>
              </a:ln>
              <a:solidFill>
                <a:schemeClr val="bg2">
                  <a:lumMod val="10000"/>
                </a:schemeClr>
              </a:solidFill>
              <a:effectLst/>
              <a:uFillTx/>
              <a:latin typeface="+mn-lt"/>
              <a:ea typeface="+mn-ea"/>
              <a:cs typeface="+mn-cs"/>
              <a:sym typeface="Roboto Regular"/>
            </a:endParaRPr>
          </a:p>
        </p:txBody>
      </p:sp>
      <p:sp>
        <p:nvSpPr>
          <p:cNvPr id="45" name="TextBox 44"/>
          <p:cNvSpPr txBox="1"/>
          <p:nvPr/>
        </p:nvSpPr>
        <p:spPr>
          <a:xfrm>
            <a:off x="16184114" y="6567771"/>
            <a:ext cx="8047486" cy="3488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00000"/>
              </a:lnSpc>
            </a:pPr>
            <a:r>
              <a:rPr lang="en-US" sz="6600" dirty="0">
                <a:solidFill>
                  <a:schemeClr val="bg2">
                    <a:lumMod val="10000"/>
                  </a:schemeClr>
                </a:solidFill>
                <a:latin typeface="Times New Roman" pitchFamily="18" charset="0"/>
                <a:cs typeface="Times New Roman" pitchFamily="18" charset="0"/>
              </a:rPr>
              <a:t>A problem in the manual , paper-based process that leads to inefficiencies ,lost documentation and difficulties in tracking and verifying passes.</a:t>
            </a:r>
            <a:endParaRPr lang="en-US" sz="6600" dirty="0">
              <a:solidFill>
                <a:schemeClr val="bg2">
                  <a:lumMod val="10000"/>
                </a:schemeClr>
              </a:solidFill>
            </a:endParaRPr>
          </a:p>
        </p:txBody>
      </p:sp>
      <p:sp>
        <p:nvSpPr>
          <p:cNvPr id="46" name="Shape"/>
          <p:cNvSpPr/>
          <p:nvPr/>
        </p:nvSpPr>
        <p:spPr>
          <a:xfrm>
            <a:off x="7182678" y="3843753"/>
            <a:ext cx="1051976" cy="1186948"/>
          </a:xfrm>
          <a:custGeom>
            <a:avLst/>
            <a:gdLst/>
            <a:ahLst/>
            <a:cxnLst>
              <a:cxn ang="0">
                <a:pos x="wd2" y="hd2"/>
              </a:cxn>
              <a:cxn ang="5400000">
                <a:pos x="wd2" y="hd2"/>
              </a:cxn>
              <a:cxn ang="10800000">
                <a:pos x="wd2" y="hd2"/>
              </a:cxn>
              <a:cxn ang="16200000">
                <a:pos x="wd2" y="hd2"/>
              </a:cxn>
            </a:cxnLst>
            <a:rect l="0" t="0" r="r" b="b"/>
            <a:pathLst>
              <a:path w="21600" h="21558" extrusionOk="0">
                <a:moveTo>
                  <a:pt x="3002" y="0"/>
                </a:moveTo>
                <a:cubicBezTo>
                  <a:pt x="2570" y="0"/>
                  <a:pt x="2245" y="1"/>
                  <a:pt x="1971" y="17"/>
                </a:cubicBezTo>
                <a:cubicBezTo>
                  <a:pt x="1696" y="33"/>
                  <a:pt x="1471" y="66"/>
                  <a:pt x="1241" y="130"/>
                </a:cubicBezTo>
                <a:cubicBezTo>
                  <a:pt x="987" y="212"/>
                  <a:pt x="760" y="342"/>
                  <a:pt x="573" y="507"/>
                </a:cubicBezTo>
                <a:cubicBezTo>
                  <a:pt x="387" y="672"/>
                  <a:pt x="240" y="872"/>
                  <a:pt x="147" y="1097"/>
                </a:cubicBezTo>
                <a:cubicBezTo>
                  <a:pt x="74" y="1302"/>
                  <a:pt x="38" y="1502"/>
                  <a:pt x="19" y="1745"/>
                </a:cubicBezTo>
                <a:cubicBezTo>
                  <a:pt x="1" y="1988"/>
                  <a:pt x="0" y="2275"/>
                  <a:pt x="0" y="2655"/>
                </a:cubicBezTo>
                <a:lnTo>
                  <a:pt x="0" y="8106"/>
                </a:lnTo>
                <a:cubicBezTo>
                  <a:pt x="0" y="8492"/>
                  <a:pt x="1" y="8782"/>
                  <a:pt x="19" y="9027"/>
                </a:cubicBezTo>
                <a:cubicBezTo>
                  <a:pt x="38" y="9271"/>
                  <a:pt x="74" y="9471"/>
                  <a:pt x="147" y="9676"/>
                </a:cubicBezTo>
                <a:cubicBezTo>
                  <a:pt x="240" y="9900"/>
                  <a:pt x="387" y="10101"/>
                  <a:pt x="573" y="10266"/>
                </a:cubicBezTo>
                <a:cubicBezTo>
                  <a:pt x="760" y="10431"/>
                  <a:pt x="987" y="10560"/>
                  <a:pt x="1241" y="10642"/>
                </a:cubicBezTo>
                <a:cubicBezTo>
                  <a:pt x="1473" y="10707"/>
                  <a:pt x="1698" y="10740"/>
                  <a:pt x="1973" y="10756"/>
                </a:cubicBezTo>
                <a:cubicBezTo>
                  <a:pt x="2170" y="10768"/>
                  <a:pt x="2408" y="10770"/>
                  <a:pt x="2676" y="10771"/>
                </a:cubicBezTo>
                <a:lnTo>
                  <a:pt x="4697" y="13159"/>
                </a:lnTo>
                <a:cubicBezTo>
                  <a:pt x="5001" y="13504"/>
                  <a:pt x="5529" y="13626"/>
                  <a:pt x="5985" y="13456"/>
                </a:cubicBezTo>
                <a:cubicBezTo>
                  <a:pt x="6352" y="13318"/>
                  <a:pt x="6603" y="13011"/>
                  <a:pt x="6634" y="12660"/>
                </a:cubicBezTo>
                <a:lnTo>
                  <a:pt x="6634" y="10773"/>
                </a:lnTo>
                <a:lnTo>
                  <a:pt x="8829" y="10773"/>
                </a:lnTo>
                <a:cubicBezTo>
                  <a:pt x="8434" y="11686"/>
                  <a:pt x="8650" y="12760"/>
                  <a:pt x="9483" y="13496"/>
                </a:cubicBezTo>
                <a:cubicBezTo>
                  <a:pt x="9584" y="13586"/>
                  <a:pt x="9693" y="13665"/>
                  <a:pt x="9804" y="13738"/>
                </a:cubicBezTo>
                <a:cubicBezTo>
                  <a:pt x="9018" y="13979"/>
                  <a:pt x="8280" y="14376"/>
                  <a:pt x="7652" y="14932"/>
                </a:cubicBezTo>
                <a:cubicBezTo>
                  <a:pt x="6563" y="15895"/>
                  <a:pt x="6011" y="17153"/>
                  <a:pt x="5992" y="18416"/>
                </a:cubicBezTo>
                <a:lnTo>
                  <a:pt x="5990" y="18416"/>
                </a:lnTo>
                <a:lnTo>
                  <a:pt x="5990" y="20718"/>
                </a:lnTo>
                <a:lnTo>
                  <a:pt x="3153" y="20718"/>
                </a:lnTo>
                <a:cubicBezTo>
                  <a:pt x="2893" y="20718"/>
                  <a:pt x="2683" y="20904"/>
                  <a:pt x="2683" y="21134"/>
                </a:cubicBezTo>
                <a:cubicBezTo>
                  <a:pt x="2683" y="21363"/>
                  <a:pt x="2893" y="21549"/>
                  <a:pt x="3153" y="21549"/>
                </a:cubicBezTo>
                <a:lnTo>
                  <a:pt x="18900" y="21549"/>
                </a:lnTo>
                <a:cubicBezTo>
                  <a:pt x="19160" y="21549"/>
                  <a:pt x="19370" y="21363"/>
                  <a:pt x="19370" y="21134"/>
                </a:cubicBezTo>
                <a:cubicBezTo>
                  <a:pt x="19370" y="20904"/>
                  <a:pt x="19160" y="20718"/>
                  <a:pt x="18900" y="20718"/>
                </a:cubicBezTo>
                <a:lnTo>
                  <a:pt x="17339" y="20718"/>
                </a:lnTo>
                <a:lnTo>
                  <a:pt x="17339" y="18440"/>
                </a:lnTo>
                <a:lnTo>
                  <a:pt x="17339" y="18440"/>
                </a:lnTo>
                <a:cubicBezTo>
                  <a:pt x="17328" y="17169"/>
                  <a:pt x="16775" y="15901"/>
                  <a:pt x="15679" y="14932"/>
                </a:cubicBezTo>
                <a:cubicBezTo>
                  <a:pt x="15001" y="14332"/>
                  <a:pt x="14193" y="13917"/>
                  <a:pt x="13336" y="13684"/>
                </a:cubicBezTo>
                <a:cubicBezTo>
                  <a:pt x="13417" y="13626"/>
                  <a:pt x="13496" y="13564"/>
                  <a:pt x="13572" y="13496"/>
                </a:cubicBezTo>
                <a:cubicBezTo>
                  <a:pt x="14702" y="12497"/>
                  <a:pt x="14702" y="10878"/>
                  <a:pt x="13572" y="9879"/>
                </a:cubicBezTo>
                <a:cubicBezTo>
                  <a:pt x="13008" y="9379"/>
                  <a:pt x="12268" y="9130"/>
                  <a:pt x="11528" y="9130"/>
                </a:cubicBezTo>
                <a:cubicBezTo>
                  <a:pt x="10788" y="9130"/>
                  <a:pt x="10047" y="9379"/>
                  <a:pt x="9483" y="9879"/>
                </a:cubicBezTo>
                <a:cubicBezTo>
                  <a:pt x="9454" y="9904"/>
                  <a:pt x="9429" y="9932"/>
                  <a:pt x="9401" y="9959"/>
                </a:cubicBezTo>
                <a:lnTo>
                  <a:pt x="6344" y="9959"/>
                </a:lnTo>
                <a:lnTo>
                  <a:pt x="6208" y="9959"/>
                </a:lnTo>
                <a:lnTo>
                  <a:pt x="6208" y="9960"/>
                </a:lnTo>
                <a:lnTo>
                  <a:pt x="6053" y="9961"/>
                </a:lnTo>
                <a:cubicBezTo>
                  <a:pt x="5963" y="9966"/>
                  <a:pt x="5878" y="9996"/>
                  <a:pt x="5810" y="10047"/>
                </a:cubicBezTo>
                <a:cubicBezTo>
                  <a:pt x="5712" y="10121"/>
                  <a:pt x="5657" y="10230"/>
                  <a:pt x="5662" y="10344"/>
                </a:cubicBezTo>
                <a:lnTo>
                  <a:pt x="5662" y="12537"/>
                </a:lnTo>
                <a:cubicBezTo>
                  <a:pt x="5657" y="12577"/>
                  <a:pt x="5631" y="12612"/>
                  <a:pt x="5591" y="12631"/>
                </a:cubicBezTo>
                <a:cubicBezTo>
                  <a:pt x="5528" y="12662"/>
                  <a:pt x="5449" y="12648"/>
                  <a:pt x="5406" y="12598"/>
                </a:cubicBezTo>
                <a:lnTo>
                  <a:pt x="3287" y="10097"/>
                </a:lnTo>
                <a:cubicBezTo>
                  <a:pt x="3259" y="10058"/>
                  <a:pt x="3221" y="10025"/>
                  <a:pt x="3176" y="10001"/>
                </a:cubicBezTo>
                <a:cubicBezTo>
                  <a:pt x="3128" y="9976"/>
                  <a:pt x="3073" y="9961"/>
                  <a:pt x="3016" y="9959"/>
                </a:cubicBezTo>
                <a:lnTo>
                  <a:pt x="2656" y="9959"/>
                </a:lnTo>
                <a:cubicBezTo>
                  <a:pt x="2407" y="9959"/>
                  <a:pt x="2219" y="9959"/>
                  <a:pt x="2060" y="9950"/>
                </a:cubicBezTo>
                <a:cubicBezTo>
                  <a:pt x="1901" y="9940"/>
                  <a:pt x="1771" y="9921"/>
                  <a:pt x="1636" y="9883"/>
                </a:cubicBezTo>
                <a:cubicBezTo>
                  <a:pt x="1489" y="9836"/>
                  <a:pt x="1359" y="9761"/>
                  <a:pt x="1251" y="9665"/>
                </a:cubicBezTo>
                <a:cubicBezTo>
                  <a:pt x="1143" y="9570"/>
                  <a:pt x="1058" y="9454"/>
                  <a:pt x="1004" y="9324"/>
                </a:cubicBezTo>
                <a:cubicBezTo>
                  <a:pt x="962" y="9205"/>
                  <a:pt x="941" y="9090"/>
                  <a:pt x="930" y="8948"/>
                </a:cubicBezTo>
                <a:cubicBezTo>
                  <a:pt x="920" y="8807"/>
                  <a:pt x="919" y="8639"/>
                  <a:pt x="919" y="8415"/>
                </a:cubicBezTo>
                <a:lnTo>
                  <a:pt x="919" y="2350"/>
                </a:lnTo>
                <a:cubicBezTo>
                  <a:pt x="919" y="2130"/>
                  <a:pt x="920" y="1964"/>
                  <a:pt x="930" y="1824"/>
                </a:cubicBezTo>
                <a:cubicBezTo>
                  <a:pt x="941" y="1683"/>
                  <a:pt x="962" y="1568"/>
                  <a:pt x="1004" y="1449"/>
                </a:cubicBezTo>
                <a:cubicBezTo>
                  <a:pt x="1058" y="1319"/>
                  <a:pt x="1143" y="1203"/>
                  <a:pt x="1251" y="1107"/>
                </a:cubicBezTo>
                <a:cubicBezTo>
                  <a:pt x="1359" y="1012"/>
                  <a:pt x="1489" y="937"/>
                  <a:pt x="1636" y="889"/>
                </a:cubicBezTo>
                <a:cubicBezTo>
                  <a:pt x="1770" y="852"/>
                  <a:pt x="1900" y="833"/>
                  <a:pt x="2059" y="824"/>
                </a:cubicBezTo>
                <a:cubicBezTo>
                  <a:pt x="2219" y="814"/>
                  <a:pt x="2406" y="814"/>
                  <a:pt x="2656" y="814"/>
                </a:cubicBezTo>
                <a:lnTo>
                  <a:pt x="2664" y="814"/>
                </a:lnTo>
                <a:lnTo>
                  <a:pt x="18944" y="814"/>
                </a:lnTo>
                <a:cubicBezTo>
                  <a:pt x="19193" y="814"/>
                  <a:pt x="19381" y="814"/>
                  <a:pt x="19540" y="824"/>
                </a:cubicBezTo>
                <a:cubicBezTo>
                  <a:pt x="19699" y="833"/>
                  <a:pt x="19829" y="852"/>
                  <a:pt x="19963" y="889"/>
                </a:cubicBezTo>
                <a:cubicBezTo>
                  <a:pt x="20110" y="937"/>
                  <a:pt x="20242" y="1012"/>
                  <a:pt x="20350" y="1107"/>
                </a:cubicBezTo>
                <a:cubicBezTo>
                  <a:pt x="20458" y="1203"/>
                  <a:pt x="20543" y="1319"/>
                  <a:pt x="20596" y="1449"/>
                </a:cubicBezTo>
                <a:cubicBezTo>
                  <a:pt x="20639" y="1568"/>
                  <a:pt x="20660" y="1683"/>
                  <a:pt x="20671" y="1824"/>
                </a:cubicBezTo>
                <a:cubicBezTo>
                  <a:pt x="20682" y="1966"/>
                  <a:pt x="20681" y="2134"/>
                  <a:pt x="20681" y="2358"/>
                </a:cubicBezTo>
                <a:lnTo>
                  <a:pt x="20681" y="8422"/>
                </a:lnTo>
                <a:cubicBezTo>
                  <a:pt x="20681" y="8642"/>
                  <a:pt x="20682" y="8808"/>
                  <a:pt x="20671" y="8949"/>
                </a:cubicBezTo>
                <a:cubicBezTo>
                  <a:pt x="20660" y="9089"/>
                  <a:pt x="20639" y="9205"/>
                  <a:pt x="20596" y="9324"/>
                </a:cubicBezTo>
                <a:cubicBezTo>
                  <a:pt x="20543" y="9454"/>
                  <a:pt x="20458" y="9570"/>
                  <a:pt x="20350" y="9665"/>
                </a:cubicBezTo>
                <a:cubicBezTo>
                  <a:pt x="20242" y="9761"/>
                  <a:pt x="20110" y="9836"/>
                  <a:pt x="19963" y="9883"/>
                </a:cubicBezTo>
                <a:cubicBezTo>
                  <a:pt x="19829" y="9921"/>
                  <a:pt x="19699" y="9940"/>
                  <a:pt x="19539" y="9950"/>
                </a:cubicBezTo>
                <a:cubicBezTo>
                  <a:pt x="19379" y="9959"/>
                  <a:pt x="19189" y="9959"/>
                  <a:pt x="18936" y="9959"/>
                </a:cubicBezTo>
                <a:lnTo>
                  <a:pt x="17845" y="9959"/>
                </a:lnTo>
                <a:cubicBezTo>
                  <a:pt x="17610" y="9959"/>
                  <a:pt x="17414" y="10118"/>
                  <a:pt x="17393" y="10325"/>
                </a:cubicBezTo>
                <a:cubicBezTo>
                  <a:pt x="17369" y="10562"/>
                  <a:pt x="17576" y="10767"/>
                  <a:pt x="17845" y="10773"/>
                </a:cubicBezTo>
                <a:lnTo>
                  <a:pt x="18585" y="10773"/>
                </a:lnTo>
                <a:cubicBezTo>
                  <a:pt x="19022" y="10773"/>
                  <a:pt x="19350" y="10773"/>
                  <a:pt x="19626" y="10756"/>
                </a:cubicBezTo>
                <a:cubicBezTo>
                  <a:pt x="19903" y="10740"/>
                  <a:pt x="20128" y="10707"/>
                  <a:pt x="20360" y="10642"/>
                </a:cubicBezTo>
                <a:cubicBezTo>
                  <a:pt x="20614" y="10560"/>
                  <a:pt x="20842" y="10431"/>
                  <a:pt x="21028" y="10266"/>
                </a:cubicBezTo>
                <a:cubicBezTo>
                  <a:pt x="21215" y="10101"/>
                  <a:pt x="21360" y="9900"/>
                  <a:pt x="21453" y="9676"/>
                </a:cubicBezTo>
                <a:cubicBezTo>
                  <a:pt x="21526" y="9471"/>
                  <a:pt x="21563" y="9271"/>
                  <a:pt x="21582" y="9028"/>
                </a:cubicBezTo>
                <a:cubicBezTo>
                  <a:pt x="21600" y="8785"/>
                  <a:pt x="21600" y="8498"/>
                  <a:pt x="21600" y="8117"/>
                </a:cubicBezTo>
                <a:lnTo>
                  <a:pt x="21600" y="2667"/>
                </a:lnTo>
                <a:cubicBezTo>
                  <a:pt x="21600" y="2280"/>
                  <a:pt x="21600" y="1991"/>
                  <a:pt x="21582" y="1746"/>
                </a:cubicBezTo>
                <a:cubicBezTo>
                  <a:pt x="21563" y="1501"/>
                  <a:pt x="21526" y="1302"/>
                  <a:pt x="21453" y="1097"/>
                </a:cubicBezTo>
                <a:cubicBezTo>
                  <a:pt x="21360" y="872"/>
                  <a:pt x="21215" y="672"/>
                  <a:pt x="21028" y="507"/>
                </a:cubicBezTo>
                <a:cubicBezTo>
                  <a:pt x="20841" y="342"/>
                  <a:pt x="20614" y="212"/>
                  <a:pt x="20360" y="130"/>
                </a:cubicBezTo>
                <a:cubicBezTo>
                  <a:pt x="20128" y="65"/>
                  <a:pt x="19903" y="33"/>
                  <a:pt x="19628" y="16"/>
                </a:cubicBezTo>
                <a:cubicBezTo>
                  <a:pt x="19354" y="0"/>
                  <a:pt x="19029" y="0"/>
                  <a:pt x="18598" y="0"/>
                </a:cubicBezTo>
                <a:lnTo>
                  <a:pt x="3016" y="0"/>
                </a:lnTo>
                <a:lnTo>
                  <a:pt x="3002" y="0"/>
                </a:lnTo>
                <a:close/>
                <a:moveTo>
                  <a:pt x="6742" y="4768"/>
                </a:moveTo>
                <a:cubicBezTo>
                  <a:pt x="6619" y="4768"/>
                  <a:pt x="6497" y="4810"/>
                  <a:pt x="6403" y="4893"/>
                </a:cubicBezTo>
                <a:cubicBezTo>
                  <a:pt x="6215" y="5059"/>
                  <a:pt x="6215" y="5328"/>
                  <a:pt x="6403" y="5494"/>
                </a:cubicBezTo>
                <a:cubicBezTo>
                  <a:pt x="6590" y="5660"/>
                  <a:pt x="6895" y="5660"/>
                  <a:pt x="7082" y="5494"/>
                </a:cubicBezTo>
                <a:cubicBezTo>
                  <a:pt x="7270" y="5328"/>
                  <a:pt x="7270" y="5059"/>
                  <a:pt x="7082" y="4893"/>
                </a:cubicBezTo>
                <a:cubicBezTo>
                  <a:pt x="6989" y="4810"/>
                  <a:pt x="6865" y="4768"/>
                  <a:pt x="6742" y="4768"/>
                </a:cubicBezTo>
                <a:close/>
                <a:moveTo>
                  <a:pt x="9410" y="4768"/>
                </a:moveTo>
                <a:cubicBezTo>
                  <a:pt x="9287" y="4768"/>
                  <a:pt x="9165" y="4810"/>
                  <a:pt x="9071" y="4893"/>
                </a:cubicBezTo>
                <a:cubicBezTo>
                  <a:pt x="8883" y="5059"/>
                  <a:pt x="8883" y="5328"/>
                  <a:pt x="9071" y="5494"/>
                </a:cubicBezTo>
                <a:cubicBezTo>
                  <a:pt x="9258" y="5660"/>
                  <a:pt x="9563" y="5660"/>
                  <a:pt x="9750" y="5494"/>
                </a:cubicBezTo>
                <a:cubicBezTo>
                  <a:pt x="9938" y="5328"/>
                  <a:pt x="9938" y="5059"/>
                  <a:pt x="9750" y="4893"/>
                </a:cubicBezTo>
                <a:cubicBezTo>
                  <a:pt x="9657" y="4810"/>
                  <a:pt x="9533" y="4768"/>
                  <a:pt x="9410" y="4768"/>
                </a:cubicBezTo>
                <a:close/>
                <a:moveTo>
                  <a:pt x="12079" y="4768"/>
                </a:moveTo>
                <a:cubicBezTo>
                  <a:pt x="11956" y="4768"/>
                  <a:pt x="11833" y="4810"/>
                  <a:pt x="11739" y="4893"/>
                </a:cubicBezTo>
                <a:cubicBezTo>
                  <a:pt x="11551" y="5059"/>
                  <a:pt x="11551" y="5328"/>
                  <a:pt x="11739" y="5494"/>
                </a:cubicBezTo>
                <a:cubicBezTo>
                  <a:pt x="11926" y="5660"/>
                  <a:pt x="12231" y="5660"/>
                  <a:pt x="12418" y="5494"/>
                </a:cubicBezTo>
                <a:cubicBezTo>
                  <a:pt x="12606" y="5328"/>
                  <a:pt x="12606" y="5059"/>
                  <a:pt x="12418" y="4893"/>
                </a:cubicBezTo>
                <a:cubicBezTo>
                  <a:pt x="12325" y="4810"/>
                  <a:pt x="12202" y="4768"/>
                  <a:pt x="12079" y="4768"/>
                </a:cubicBezTo>
                <a:close/>
                <a:moveTo>
                  <a:pt x="14747" y="4768"/>
                </a:moveTo>
                <a:cubicBezTo>
                  <a:pt x="14624" y="4768"/>
                  <a:pt x="14501" y="4810"/>
                  <a:pt x="14407" y="4893"/>
                </a:cubicBezTo>
                <a:cubicBezTo>
                  <a:pt x="14219" y="5059"/>
                  <a:pt x="14219" y="5328"/>
                  <a:pt x="14407" y="5494"/>
                </a:cubicBezTo>
                <a:cubicBezTo>
                  <a:pt x="14594" y="5660"/>
                  <a:pt x="14899" y="5660"/>
                  <a:pt x="15086" y="5494"/>
                </a:cubicBezTo>
                <a:cubicBezTo>
                  <a:pt x="15274" y="5328"/>
                  <a:pt x="15274" y="5059"/>
                  <a:pt x="15086" y="4893"/>
                </a:cubicBezTo>
                <a:cubicBezTo>
                  <a:pt x="14993" y="4810"/>
                  <a:pt x="14870" y="4768"/>
                  <a:pt x="14747" y="4768"/>
                </a:cubicBezTo>
                <a:close/>
                <a:moveTo>
                  <a:pt x="15781" y="9938"/>
                </a:moveTo>
                <a:cubicBezTo>
                  <a:pt x="15658" y="9938"/>
                  <a:pt x="15536" y="9980"/>
                  <a:pt x="15442" y="10063"/>
                </a:cubicBezTo>
                <a:cubicBezTo>
                  <a:pt x="15254" y="10229"/>
                  <a:pt x="15254" y="10498"/>
                  <a:pt x="15442" y="10664"/>
                </a:cubicBezTo>
                <a:cubicBezTo>
                  <a:pt x="15630" y="10830"/>
                  <a:pt x="15934" y="10830"/>
                  <a:pt x="16122" y="10664"/>
                </a:cubicBezTo>
                <a:cubicBezTo>
                  <a:pt x="16309" y="10498"/>
                  <a:pt x="16309" y="10229"/>
                  <a:pt x="16122" y="10063"/>
                </a:cubicBezTo>
                <a:cubicBezTo>
                  <a:pt x="16028" y="9980"/>
                  <a:pt x="15904" y="9938"/>
                  <a:pt x="15781" y="9938"/>
                </a:cubicBezTo>
                <a:close/>
                <a:moveTo>
                  <a:pt x="11528" y="9960"/>
                </a:moveTo>
                <a:cubicBezTo>
                  <a:pt x="12027" y="9960"/>
                  <a:pt x="12528" y="10129"/>
                  <a:pt x="12909" y="10466"/>
                </a:cubicBezTo>
                <a:cubicBezTo>
                  <a:pt x="13672" y="11141"/>
                  <a:pt x="13672" y="12235"/>
                  <a:pt x="12909" y="12909"/>
                </a:cubicBezTo>
                <a:cubicBezTo>
                  <a:pt x="12146" y="13584"/>
                  <a:pt x="10910" y="13584"/>
                  <a:pt x="10147" y="12909"/>
                </a:cubicBezTo>
                <a:cubicBezTo>
                  <a:pt x="9384" y="12235"/>
                  <a:pt x="9384" y="11141"/>
                  <a:pt x="10147" y="10466"/>
                </a:cubicBezTo>
                <a:cubicBezTo>
                  <a:pt x="10528" y="10129"/>
                  <a:pt x="11028" y="9960"/>
                  <a:pt x="11528" y="9960"/>
                </a:cubicBezTo>
                <a:close/>
                <a:moveTo>
                  <a:pt x="11665" y="14289"/>
                </a:moveTo>
                <a:cubicBezTo>
                  <a:pt x="12878" y="14289"/>
                  <a:pt x="14091" y="14699"/>
                  <a:pt x="15017" y="15517"/>
                </a:cubicBezTo>
                <a:cubicBezTo>
                  <a:pt x="15923" y="16319"/>
                  <a:pt x="16383" y="17365"/>
                  <a:pt x="16401" y="18416"/>
                </a:cubicBezTo>
                <a:lnTo>
                  <a:pt x="16399" y="18416"/>
                </a:lnTo>
                <a:lnTo>
                  <a:pt x="16399" y="20718"/>
                </a:lnTo>
                <a:lnTo>
                  <a:pt x="14832" y="20718"/>
                </a:lnTo>
                <a:lnTo>
                  <a:pt x="14832" y="18508"/>
                </a:lnTo>
                <a:cubicBezTo>
                  <a:pt x="14832" y="18279"/>
                  <a:pt x="14621" y="18093"/>
                  <a:pt x="14362" y="18093"/>
                </a:cubicBezTo>
                <a:cubicBezTo>
                  <a:pt x="14103" y="18093"/>
                  <a:pt x="13892" y="18279"/>
                  <a:pt x="13892" y="18508"/>
                </a:cubicBezTo>
                <a:lnTo>
                  <a:pt x="13892" y="20718"/>
                </a:lnTo>
                <a:lnTo>
                  <a:pt x="9531" y="20718"/>
                </a:lnTo>
                <a:lnTo>
                  <a:pt x="9531" y="18508"/>
                </a:lnTo>
                <a:cubicBezTo>
                  <a:pt x="9531" y="18279"/>
                  <a:pt x="9321" y="18093"/>
                  <a:pt x="9061" y="18093"/>
                </a:cubicBezTo>
                <a:cubicBezTo>
                  <a:pt x="8802" y="18093"/>
                  <a:pt x="8591" y="18279"/>
                  <a:pt x="8591" y="18508"/>
                </a:cubicBezTo>
                <a:lnTo>
                  <a:pt x="8591" y="20718"/>
                </a:lnTo>
                <a:lnTo>
                  <a:pt x="6929" y="20718"/>
                </a:lnTo>
                <a:lnTo>
                  <a:pt x="6929" y="18429"/>
                </a:lnTo>
                <a:cubicBezTo>
                  <a:pt x="6944" y="17374"/>
                  <a:pt x="7404" y="16323"/>
                  <a:pt x="8314" y="15517"/>
                </a:cubicBezTo>
                <a:cubicBezTo>
                  <a:pt x="9240" y="14699"/>
                  <a:pt x="10452" y="14289"/>
                  <a:pt x="11665" y="14289"/>
                </a:cubicBezTo>
                <a:close/>
                <a:moveTo>
                  <a:pt x="20911" y="20709"/>
                </a:moveTo>
                <a:cubicBezTo>
                  <a:pt x="20788" y="20709"/>
                  <a:pt x="20666" y="20750"/>
                  <a:pt x="20572" y="20833"/>
                </a:cubicBezTo>
                <a:cubicBezTo>
                  <a:pt x="20384" y="20999"/>
                  <a:pt x="20384" y="21268"/>
                  <a:pt x="20572" y="21434"/>
                </a:cubicBezTo>
                <a:cubicBezTo>
                  <a:pt x="20760" y="21600"/>
                  <a:pt x="21064" y="21600"/>
                  <a:pt x="21252" y="21434"/>
                </a:cubicBezTo>
                <a:cubicBezTo>
                  <a:pt x="21439" y="21268"/>
                  <a:pt x="21439" y="20999"/>
                  <a:pt x="21252" y="20833"/>
                </a:cubicBezTo>
                <a:cubicBezTo>
                  <a:pt x="21158" y="20750"/>
                  <a:pt x="21034" y="20709"/>
                  <a:pt x="20911" y="20709"/>
                </a:cubicBezTo>
                <a:close/>
              </a:path>
            </a:pathLst>
          </a:custGeom>
          <a:solidFill>
            <a:srgbClr val="002060"/>
          </a:solidFill>
          <a:ln w="3175">
            <a:miter lim="400000"/>
          </a:ln>
        </p:spPr>
        <p:txBody>
          <a:bodyPr lIns="50800" tIns="50800" rIns="50800" bIns="50800" anchor="ctr"/>
          <a:lstStyle/>
          <a:p>
            <a:pPr algn="ctr">
              <a:defRPr sz="3200">
                <a:solidFill>
                  <a:srgbClr val="FFFFFF"/>
                </a:solidFill>
                <a:latin typeface="Helvetica Light"/>
                <a:ea typeface="Helvetica Light"/>
                <a:cs typeface="Helvetica Light"/>
                <a:sym typeface="Helvetica Light"/>
              </a:defRPr>
            </a:pPr>
            <a:endParaRPr/>
          </a:p>
        </p:txBody>
      </p:sp>
      <p:sp>
        <p:nvSpPr>
          <p:cNvPr id="47" name="Shape"/>
          <p:cNvSpPr/>
          <p:nvPr/>
        </p:nvSpPr>
        <p:spPr>
          <a:xfrm>
            <a:off x="15794180" y="3658667"/>
            <a:ext cx="1063673" cy="1372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484" y="0"/>
                  <a:pt x="10227" y="199"/>
                  <a:pt x="10227" y="445"/>
                </a:cubicBezTo>
                <a:lnTo>
                  <a:pt x="10227" y="1348"/>
                </a:lnTo>
                <a:cubicBezTo>
                  <a:pt x="10227" y="1593"/>
                  <a:pt x="10484" y="1792"/>
                  <a:pt x="10800" y="1792"/>
                </a:cubicBezTo>
                <a:cubicBezTo>
                  <a:pt x="11116" y="1792"/>
                  <a:pt x="11373" y="1593"/>
                  <a:pt x="11373" y="1348"/>
                </a:cubicBezTo>
                <a:lnTo>
                  <a:pt x="11373" y="445"/>
                </a:lnTo>
                <a:cubicBezTo>
                  <a:pt x="11373" y="199"/>
                  <a:pt x="11116" y="0"/>
                  <a:pt x="10800" y="0"/>
                </a:cubicBezTo>
                <a:close/>
                <a:moveTo>
                  <a:pt x="3578" y="2316"/>
                </a:moveTo>
                <a:cubicBezTo>
                  <a:pt x="3432" y="2316"/>
                  <a:pt x="3285" y="2359"/>
                  <a:pt x="3173" y="2446"/>
                </a:cubicBezTo>
                <a:cubicBezTo>
                  <a:pt x="2949" y="2620"/>
                  <a:pt x="2949" y="2901"/>
                  <a:pt x="3173" y="3074"/>
                </a:cubicBezTo>
                <a:lnTo>
                  <a:pt x="3997" y="3713"/>
                </a:lnTo>
                <a:cubicBezTo>
                  <a:pt x="4221" y="3886"/>
                  <a:pt x="4584" y="3886"/>
                  <a:pt x="4807" y="3713"/>
                </a:cubicBezTo>
                <a:cubicBezTo>
                  <a:pt x="5031" y="3539"/>
                  <a:pt x="5031" y="3258"/>
                  <a:pt x="4807" y="3085"/>
                </a:cubicBezTo>
                <a:lnTo>
                  <a:pt x="3983" y="2446"/>
                </a:lnTo>
                <a:cubicBezTo>
                  <a:pt x="3872" y="2359"/>
                  <a:pt x="3725" y="2316"/>
                  <a:pt x="3578" y="2316"/>
                </a:cubicBezTo>
                <a:close/>
                <a:moveTo>
                  <a:pt x="18012" y="2330"/>
                </a:moveTo>
                <a:cubicBezTo>
                  <a:pt x="17866" y="2330"/>
                  <a:pt x="17719" y="2374"/>
                  <a:pt x="17607" y="2461"/>
                </a:cubicBezTo>
                <a:lnTo>
                  <a:pt x="16783" y="3099"/>
                </a:lnTo>
                <a:cubicBezTo>
                  <a:pt x="16560" y="3272"/>
                  <a:pt x="16560" y="3553"/>
                  <a:pt x="16783" y="3727"/>
                </a:cubicBezTo>
                <a:cubicBezTo>
                  <a:pt x="17007" y="3900"/>
                  <a:pt x="17371" y="3900"/>
                  <a:pt x="17594" y="3727"/>
                </a:cubicBezTo>
                <a:lnTo>
                  <a:pt x="18417" y="3089"/>
                </a:lnTo>
                <a:cubicBezTo>
                  <a:pt x="18641" y="2915"/>
                  <a:pt x="18641" y="2634"/>
                  <a:pt x="18417" y="2461"/>
                </a:cubicBezTo>
                <a:cubicBezTo>
                  <a:pt x="18305" y="2374"/>
                  <a:pt x="18159" y="2330"/>
                  <a:pt x="18012" y="2330"/>
                </a:cubicBezTo>
                <a:close/>
                <a:moveTo>
                  <a:pt x="10960" y="3449"/>
                </a:moveTo>
                <a:cubicBezTo>
                  <a:pt x="8139" y="3398"/>
                  <a:pt x="5564" y="4753"/>
                  <a:pt x="4506" y="6825"/>
                </a:cubicBezTo>
                <a:cubicBezTo>
                  <a:pt x="4111" y="7598"/>
                  <a:pt x="3963" y="8430"/>
                  <a:pt x="3995" y="9260"/>
                </a:cubicBezTo>
                <a:cubicBezTo>
                  <a:pt x="4029" y="10157"/>
                  <a:pt x="4272" y="11045"/>
                  <a:pt x="4783" y="11850"/>
                </a:cubicBezTo>
                <a:cubicBezTo>
                  <a:pt x="5047" y="12266"/>
                  <a:pt x="5378" y="12651"/>
                  <a:pt x="5700" y="13038"/>
                </a:cubicBezTo>
                <a:cubicBezTo>
                  <a:pt x="6061" y="13471"/>
                  <a:pt x="6416" y="13910"/>
                  <a:pt x="6670" y="14389"/>
                </a:cubicBezTo>
                <a:cubicBezTo>
                  <a:pt x="6994" y="14998"/>
                  <a:pt x="7147" y="15654"/>
                  <a:pt x="7119" y="16312"/>
                </a:cubicBezTo>
                <a:lnTo>
                  <a:pt x="7119" y="19164"/>
                </a:lnTo>
                <a:cubicBezTo>
                  <a:pt x="7106" y="19378"/>
                  <a:pt x="7196" y="19588"/>
                  <a:pt x="7372" y="19753"/>
                </a:cubicBezTo>
                <a:cubicBezTo>
                  <a:pt x="7580" y="19947"/>
                  <a:pt x="7888" y="20062"/>
                  <a:pt x="8215" y="20065"/>
                </a:cubicBezTo>
                <a:lnTo>
                  <a:pt x="8653" y="20065"/>
                </a:lnTo>
                <a:lnTo>
                  <a:pt x="8653" y="20608"/>
                </a:lnTo>
                <a:cubicBezTo>
                  <a:pt x="8661" y="20841"/>
                  <a:pt x="8772" y="21065"/>
                  <a:pt x="8968" y="21242"/>
                </a:cubicBezTo>
                <a:cubicBezTo>
                  <a:pt x="9210" y="21461"/>
                  <a:pt x="9560" y="21592"/>
                  <a:pt x="9932" y="21600"/>
                </a:cubicBezTo>
                <a:lnTo>
                  <a:pt x="11648" y="21600"/>
                </a:lnTo>
                <a:cubicBezTo>
                  <a:pt x="12029" y="21583"/>
                  <a:pt x="12384" y="21446"/>
                  <a:pt x="12633" y="21222"/>
                </a:cubicBezTo>
                <a:cubicBezTo>
                  <a:pt x="12835" y="21041"/>
                  <a:pt x="12953" y="20814"/>
                  <a:pt x="12970" y="20575"/>
                </a:cubicBezTo>
                <a:lnTo>
                  <a:pt x="12970" y="20065"/>
                </a:lnTo>
                <a:lnTo>
                  <a:pt x="13449" y="20065"/>
                </a:lnTo>
                <a:cubicBezTo>
                  <a:pt x="13752" y="20051"/>
                  <a:pt x="14033" y="19939"/>
                  <a:pt x="14225" y="19757"/>
                </a:cubicBezTo>
                <a:cubicBezTo>
                  <a:pt x="14399" y="19592"/>
                  <a:pt x="14486" y="19382"/>
                  <a:pt x="14467" y="19168"/>
                </a:cubicBezTo>
                <a:lnTo>
                  <a:pt x="14467" y="16503"/>
                </a:lnTo>
                <a:cubicBezTo>
                  <a:pt x="14457" y="15822"/>
                  <a:pt x="14609" y="15146"/>
                  <a:pt x="14916" y="14508"/>
                </a:cubicBezTo>
                <a:cubicBezTo>
                  <a:pt x="15066" y="14196"/>
                  <a:pt x="15251" y="13897"/>
                  <a:pt x="15464" y="13608"/>
                </a:cubicBezTo>
                <a:cubicBezTo>
                  <a:pt x="15681" y="13314"/>
                  <a:pt x="15925" y="13032"/>
                  <a:pt x="16151" y="12741"/>
                </a:cubicBezTo>
                <a:cubicBezTo>
                  <a:pt x="16698" y="12035"/>
                  <a:pt x="17131" y="11277"/>
                  <a:pt x="17378" y="10476"/>
                </a:cubicBezTo>
                <a:cubicBezTo>
                  <a:pt x="17623" y="9681"/>
                  <a:pt x="17680" y="8858"/>
                  <a:pt x="17517" y="8051"/>
                </a:cubicBezTo>
                <a:cubicBezTo>
                  <a:pt x="17276" y="6850"/>
                  <a:pt x="16566" y="5776"/>
                  <a:pt x="15513" y="4965"/>
                </a:cubicBezTo>
                <a:cubicBezTo>
                  <a:pt x="14466" y="4157"/>
                  <a:pt x="13080" y="3610"/>
                  <a:pt x="11527" y="3478"/>
                </a:cubicBezTo>
                <a:cubicBezTo>
                  <a:pt x="11337" y="3462"/>
                  <a:pt x="11148" y="3453"/>
                  <a:pt x="10960" y="3449"/>
                </a:cubicBezTo>
                <a:close/>
                <a:moveTo>
                  <a:pt x="10811" y="4331"/>
                </a:moveTo>
                <a:cubicBezTo>
                  <a:pt x="10922" y="4331"/>
                  <a:pt x="11034" y="4334"/>
                  <a:pt x="11145" y="4340"/>
                </a:cubicBezTo>
                <a:cubicBezTo>
                  <a:pt x="12098" y="4389"/>
                  <a:pt x="12997" y="4648"/>
                  <a:pt x="13778" y="5044"/>
                </a:cubicBezTo>
                <a:cubicBezTo>
                  <a:pt x="14549" y="5434"/>
                  <a:pt x="15208" y="5958"/>
                  <a:pt x="15675" y="6592"/>
                </a:cubicBezTo>
                <a:cubicBezTo>
                  <a:pt x="16466" y="7667"/>
                  <a:pt x="16631" y="8905"/>
                  <a:pt x="16348" y="10070"/>
                </a:cubicBezTo>
                <a:cubicBezTo>
                  <a:pt x="16236" y="10531"/>
                  <a:pt x="16053" y="10983"/>
                  <a:pt x="15800" y="11415"/>
                </a:cubicBezTo>
                <a:cubicBezTo>
                  <a:pt x="15550" y="11840"/>
                  <a:pt x="15234" y="12245"/>
                  <a:pt x="14912" y="12654"/>
                </a:cubicBezTo>
                <a:cubicBezTo>
                  <a:pt x="14662" y="12972"/>
                  <a:pt x="14411" y="13292"/>
                  <a:pt x="14195" y="13624"/>
                </a:cubicBezTo>
                <a:cubicBezTo>
                  <a:pt x="13977" y="13958"/>
                  <a:pt x="13793" y="14304"/>
                  <a:pt x="13663" y="14665"/>
                </a:cubicBezTo>
                <a:cubicBezTo>
                  <a:pt x="13552" y="14975"/>
                  <a:pt x="13481" y="15291"/>
                  <a:pt x="13438" y="15610"/>
                </a:cubicBezTo>
                <a:cubicBezTo>
                  <a:pt x="13419" y="15751"/>
                  <a:pt x="13407" y="15893"/>
                  <a:pt x="13399" y="16035"/>
                </a:cubicBezTo>
                <a:lnTo>
                  <a:pt x="12893" y="16035"/>
                </a:lnTo>
                <a:lnTo>
                  <a:pt x="12893" y="11089"/>
                </a:lnTo>
                <a:lnTo>
                  <a:pt x="11301" y="8809"/>
                </a:lnTo>
                <a:cubicBezTo>
                  <a:pt x="11210" y="8639"/>
                  <a:pt x="10990" y="8531"/>
                  <a:pt x="10753" y="8542"/>
                </a:cubicBezTo>
                <a:cubicBezTo>
                  <a:pt x="10539" y="8551"/>
                  <a:pt x="10352" y="8655"/>
                  <a:pt x="10272" y="8809"/>
                </a:cubicBezTo>
                <a:lnTo>
                  <a:pt x="8703" y="11082"/>
                </a:lnTo>
                <a:lnTo>
                  <a:pt x="8703" y="16035"/>
                </a:lnTo>
                <a:lnTo>
                  <a:pt x="8248" y="16035"/>
                </a:lnTo>
                <a:cubicBezTo>
                  <a:pt x="8245" y="15532"/>
                  <a:pt x="8149" y="15032"/>
                  <a:pt x="7962" y="14550"/>
                </a:cubicBezTo>
                <a:cubicBezTo>
                  <a:pt x="7757" y="14024"/>
                  <a:pt x="7449" y="13528"/>
                  <a:pt x="7081" y="13058"/>
                </a:cubicBezTo>
                <a:cubicBezTo>
                  <a:pt x="6859" y="12774"/>
                  <a:pt x="6618" y="12503"/>
                  <a:pt x="6399" y="12226"/>
                </a:cubicBezTo>
                <a:cubicBezTo>
                  <a:pt x="6182" y="11954"/>
                  <a:pt x="5986" y="11677"/>
                  <a:pt x="5818" y="11391"/>
                </a:cubicBezTo>
                <a:cubicBezTo>
                  <a:pt x="5477" y="10810"/>
                  <a:pt x="5254" y="10196"/>
                  <a:pt x="5170" y="9570"/>
                </a:cubicBezTo>
                <a:cubicBezTo>
                  <a:pt x="5085" y="8942"/>
                  <a:pt x="5141" y="8298"/>
                  <a:pt x="5365" y="7682"/>
                </a:cubicBezTo>
                <a:cubicBezTo>
                  <a:pt x="5589" y="7067"/>
                  <a:pt x="5978" y="6484"/>
                  <a:pt x="6527" y="5960"/>
                </a:cubicBezTo>
                <a:cubicBezTo>
                  <a:pt x="7586" y="4950"/>
                  <a:pt x="9150" y="4329"/>
                  <a:pt x="10811" y="4331"/>
                </a:cubicBezTo>
                <a:close/>
                <a:moveTo>
                  <a:pt x="10590" y="5459"/>
                </a:moveTo>
                <a:cubicBezTo>
                  <a:pt x="9519" y="5544"/>
                  <a:pt x="8525" y="5930"/>
                  <a:pt x="7796" y="6543"/>
                </a:cubicBezTo>
                <a:cubicBezTo>
                  <a:pt x="7001" y="7212"/>
                  <a:pt x="6581" y="8098"/>
                  <a:pt x="6629" y="9006"/>
                </a:cubicBezTo>
                <a:cubicBezTo>
                  <a:pt x="6623" y="9228"/>
                  <a:pt x="6836" y="9417"/>
                  <a:pt x="7121" y="9443"/>
                </a:cubicBezTo>
                <a:cubicBezTo>
                  <a:pt x="7459" y="9473"/>
                  <a:pt x="7758" y="9270"/>
                  <a:pt x="7761" y="9006"/>
                </a:cubicBezTo>
                <a:cubicBezTo>
                  <a:pt x="7736" y="8322"/>
                  <a:pt x="8061" y="7658"/>
                  <a:pt x="8667" y="7160"/>
                </a:cubicBezTo>
                <a:cubicBezTo>
                  <a:pt x="9195" y="6726"/>
                  <a:pt x="9902" y="6447"/>
                  <a:pt x="10667" y="6373"/>
                </a:cubicBezTo>
                <a:cubicBezTo>
                  <a:pt x="10958" y="6374"/>
                  <a:pt x="11204" y="6206"/>
                  <a:pt x="11239" y="5982"/>
                </a:cubicBezTo>
                <a:cubicBezTo>
                  <a:pt x="11286" y="5687"/>
                  <a:pt x="10971" y="5434"/>
                  <a:pt x="10590" y="5459"/>
                </a:cubicBezTo>
                <a:close/>
                <a:moveTo>
                  <a:pt x="573" y="7922"/>
                </a:moveTo>
                <a:cubicBezTo>
                  <a:pt x="256" y="7922"/>
                  <a:pt x="0" y="8121"/>
                  <a:pt x="0" y="8366"/>
                </a:cubicBezTo>
                <a:cubicBezTo>
                  <a:pt x="0" y="8611"/>
                  <a:pt x="256" y="8810"/>
                  <a:pt x="573" y="8810"/>
                </a:cubicBezTo>
                <a:lnTo>
                  <a:pt x="1737" y="8810"/>
                </a:lnTo>
                <a:cubicBezTo>
                  <a:pt x="2054" y="8810"/>
                  <a:pt x="2310" y="8611"/>
                  <a:pt x="2310" y="8366"/>
                </a:cubicBezTo>
                <a:cubicBezTo>
                  <a:pt x="2310" y="8121"/>
                  <a:pt x="2054" y="7922"/>
                  <a:pt x="1737" y="7922"/>
                </a:cubicBezTo>
                <a:lnTo>
                  <a:pt x="573" y="7922"/>
                </a:lnTo>
                <a:close/>
                <a:moveTo>
                  <a:pt x="19863" y="7922"/>
                </a:moveTo>
                <a:cubicBezTo>
                  <a:pt x="19546" y="7922"/>
                  <a:pt x="19289" y="8121"/>
                  <a:pt x="19289" y="8366"/>
                </a:cubicBezTo>
                <a:cubicBezTo>
                  <a:pt x="19289" y="8611"/>
                  <a:pt x="19546" y="8810"/>
                  <a:pt x="19863" y="8810"/>
                </a:cubicBezTo>
                <a:lnTo>
                  <a:pt x="21027" y="8810"/>
                </a:lnTo>
                <a:cubicBezTo>
                  <a:pt x="21344" y="8810"/>
                  <a:pt x="21600" y="8611"/>
                  <a:pt x="21600" y="8366"/>
                </a:cubicBezTo>
                <a:cubicBezTo>
                  <a:pt x="21600" y="8121"/>
                  <a:pt x="21344" y="7922"/>
                  <a:pt x="21027" y="7922"/>
                </a:cubicBezTo>
                <a:lnTo>
                  <a:pt x="19863" y="7922"/>
                </a:lnTo>
                <a:close/>
                <a:moveTo>
                  <a:pt x="10815" y="9755"/>
                </a:moveTo>
                <a:lnTo>
                  <a:pt x="11544" y="10766"/>
                </a:lnTo>
                <a:lnTo>
                  <a:pt x="10058" y="10766"/>
                </a:lnTo>
                <a:lnTo>
                  <a:pt x="10815" y="9755"/>
                </a:lnTo>
                <a:close/>
                <a:moveTo>
                  <a:pt x="9722" y="11526"/>
                </a:moveTo>
                <a:lnTo>
                  <a:pt x="11843" y="11526"/>
                </a:lnTo>
                <a:lnTo>
                  <a:pt x="11843" y="16035"/>
                </a:lnTo>
                <a:lnTo>
                  <a:pt x="9722" y="16035"/>
                </a:lnTo>
                <a:lnTo>
                  <a:pt x="9722" y="11526"/>
                </a:lnTo>
                <a:close/>
                <a:moveTo>
                  <a:pt x="17854" y="13391"/>
                </a:moveTo>
                <a:cubicBezTo>
                  <a:pt x="17708" y="13391"/>
                  <a:pt x="17561" y="13434"/>
                  <a:pt x="17449" y="13521"/>
                </a:cubicBezTo>
                <a:cubicBezTo>
                  <a:pt x="17225" y="13694"/>
                  <a:pt x="17225" y="13975"/>
                  <a:pt x="17449" y="14149"/>
                </a:cubicBezTo>
                <a:lnTo>
                  <a:pt x="18273" y="14788"/>
                </a:lnTo>
                <a:cubicBezTo>
                  <a:pt x="18497" y="14961"/>
                  <a:pt x="18859" y="14961"/>
                  <a:pt x="19083" y="14788"/>
                </a:cubicBezTo>
                <a:cubicBezTo>
                  <a:pt x="19307" y="14614"/>
                  <a:pt x="19307" y="14333"/>
                  <a:pt x="19083" y="14159"/>
                </a:cubicBezTo>
                <a:lnTo>
                  <a:pt x="18259" y="13521"/>
                </a:lnTo>
                <a:cubicBezTo>
                  <a:pt x="18147" y="13434"/>
                  <a:pt x="18001" y="13391"/>
                  <a:pt x="17854" y="13391"/>
                </a:cubicBezTo>
                <a:close/>
                <a:moveTo>
                  <a:pt x="3764" y="13405"/>
                </a:moveTo>
                <a:cubicBezTo>
                  <a:pt x="3617" y="13405"/>
                  <a:pt x="3471" y="13448"/>
                  <a:pt x="3359" y="13535"/>
                </a:cubicBezTo>
                <a:lnTo>
                  <a:pt x="2535" y="14173"/>
                </a:lnTo>
                <a:cubicBezTo>
                  <a:pt x="2311" y="14347"/>
                  <a:pt x="2311" y="14628"/>
                  <a:pt x="2535" y="14802"/>
                </a:cubicBezTo>
                <a:cubicBezTo>
                  <a:pt x="2759" y="14975"/>
                  <a:pt x="3121" y="14975"/>
                  <a:pt x="3345" y="14802"/>
                </a:cubicBezTo>
                <a:lnTo>
                  <a:pt x="4169" y="14163"/>
                </a:lnTo>
                <a:cubicBezTo>
                  <a:pt x="4393" y="13989"/>
                  <a:pt x="4393" y="13708"/>
                  <a:pt x="4169" y="13535"/>
                </a:cubicBezTo>
                <a:cubicBezTo>
                  <a:pt x="4057" y="13448"/>
                  <a:pt x="3910" y="13405"/>
                  <a:pt x="3764" y="13405"/>
                </a:cubicBezTo>
                <a:close/>
                <a:moveTo>
                  <a:pt x="8240" y="16910"/>
                </a:moveTo>
                <a:lnTo>
                  <a:pt x="13383" y="16910"/>
                </a:lnTo>
                <a:lnTo>
                  <a:pt x="13322" y="19194"/>
                </a:lnTo>
                <a:lnTo>
                  <a:pt x="8216" y="19184"/>
                </a:lnTo>
                <a:lnTo>
                  <a:pt x="8223" y="18493"/>
                </a:lnTo>
                <a:lnTo>
                  <a:pt x="10806" y="18493"/>
                </a:lnTo>
                <a:cubicBezTo>
                  <a:pt x="11113" y="18481"/>
                  <a:pt x="11351" y="18282"/>
                  <a:pt x="11344" y="18044"/>
                </a:cubicBezTo>
                <a:cubicBezTo>
                  <a:pt x="11336" y="17815"/>
                  <a:pt x="11101" y="17629"/>
                  <a:pt x="10806" y="17618"/>
                </a:cubicBezTo>
                <a:lnTo>
                  <a:pt x="8233" y="17618"/>
                </a:lnTo>
                <a:lnTo>
                  <a:pt x="8240" y="16910"/>
                </a:lnTo>
                <a:close/>
                <a:moveTo>
                  <a:pt x="9792" y="20065"/>
                </a:moveTo>
                <a:lnTo>
                  <a:pt x="11813" y="20065"/>
                </a:lnTo>
                <a:lnTo>
                  <a:pt x="11813" y="20434"/>
                </a:lnTo>
                <a:cubicBezTo>
                  <a:pt x="11811" y="20491"/>
                  <a:pt x="11787" y="20545"/>
                  <a:pt x="11743" y="20590"/>
                </a:cubicBezTo>
                <a:cubicBezTo>
                  <a:pt x="11678" y="20656"/>
                  <a:pt x="11578" y="20696"/>
                  <a:pt x="11472" y="20698"/>
                </a:cubicBezTo>
                <a:lnTo>
                  <a:pt x="10137" y="20698"/>
                </a:lnTo>
                <a:cubicBezTo>
                  <a:pt x="10054" y="20696"/>
                  <a:pt x="9975" y="20672"/>
                  <a:pt x="9913" y="20630"/>
                </a:cubicBezTo>
                <a:cubicBezTo>
                  <a:pt x="9838" y="20579"/>
                  <a:pt x="9795" y="20507"/>
                  <a:pt x="9792" y="20430"/>
                </a:cubicBezTo>
                <a:lnTo>
                  <a:pt x="9792" y="20065"/>
                </a:lnTo>
                <a:close/>
              </a:path>
            </a:pathLst>
          </a:custGeom>
          <a:solidFill>
            <a:srgbClr val="002060"/>
          </a:solidFill>
          <a:ln w="3175">
            <a:miter lim="400000"/>
          </a:ln>
        </p:spPr>
        <p:txBody>
          <a:bodyPr lIns="50800" tIns="50800" rIns="50800" bIns="50800" anchor="ctr"/>
          <a:lstStyle/>
          <a:p>
            <a:pPr algn="ctr">
              <a:defRPr sz="3200">
                <a:solidFill>
                  <a:srgbClr val="FFFFFF"/>
                </a:solidFill>
                <a:latin typeface="Helvetica Light"/>
                <a:ea typeface="Helvetica Light"/>
                <a:cs typeface="Helvetica Light"/>
                <a:sym typeface="Helvetica Light"/>
              </a:defRPr>
            </a:pPr>
            <a:endParaRPr/>
          </a:p>
        </p:txBody>
      </p:sp>
      <p:sp>
        <p:nvSpPr>
          <p:cNvPr id="26" name="Freeform 25"/>
          <p:cNvSpPr/>
          <p:nvPr/>
        </p:nvSpPr>
        <p:spPr>
          <a:xfrm rot="15091582">
            <a:off x="21472611" y="10681384"/>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3" name="Flowchart: Connector 32"/>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5" name="Mockup Slide"/>
          <p:cNvSpPr txBox="1">
            <a:spLocks noGrp="1"/>
          </p:cNvSpPr>
          <p:nvPr>
            <p:ph type="title"/>
          </p:nvPr>
        </p:nvSpPr>
        <p:spPr>
          <a:xfrm>
            <a:off x="1167319" y="659744"/>
            <a:ext cx="19033915" cy="2719955"/>
          </a:xfrm>
          <a:prstGeom prst="rect">
            <a:avLst/>
          </a:prstGeom>
        </p:spPr>
        <p:txBody>
          <a:bodyPr>
            <a:normAutofit fontScale="90000"/>
          </a:bodyPr>
          <a:lstStyle/>
          <a:p>
            <a:br>
              <a:rPr lang="en-US" sz="9600" b="1" dirty="0">
                <a:solidFill>
                  <a:schemeClr val="bg2">
                    <a:lumMod val="10000"/>
                  </a:schemeClr>
                </a:solidFill>
                <a:latin typeface="Times New Roman" pitchFamily="18" charset="0"/>
                <a:cs typeface="Times New Roman" pitchFamily="18" charset="0"/>
              </a:rPr>
            </a:br>
            <a:r>
              <a:rPr lang="en-US" sz="9600" b="1" dirty="0">
                <a:solidFill>
                  <a:schemeClr val="bg2">
                    <a:lumMod val="10000"/>
                  </a:schemeClr>
                </a:solidFill>
                <a:latin typeface="Times New Roman" pitchFamily="18" charset="0"/>
                <a:cs typeface="Times New Roman" pitchFamily="18" charset="0"/>
              </a:rPr>
              <a:t>SOLUTION</a:t>
            </a:r>
            <a:r>
              <a:rPr lang="en-US" b="1" dirty="0">
                <a:solidFill>
                  <a:schemeClr val="bg2">
                    <a:lumMod val="10000"/>
                  </a:schemeClr>
                </a:solidFill>
                <a:latin typeface="Times New Roman" pitchFamily="18" charset="0"/>
                <a:cs typeface="Times New Roman" pitchFamily="18" charset="0"/>
              </a:rPr>
              <a:t> </a:t>
            </a:r>
            <a:endParaRPr b="1" dirty="0">
              <a:solidFill>
                <a:schemeClr val="bg2">
                  <a:lumMod val="10000"/>
                </a:schemeClr>
              </a:solidFill>
              <a:latin typeface="Times New Roman" pitchFamily="18" charset="0"/>
              <a:cs typeface="Times New Roman" pitchFamily="18" charset="0"/>
            </a:endParaRPr>
          </a:p>
        </p:txBody>
      </p:sp>
      <p:sp>
        <p:nvSpPr>
          <p:cNvPr id="396"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11553871" y="4887223"/>
            <a:ext cx="10015142" cy="51296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endParaRPr sz="4000" dirty="0"/>
          </a:p>
        </p:txBody>
      </p:sp>
      <p:sp>
        <p:nvSpPr>
          <p:cNvPr id="21" name="Rectangle 20"/>
          <p:cNvSpPr/>
          <p:nvPr/>
        </p:nvSpPr>
        <p:spPr>
          <a:xfrm>
            <a:off x="3307404" y="4509240"/>
            <a:ext cx="19183148" cy="4598375"/>
          </a:xfrm>
          <a:prstGeom prst="rect">
            <a:avLst/>
          </a:prstGeom>
        </p:spPr>
        <p:txBody>
          <a:bodyPr wrap="square">
            <a:spAutoFit/>
          </a:bodyPr>
          <a:lstStyle/>
          <a:p>
            <a:pPr>
              <a:lnSpc>
                <a:spcPct val="150000"/>
              </a:lnSpc>
            </a:pPr>
            <a:r>
              <a:rPr lang="en-US" sz="6000" dirty="0">
                <a:solidFill>
                  <a:schemeClr val="bg2">
                    <a:lumMod val="10000"/>
                  </a:schemeClr>
                </a:solidFill>
                <a:latin typeface="Times New Roman" pitchFamily="18" charset="0"/>
                <a:cs typeface="Times New Roman" pitchFamily="18" charset="0"/>
              </a:rPr>
              <a:t>To address the  hostel gate pass  management problem, develop a user-friendly digital gate pass  system with real-time tracking and automated approval workflows.</a:t>
            </a:r>
          </a:p>
          <a:p>
            <a:pPr>
              <a:lnSpc>
                <a:spcPct val="150000"/>
              </a:lnSpc>
            </a:pPr>
            <a:endParaRPr lang="en-US" sz="6000" dirty="0">
              <a:solidFill>
                <a:schemeClr val="bg2">
                  <a:lumMod val="10000"/>
                </a:schemeClr>
              </a:solidFill>
              <a:latin typeface="Times New Roman" pitchFamily="18" charset="0"/>
              <a:cs typeface="Times New Roman" pitchFamily="18" charset="0"/>
            </a:endParaRPr>
          </a:p>
          <a:p>
            <a:pPr>
              <a:lnSpc>
                <a:spcPct val="150000"/>
              </a:lnSpc>
            </a:pPr>
            <a:r>
              <a:rPr lang="en-US" sz="6000" dirty="0">
                <a:solidFill>
                  <a:schemeClr val="bg2">
                    <a:lumMod val="10000"/>
                  </a:schemeClr>
                </a:solidFill>
                <a:latin typeface="Times New Roman" pitchFamily="18" charset="0"/>
                <a:cs typeface="Times New Roman" pitchFamily="18" charset="0"/>
              </a:rPr>
              <a:t>This solution will streamline the process , Improve transparency , reduce delays , benefiting both student and admin.</a:t>
            </a:r>
          </a:p>
        </p:txBody>
      </p:sp>
      <p:sp>
        <p:nvSpPr>
          <p:cNvPr id="24" name="Freeform 23"/>
          <p:cNvSpPr/>
          <p:nvPr/>
        </p:nvSpPr>
        <p:spPr>
          <a:xfrm rot="15091582">
            <a:off x="21472611" y="10681385"/>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5" name="Flowchart: Connector 24"/>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6" name="Graphic 121"/>
          <p:cNvSpPr/>
          <p:nvPr/>
        </p:nvSpPr>
        <p:spPr>
          <a:xfrm>
            <a:off x="2157255" y="4518576"/>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a:p>
        </p:txBody>
      </p:sp>
      <p:sp>
        <p:nvSpPr>
          <p:cNvPr id="27" name="Graphic 121"/>
          <p:cNvSpPr/>
          <p:nvPr/>
        </p:nvSpPr>
        <p:spPr>
          <a:xfrm>
            <a:off x="2228862" y="7162805"/>
            <a:ext cx="457220" cy="609610"/>
          </a:xfrm>
          <a:custGeom>
            <a:avLst/>
            <a:gdLst/>
            <a:ahLst/>
            <a:cxnLst>
              <a:cxn ang="0">
                <a:pos x="wd2" y="hd2"/>
              </a:cxn>
              <a:cxn ang="5400000">
                <a:pos x="wd2" y="hd2"/>
              </a:cxn>
              <a:cxn ang="10800000">
                <a:pos x="wd2" y="hd2"/>
              </a:cxn>
              <a:cxn ang="16200000">
                <a:pos x="wd2" y="hd2"/>
              </a:cxn>
            </a:cxnLst>
            <a:rect l="0" t="0" r="r" b="b"/>
            <a:pathLst>
              <a:path w="19668" h="20558" extrusionOk="0">
                <a:moveTo>
                  <a:pt x="9834" y="20558"/>
                </a:moveTo>
                <a:cubicBezTo>
                  <a:pt x="9569" y="20558"/>
                  <a:pt x="9320" y="20457"/>
                  <a:pt x="9166" y="20288"/>
                </a:cubicBezTo>
                <a:lnTo>
                  <a:pt x="1812" y="12168"/>
                </a:lnTo>
                <a:cubicBezTo>
                  <a:pt x="-1329" y="8694"/>
                  <a:pt x="-283" y="3882"/>
                  <a:pt x="4147" y="1420"/>
                </a:cubicBezTo>
                <a:cubicBezTo>
                  <a:pt x="8578" y="-1042"/>
                  <a:pt x="14716" y="-222"/>
                  <a:pt x="17856" y="3251"/>
                </a:cubicBezTo>
                <a:cubicBezTo>
                  <a:pt x="20271" y="5922"/>
                  <a:pt x="20271" y="9497"/>
                  <a:pt x="17856" y="12168"/>
                </a:cubicBezTo>
                <a:lnTo>
                  <a:pt x="10502" y="20288"/>
                </a:lnTo>
                <a:cubicBezTo>
                  <a:pt x="10348" y="20457"/>
                  <a:pt x="10099" y="20558"/>
                  <a:pt x="9834" y="20558"/>
                </a:cubicBezTo>
                <a:close/>
                <a:moveTo>
                  <a:pt x="9834" y="4497"/>
                </a:moveTo>
                <a:cubicBezTo>
                  <a:pt x="7571" y="4497"/>
                  <a:pt x="5737" y="5935"/>
                  <a:pt x="5737" y="7709"/>
                </a:cubicBezTo>
                <a:cubicBezTo>
                  <a:pt x="5737" y="9483"/>
                  <a:pt x="7571" y="10921"/>
                  <a:pt x="9834" y="10921"/>
                </a:cubicBezTo>
                <a:cubicBezTo>
                  <a:pt x="12097" y="10921"/>
                  <a:pt x="13931" y="9483"/>
                  <a:pt x="13931" y="7709"/>
                </a:cubicBezTo>
                <a:cubicBezTo>
                  <a:pt x="13931" y="5935"/>
                  <a:pt x="12097" y="4497"/>
                  <a:pt x="9834" y="4497"/>
                </a:cubicBezTo>
                <a:close/>
              </a:path>
            </a:pathLst>
          </a:custGeom>
          <a:solidFill>
            <a:srgbClr val="002060"/>
          </a:solidFill>
          <a:ln w="25400">
            <a:miter lim="400000"/>
          </a:ln>
        </p:spPr>
        <p:txBody>
          <a:bodyPr tIns="91439" bIns="91439" anchor="ctr"/>
          <a:lstStyle/>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526472" y="738322"/>
            <a:ext cx="23857528"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sz="9600" b="1" dirty="0">
                <a:solidFill>
                  <a:schemeClr val="bg2">
                    <a:lumMod val="10000"/>
                  </a:schemeClr>
                </a:solidFill>
                <a:latin typeface="Times New Roman" pitchFamily="18" charset="0"/>
                <a:cs typeface="Times New Roman" pitchFamily="18" charset="0"/>
              </a:rPr>
              <a:t>PHYSICAL WORK MODEL</a:t>
            </a:r>
            <a:r>
              <a:rPr lang="en-US" sz="9600" b="1" baseline="0" dirty="0">
                <a:solidFill>
                  <a:schemeClr val="bg2">
                    <a:lumMod val="10000"/>
                  </a:schemeClr>
                </a:solidFill>
                <a:latin typeface="Times New Roman" pitchFamily="18" charset="0"/>
                <a:cs typeface="Times New Roman" pitchFamily="18" charset="0"/>
              </a:rPr>
              <a:t> </a:t>
            </a:r>
            <a:r>
              <a:rPr kumimoji="0" lang="en-US" sz="9600" b="1" i="0" u="none" strike="noStrike" cap="none" spc="0" normalizeH="0" baseline="0" dirty="0">
                <a:ln>
                  <a:noFill/>
                </a:ln>
                <a:solidFill>
                  <a:schemeClr val="bg2">
                    <a:lumMod val="10000"/>
                  </a:schemeClr>
                </a:solidFill>
                <a:effectLst/>
                <a:uFillTx/>
                <a:latin typeface="Times New Roman" pitchFamily="18" charset="0"/>
                <a:cs typeface="Times New Roman" pitchFamily="18" charset="0"/>
                <a:sym typeface="Roboto Regular"/>
              </a:rPr>
              <a:t> </a:t>
            </a:r>
            <a:endParaRPr kumimoji="0" lang="en-US" sz="9600" b="1" i="0" u="none" strike="noStrike" cap="none" spc="0" normalizeH="0" baseline="42857" dirty="0">
              <a:ln>
                <a:noFill/>
              </a:ln>
              <a:solidFill>
                <a:schemeClr val="bg2">
                  <a:lumMod val="10000"/>
                </a:schemeClr>
              </a:solidFill>
              <a:effectLst/>
              <a:uFillTx/>
              <a:latin typeface="Times New Roman" pitchFamily="18" charset="0"/>
              <a:cs typeface="Times New Roman" pitchFamily="18" charset="0"/>
              <a:sym typeface="Roboto Regular"/>
            </a:endParaRPr>
          </a:p>
        </p:txBody>
      </p:sp>
      <p:sp>
        <p:nvSpPr>
          <p:cNvPr id="4" name="Freeform 3"/>
          <p:cNvSpPr/>
          <p:nvPr/>
        </p:nvSpPr>
        <p:spPr>
          <a:xfrm rot="15091582">
            <a:off x="20791674" y="10409010"/>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5" name="Flowchart: Connector 4"/>
          <p:cNvSpPr/>
          <p:nvPr/>
        </p:nvSpPr>
        <p:spPr>
          <a:xfrm>
            <a:off x="23131361" y="12154313"/>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1" name="Picture 10" descr="A screenshot of a computer&#10;&#10;Description automatically generated">
            <a:extLst>
              <a:ext uri="{FF2B5EF4-FFF2-40B4-BE49-F238E27FC236}">
                <a16:creationId xmlns:a16="http://schemas.microsoft.com/office/drawing/2014/main" id="{3FBAD4A8-4E28-4C1F-3991-1FD78C83A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98" y="1875043"/>
            <a:ext cx="9483081" cy="11335118"/>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 name="Rounded Rectangle"/>
          <p:cNvSpPr/>
          <p:nvPr/>
        </p:nvSpPr>
        <p:spPr>
          <a:xfrm>
            <a:off x="5113837" y="5768406"/>
            <a:ext cx="2256331" cy="2256331"/>
          </a:xfrm>
          <a:prstGeom prst="roundRect">
            <a:avLst>
              <a:gd name="adj" fmla="val 16886"/>
            </a:avLst>
          </a:prstGeom>
          <a:noFill/>
          <a:ln w="127000" cap="flat">
            <a:solidFill>
              <a:srgbClr val="002060"/>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4" name="Shape"/>
          <p:cNvSpPr/>
          <p:nvPr/>
        </p:nvSpPr>
        <p:spPr>
          <a:xfrm>
            <a:off x="4013198" y="4703087"/>
            <a:ext cx="4300898" cy="2193485"/>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00206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5" name="Rounded Rectangle"/>
          <p:cNvSpPr/>
          <p:nvPr/>
        </p:nvSpPr>
        <p:spPr>
          <a:xfrm>
            <a:off x="8642452" y="5671843"/>
            <a:ext cx="2256331" cy="2256331"/>
          </a:xfrm>
          <a:prstGeom prst="roundRect">
            <a:avLst>
              <a:gd name="adj" fmla="val 16886"/>
            </a:avLst>
          </a:prstGeom>
          <a:noFill/>
          <a:ln w="127000" cap="flat">
            <a:solidFill>
              <a:srgbClr val="00B0F0"/>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6" name="Shape"/>
          <p:cNvSpPr/>
          <p:nvPr/>
        </p:nvSpPr>
        <p:spPr>
          <a:xfrm rot="10800000">
            <a:off x="7630185" y="6800009"/>
            <a:ext cx="4300897" cy="2193486"/>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00B0F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7" name="Rounded Rectangle"/>
          <p:cNvSpPr/>
          <p:nvPr/>
        </p:nvSpPr>
        <p:spPr>
          <a:xfrm>
            <a:off x="12288351" y="5768406"/>
            <a:ext cx="2256330" cy="2256331"/>
          </a:xfrm>
          <a:prstGeom prst="roundRect">
            <a:avLst>
              <a:gd name="adj" fmla="val 16886"/>
            </a:avLst>
          </a:prstGeom>
          <a:noFill/>
          <a:ln w="127000" cap="flat">
            <a:solidFill>
              <a:srgbClr val="002060"/>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8" name="Shape"/>
          <p:cNvSpPr/>
          <p:nvPr/>
        </p:nvSpPr>
        <p:spPr>
          <a:xfrm>
            <a:off x="11271611" y="4696950"/>
            <a:ext cx="4300898" cy="2193485"/>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00206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0" name="Triangle"/>
          <p:cNvSpPr/>
          <p:nvPr/>
        </p:nvSpPr>
        <p:spPr>
          <a:xfrm rot="10800000">
            <a:off x="7462760" y="6800009"/>
            <a:ext cx="1017802" cy="10178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206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3" name="Triangle"/>
          <p:cNvSpPr/>
          <p:nvPr/>
        </p:nvSpPr>
        <p:spPr>
          <a:xfrm>
            <a:off x="11102211" y="5904529"/>
            <a:ext cx="1017802" cy="10178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B0F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8" name="12"/>
          <p:cNvSpPr/>
          <p:nvPr/>
        </p:nvSpPr>
        <p:spPr>
          <a:xfrm>
            <a:off x="4954181" y="6763271"/>
            <a:ext cx="2508579" cy="4787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rPr lang="en-US" dirty="0">
                <a:solidFill>
                  <a:schemeClr val="bg2">
                    <a:lumMod val="10000"/>
                  </a:schemeClr>
                </a:solidFill>
              </a:rPr>
              <a:t>Student</a:t>
            </a:r>
            <a:endParaRPr dirty="0">
              <a:solidFill>
                <a:schemeClr val="bg2">
                  <a:lumMod val="10000"/>
                </a:schemeClr>
              </a:solidFill>
            </a:endParaRPr>
          </a:p>
        </p:txBody>
      </p:sp>
      <p:sp>
        <p:nvSpPr>
          <p:cNvPr id="326" name="Line"/>
          <p:cNvSpPr/>
          <p:nvPr/>
        </p:nvSpPr>
        <p:spPr>
          <a:xfrm flipV="1">
            <a:off x="9698181" y="4478900"/>
            <a:ext cx="1" cy="983476"/>
          </a:xfrm>
          <a:prstGeom prst="line">
            <a:avLst/>
          </a:prstGeom>
          <a:ln/>
        </p:spPr>
        <p:style>
          <a:lnRef idx="1">
            <a:schemeClr val="dk1"/>
          </a:lnRef>
          <a:fillRef idx="0">
            <a:schemeClr val="dk1"/>
          </a:fillRef>
          <a:effectRef idx="0">
            <a:schemeClr val="dk1"/>
          </a:effectRef>
          <a:fontRef idx="minor">
            <a:schemeClr val="tx1"/>
          </a:fontRef>
        </p:style>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8" name="Line"/>
          <p:cNvSpPr/>
          <p:nvPr/>
        </p:nvSpPr>
        <p:spPr>
          <a:xfrm flipV="1">
            <a:off x="6179127" y="8363213"/>
            <a:ext cx="1" cy="983476"/>
          </a:xfrm>
          <a:prstGeom prst="line">
            <a:avLst/>
          </a:prstGeom>
          <a:ln/>
        </p:spPr>
        <p:style>
          <a:lnRef idx="2">
            <a:schemeClr val="dk1"/>
          </a:lnRef>
          <a:fillRef idx="0">
            <a:schemeClr val="dk1"/>
          </a:fillRef>
          <a:effectRef idx="1">
            <a:schemeClr val="dk1"/>
          </a:effectRef>
          <a:fontRef idx="minor">
            <a:schemeClr val="tx1"/>
          </a:fontRef>
        </p:style>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9" name="Line"/>
          <p:cNvSpPr/>
          <p:nvPr/>
        </p:nvSpPr>
        <p:spPr>
          <a:xfrm flipV="1">
            <a:off x="13444224" y="8418631"/>
            <a:ext cx="1" cy="983476"/>
          </a:xfrm>
          <a:prstGeom prst="line">
            <a:avLst/>
          </a:prstGeom>
          <a:ln/>
        </p:spPr>
        <p:style>
          <a:lnRef idx="2">
            <a:schemeClr val="dk1"/>
          </a:lnRef>
          <a:fillRef idx="0">
            <a:schemeClr val="dk1"/>
          </a:fillRef>
          <a:effectRef idx="1">
            <a:schemeClr val="dk1"/>
          </a:effectRef>
          <a:fontRef idx="minor">
            <a:schemeClr val="tx1"/>
          </a:fontRef>
        </p:style>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30" name="Lorem ipsum dolor sit amet, consectetuer adipiscing elit, sed diam nonummy nibh euismod tincidunt ut laoreet"/>
          <p:cNvSpPr/>
          <p:nvPr/>
        </p:nvSpPr>
        <p:spPr>
          <a:xfrm>
            <a:off x="7918314" y="2048181"/>
            <a:ext cx="4201696" cy="28110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lang="en-US" sz="5400" dirty="0">
                <a:solidFill>
                  <a:schemeClr val="bg2">
                    <a:lumMod val="10000"/>
                  </a:schemeClr>
                </a:solidFill>
                <a:latin typeface="Times New Roman" pitchFamily="18" charset="0"/>
                <a:cs typeface="Times New Roman" pitchFamily="18" charset="0"/>
              </a:rPr>
              <a:t>Admin accept the request from </a:t>
            </a:r>
          </a:p>
          <a:p>
            <a:pPr>
              <a:lnSpc>
                <a:spcPct val="100000"/>
              </a:lnSpc>
            </a:pPr>
            <a:r>
              <a:rPr lang="en-US" sz="5400" dirty="0">
                <a:solidFill>
                  <a:schemeClr val="bg2">
                    <a:lumMod val="10000"/>
                  </a:schemeClr>
                </a:solidFill>
                <a:latin typeface="Times New Roman" pitchFamily="18" charset="0"/>
                <a:cs typeface="Times New Roman" pitchFamily="18" charset="0"/>
              </a:rPr>
              <a:t>Student and send pop-up message to parent</a:t>
            </a:r>
          </a:p>
          <a:p>
            <a:pPr>
              <a:lnSpc>
                <a:spcPct val="100000"/>
              </a:lnSpc>
            </a:pPr>
            <a:endParaRPr lang="en-US" sz="4800" dirty="0">
              <a:solidFill>
                <a:schemeClr val="bg2">
                  <a:lumMod val="10000"/>
                </a:schemeClr>
              </a:solidFill>
              <a:latin typeface="Times New Roman" pitchFamily="18" charset="0"/>
              <a:cs typeface="Times New Roman" pitchFamily="18" charset="0"/>
            </a:endParaRPr>
          </a:p>
        </p:txBody>
      </p:sp>
      <p:sp>
        <p:nvSpPr>
          <p:cNvPr id="332" name="Lorem ipsum dolor sit amet, consectetuer adipiscing elit, sed diam nonummy nibh euismod tincidunt ut laoreet"/>
          <p:cNvSpPr/>
          <p:nvPr/>
        </p:nvSpPr>
        <p:spPr>
          <a:xfrm>
            <a:off x="4013198" y="9982002"/>
            <a:ext cx="4608094" cy="23185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lang="en-US" sz="3600" baseline="0" dirty="0">
                <a:solidFill>
                  <a:schemeClr val="bg2">
                    <a:lumMod val="10000"/>
                  </a:schemeClr>
                </a:solidFill>
                <a:latin typeface="Times New Roman" pitchFamily="18" charset="0"/>
                <a:cs typeface="Times New Roman" pitchFamily="18" charset="0"/>
              </a:rPr>
              <a:t>After Login, Select the new request and  send the  request to </a:t>
            </a:r>
          </a:p>
          <a:p>
            <a:pPr>
              <a:lnSpc>
                <a:spcPct val="100000"/>
              </a:lnSpc>
            </a:pPr>
            <a:r>
              <a:rPr lang="en-US" sz="3600" baseline="0" dirty="0">
                <a:solidFill>
                  <a:schemeClr val="bg2">
                    <a:lumMod val="10000"/>
                  </a:schemeClr>
                </a:solidFill>
                <a:latin typeface="Times New Roman" pitchFamily="18" charset="0"/>
                <a:cs typeface="Times New Roman" pitchFamily="18" charset="0"/>
              </a:rPr>
              <a:t>admin</a:t>
            </a:r>
            <a:endParaRPr sz="3600" dirty="0">
              <a:solidFill>
                <a:schemeClr val="bg2">
                  <a:lumMod val="10000"/>
                </a:schemeClr>
              </a:solidFill>
              <a:latin typeface="Times New Roman" pitchFamily="18" charset="0"/>
              <a:cs typeface="Times New Roman" pitchFamily="18" charset="0"/>
            </a:endParaRPr>
          </a:p>
        </p:txBody>
      </p:sp>
      <p:sp>
        <p:nvSpPr>
          <p:cNvPr id="333" name="Lorem ipsum dolor sit amet, consectetuer adipiscing elit, sed diam nonummy nibh euismod tincidunt ut laoreet"/>
          <p:cNvSpPr/>
          <p:nvPr/>
        </p:nvSpPr>
        <p:spPr>
          <a:xfrm>
            <a:off x="11102210" y="9617973"/>
            <a:ext cx="5473719" cy="17645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lang="en-US" sz="3600" baseline="0" dirty="0">
                <a:solidFill>
                  <a:schemeClr val="bg2">
                    <a:lumMod val="10000"/>
                  </a:schemeClr>
                </a:solidFill>
                <a:latin typeface="Times New Roman" pitchFamily="18" charset="0"/>
                <a:cs typeface="Times New Roman" pitchFamily="18" charset="0"/>
              </a:rPr>
              <a:t>After parent  accepting the request , the request sent to the Hod</a:t>
            </a:r>
          </a:p>
        </p:txBody>
      </p:sp>
      <p:sp>
        <p:nvSpPr>
          <p:cNvPr id="39" name="12"/>
          <p:cNvSpPr/>
          <p:nvPr/>
        </p:nvSpPr>
        <p:spPr>
          <a:xfrm>
            <a:off x="8642452" y="6763067"/>
            <a:ext cx="2348923" cy="5088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rPr lang="en-US" sz="3600" baseline="0" dirty="0">
                <a:solidFill>
                  <a:schemeClr val="bg2">
                    <a:lumMod val="10000"/>
                  </a:schemeClr>
                </a:solidFill>
              </a:rPr>
              <a:t>Warden</a:t>
            </a:r>
            <a:endParaRPr sz="3600" dirty="0">
              <a:solidFill>
                <a:schemeClr val="bg2">
                  <a:lumMod val="10000"/>
                </a:schemeClr>
              </a:solidFill>
            </a:endParaRPr>
          </a:p>
        </p:txBody>
      </p:sp>
      <p:sp>
        <p:nvSpPr>
          <p:cNvPr id="40" name="12"/>
          <p:cNvSpPr/>
          <p:nvPr/>
        </p:nvSpPr>
        <p:spPr>
          <a:xfrm>
            <a:off x="12288351" y="6667904"/>
            <a:ext cx="2348923" cy="5088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rPr lang="en-US" sz="3600" baseline="0" dirty="0">
                <a:solidFill>
                  <a:schemeClr val="bg2">
                    <a:lumMod val="10000"/>
                  </a:schemeClr>
                </a:solidFill>
              </a:rPr>
              <a:t>Parent</a:t>
            </a:r>
            <a:endParaRPr sz="3600" dirty="0">
              <a:solidFill>
                <a:schemeClr val="bg2">
                  <a:lumMod val="10000"/>
                </a:schemeClr>
              </a:solidFill>
            </a:endParaRPr>
          </a:p>
        </p:txBody>
      </p:sp>
      <p:sp>
        <p:nvSpPr>
          <p:cNvPr id="41" name="TextBox 40"/>
          <p:cNvSpPr txBox="1"/>
          <p:nvPr/>
        </p:nvSpPr>
        <p:spPr>
          <a:xfrm>
            <a:off x="1054307" y="1013364"/>
            <a:ext cx="12067239"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sz="9600" b="1" i="0" u="none" strike="noStrike" cap="none" spc="0" normalizeH="0" baseline="42857" dirty="0">
                <a:ln>
                  <a:noFill/>
                </a:ln>
                <a:solidFill>
                  <a:sysClr val="windowText" lastClr="000000"/>
                </a:solidFill>
                <a:effectLst/>
                <a:uFillTx/>
                <a:latin typeface="Times New Roman" pitchFamily="18" charset="0"/>
                <a:cs typeface="Times New Roman" pitchFamily="18" charset="0"/>
                <a:sym typeface="Roboto Regular"/>
              </a:rPr>
              <a:t>WORK FLOW</a:t>
            </a:r>
            <a:r>
              <a:rPr kumimoji="0" lang="en-US" sz="9600" b="1" i="0" u="none" strike="noStrike" cap="none" spc="0" normalizeH="0" baseline="0" dirty="0">
                <a:ln>
                  <a:noFill/>
                </a:ln>
                <a:solidFill>
                  <a:sysClr val="windowText" lastClr="000000"/>
                </a:solidFill>
                <a:effectLst/>
                <a:uFillTx/>
                <a:latin typeface="Times New Roman" pitchFamily="18" charset="0"/>
                <a:cs typeface="Times New Roman" pitchFamily="18" charset="0"/>
                <a:sym typeface="Roboto Regular"/>
              </a:rPr>
              <a:t>   </a:t>
            </a:r>
            <a:endParaRPr kumimoji="0" lang="en-US" sz="9600" b="1" i="0" u="none" strike="noStrike" cap="none" spc="0" normalizeH="0" baseline="42857" dirty="0">
              <a:ln>
                <a:noFill/>
              </a:ln>
              <a:solidFill>
                <a:sysClr val="windowText" lastClr="000000"/>
              </a:solidFill>
              <a:effectLst/>
              <a:uFillTx/>
              <a:latin typeface="Times New Roman" pitchFamily="18" charset="0"/>
              <a:cs typeface="Times New Roman" pitchFamily="18" charset="0"/>
              <a:sym typeface="Roboto Regular"/>
            </a:endParaRPr>
          </a:p>
        </p:txBody>
      </p:sp>
      <p:sp>
        <p:nvSpPr>
          <p:cNvPr id="42" name="Shape"/>
          <p:cNvSpPr/>
          <p:nvPr/>
        </p:nvSpPr>
        <p:spPr>
          <a:xfrm rot="10800000">
            <a:off x="14924820" y="6768228"/>
            <a:ext cx="4300897" cy="2193486"/>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00B0F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Rounded Rectangle"/>
          <p:cNvSpPr/>
          <p:nvPr/>
        </p:nvSpPr>
        <p:spPr>
          <a:xfrm>
            <a:off x="15950705" y="5561481"/>
            <a:ext cx="2256331" cy="2256331"/>
          </a:xfrm>
          <a:prstGeom prst="roundRect">
            <a:avLst>
              <a:gd name="adj" fmla="val 16886"/>
            </a:avLst>
          </a:prstGeom>
          <a:noFill/>
          <a:ln w="127000" cap="flat">
            <a:solidFill>
              <a:srgbClr val="00B0F0"/>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0800000">
            <a:off x="14766649" y="6728614"/>
            <a:ext cx="1017802" cy="10178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206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a:off x="18412017" y="5793938"/>
            <a:ext cx="1017802" cy="10178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B0F0"/>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12"/>
          <p:cNvSpPr/>
          <p:nvPr/>
        </p:nvSpPr>
        <p:spPr>
          <a:xfrm>
            <a:off x="15867578" y="6467524"/>
            <a:ext cx="2348923"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pPr>
              <a:lnSpc>
                <a:spcPct val="100000"/>
              </a:lnSpc>
            </a:pPr>
            <a:r>
              <a:rPr lang="en-US" sz="3600" baseline="0" dirty="0">
                <a:solidFill>
                  <a:schemeClr val="bg2">
                    <a:lumMod val="10000"/>
                  </a:schemeClr>
                </a:solidFill>
              </a:rPr>
              <a:t>HOD</a:t>
            </a:r>
          </a:p>
        </p:txBody>
      </p:sp>
      <p:sp>
        <p:nvSpPr>
          <p:cNvPr id="47" name="Line"/>
          <p:cNvSpPr/>
          <p:nvPr/>
        </p:nvSpPr>
        <p:spPr>
          <a:xfrm flipV="1">
            <a:off x="17041091" y="4326781"/>
            <a:ext cx="1" cy="983476"/>
          </a:xfrm>
          <a:prstGeom prst="line">
            <a:avLst/>
          </a:prstGeom>
          <a:ln/>
        </p:spPr>
        <p:style>
          <a:lnRef idx="2">
            <a:schemeClr val="dk1"/>
          </a:lnRef>
          <a:fillRef idx="0">
            <a:schemeClr val="dk1"/>
          </a:fillRef>
          <a:effectRef idx="1">
            <a:schemeClr val="dk1"/>
          </a:effectRef>
          <a:fontRef idx="minor">
            <a:schemeClr val="tx1"/>
          </a:fontRef>
        </p:style>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48" name="Lorem ipsum dolor sit amet, consectetuer adipiscing elit, sed diam nonummy nibh euismod tincidunt ut laoreet"/>
          <p:cNvSpPr/>
          <p:nvPr/>
        </p:nvSpPr>
        <p:spPr>
          <a:xfrm>
            <a:off x="14359995" y="2980626"/>
            <a:ext cx="6632294" cy="12105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lang="en-US" sz="5400" dirty="0">
                <a:solidFill>
                  <a:schemeClr val="bg2">
                    <a:lumMod val="10000"/>
                  </a:schemeClr>
                </a:solidFill>
                <a:latin typeface="Times New Roman" pitchFamily="18" charset="0"/>
                <a:cs typeface="Times New Roman" pitchFamily="18" charset="0"/>
              </a:rPr>
              <a:t>Hod  accept the request and approved for the gate pass</a:t>
            </a:r>
            <a:endParaRPr sz="5400" dirty="0">
              <a:solidFill>
                <a:schemeClr val="bg2">
                  <a:lumMod val="10000"/>
                </a:schemeClr>
              </a:solidFill>
              <a:latin typeface="Times New Roman" pitchFamily="18" charset="0"/>
              <a:cs typeface="Times New Roman" pitchFamily="18" charset="0"/>
            </a:endParaRPr>
          </a:p>
        </p:txBody>
      </p:sp>
      <p:sp>
        <p:nvSpPr>
          <p:cNvPr id="27" name="Freeform 26"/>
          <p:cNvSpPr/>
          <p:nvPr/>
        </p:nvSpPr>
        <p:spPr>
          <a:xfrm rot="15091582">
            <a:off x="21472612" y="10741520"/>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8" name="Flowchart: Connector 27"/>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63"/>
          <p:cNvSpPr>
            <a:spLocks noGrp="1"/>
          </p:cNvSpPr>
          <p:nvPr>
            <p:ph type="sldNum" sz="quarter" idx="12"/>
          </p:nvPr>
        </p:nvSpPr>
        <p:spPr>
          <a:xfrm>
            <a:off x="248941" y="12316285"/>
            <a:ext cx="864077" cy="51296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sz="4000"/>
              <a:pPr/>
              <a:t>6</a:t>
            </a:fld>
            <a:endParaRPr sz="4000"/>
          </a:p>
        </p:txBody>
      </p:sp>
      <p:grpSp>
        <p:nvGrpSpPr>
          <p:cNvPr id="25" name="Group 81"/>
          <p:cNvGrpSpPr>
            <a:grpSpLocks/>
          </p:cNvGrpSpPr>
          <p:nvPr/>
        </p:nvGrpSpPr>
        <p:grpSpPr bwMode="auto">
          <a:xfrm>
            <a:off x="9046831" y="3907874"/>
            <a:ext cx="12252183" cy="4094339"/>
            <a:chOff x="59748" y="-57134"/>
            <a:chExt cx="12252820" cy="4093187"/>
          </a:xfrm>
        </p:grpSpPr>
        <p:grpSp>
          <p:nvGrpSpPr>
            <p:cNvPr id="26" name="Group 68"/>
            <p:cNvGrpSpPr>
              <a:grpSpLocks/>
            </p:cNvGrpSpPr>
            <p:nvPr/>
          </p:nvGrpSpPr>
          <p:grpSpPr bwMode="auto">
            <a:xfrm>
              <a:off x="59748" y="427316"/>
              <a:ext cx="3861863" cy="3608737"/>
              <a:chOff x="59748" y="427316"/>
              <a:chExt cx="3861862" cy="3608736"/>
            </a:xfrm>
          </p:grpSpPr>
          <p:sp>
            <p:nvSpPr>
              <p:cNvPr id="43" name="Shape 66"/>
              <p:cNvSpPr>
                <a:spLocks noChangeArrowheads="1"/>
              </p:cNvSpPr>
              <p:nvPr/>
            </p:nvSpPr>
            <p:spPr bwMode="auto">
              <a:xfrm>
                <a:off x="59748" y="427316"/>
                <a:ext cx="3861862" cy="3608736"/>
              </a:xfrm>
              <a:prstGeom prst="ellipse">
                <a:avLst/>
              </a:prstGeom>
              <a:solidFill>
                <a:schemeClr val="tx2">
                  <a:lumMod val="40000"/>
                  <a:lumOff val="60000"/>
                </a:schemeClr>
              </a:solidFill>
              <a:ln w="12700">
                <a:noFill/>
                <a:miter lim="400000"/>
                <a:headEnd/>
                <a:tailEnd/>
              </a:ln>
            </p:spPr>
            <p:txBody>
              <a:bodyPr lIns="50800" tIns="50800" rIns="50800" bIns="50800" anchor="ctr"/>
              <a:lstStyle/>
              <a:p>
                <a:pPr algn="ctr" eaLnBrk="1"/>
                <a:r>
                  <a:rPr lang="en-US" altLang="en-US" sz="3600" baseline="0" dirty="0">
                    <a:solidFill>
                      <a:srgbClr val="FFFFFF"/>
                    </a:solidFill>
                    <a:latin typeface="Helvetica Light" charset="0"/>
                    <a:sym typeface="Helvetica Light" charset="0"/>
                  </a:rPr>
                  <a:t>MS SQL</a:t>
                </a:r>
              </a:p>
            </p:txBody>
          </p:sp>
          <p:sp>
            <p:nvSpPr>
              <p:cNvPr id="44" name="Shape 67"/>
              <p:cNvSpPr>
                <a:spLocks/>
              </p:cNvSpPr>
              <p:nvPr/>
            </p:nvSpPr>
            <p:spPr bwMode="auto">
              <a:xfrm>
                <a:off x="59748" y="2553163"/>
                <a:ext cx="3810915" cy="1469522"/>
              </a:xfrm>
              <a:custGeom>
                <a:avLst/>
                <a:gdLst>
                  <a:gd name="T0" fmla="*/ 334631182 w 21600"/>
                  <a:gd name="T1" fmla="*/ 50380154 h 21432"/>
                  <a:gd name="T2" fmla="*/ 334631182 w 21600"/>
                  <a:gd name="T3" fmla="*/ 50380154 h 21432"/>
                  <a:gd name="T4" fmla="*/ 334631182 w 21600"/>
                  <a:gd name="T5" fmla="*/ 50380154 h 21432"/>
                  <a:gd name="T6" fmla="*/ 334631182 w 21600"/>
                  <a:gd name="T7" fmla="*/ 50380154 h 21432"/>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32" extrusionOk="0">
                    <a:moveTo>
                      <a:pt x="0" y="0"/>
                    </a:moveTo>
                    <a:cubicBezTo>
                      <a:pt x="1299" y="12759"/>
                      <a:pt x="5819" y="21600"/>
                      <a:pt x="10956" y="21430"/>
                    </a:cubicBezTo>
                    <a:cubicBezTo>
                      <a:pt x="15980" y="21264"/>
                      <a:pt x="20339" y="12488"/>
                      <a:pt x="21600" y="2"/>
                    </a:cubicBezTo>
                    <a:lnTo>
                      <a:pt x="0" y="0"/>
                    </a:lnTo>
                    <a:close/>
                  </a:path>
                </a:pathLst>
              </a:custGeom>
              <a:solidFill>
                <a:schemeClr val="tx1">
                  <a:lumMod val="50000"/>
                  <a:lumOff val="50000"/>
                </a:schemeClr>
              </a:solidFill>
              <a:ln w="12700" cap="flat">
                <a:noFill/>
                <a:miter lim="400000"/>
                <a:headEnd/>
                <a:tailEnd/>
              </a:ln>
            </p:spPr>
            <p:txBody>
              <a:bodyPr lIns="50800" tIns="50800" rIns="50800" bIns="50800" anchor="ctr"/>
              <a:lstStyle/>
              <a:p>
                <a:r>
                  <a:rPr lang="en-US" sz="3600" dirty="0">
                    <a:solidFill>
                      <a:srgbClr val="FFFFFF"/>
                    </a:solidFill>
                  </a:rPr>
                  <a:t>                  SQL Query   </a:t>
                </a:r>
              </a:p>
            </p:txBody>
          </p:sp>
        </p:grpSp>
        <p:grpSp>
          <p:nvGrpSpPr>
            <p:cNvPr id="27" name="Group 71"/>
            <p:cNvGrpSpPr>
              <a:grpSpLocks/>
            </p:cNvGrpSpPr>
            <p:nvPr/>
          </p:nvGrpSpPr>
          <p:grpSpPr bwMode="auto">
            <a:xfrm>
              <a:off x="4133198" y="0"/>
              <a:ext cx="3921612" cy="3921611"/>
              <a:chOff x="0" y="0"/>
              <a:chExt cx="3921610" cy="3921610"/>
            </a:xfrm>
          </p:grpSpPr>
          <p:sp>
            <p:nvSpPr>
              <p:cNvPr id="41" name="Shape 69"/>
              <p:cNvSpPr>
                <a:spLocks noChangeArrowheads="1"/>
              </p:cNvSpPr>
              <p:nvPr/>
            </p:nvSpPr>
            <p:spPr bwMode="auto">
              <a:xfrm>
                <a:off x="0" y="0"/>
                <a:ext cx="3921610" cy="3921610"/>
              </a:xfrm>
              <a:prstGeom prst="ellipse">
                <a:avLst/>
              </a:prstGeom>
              <a:solidFill>
                <a:srgbClr val="1990AD"/>
              </a:solidFill>
              <a:ln w="12700">
                <a:noFill/>
                <a:miter lim="400000"/>
                <a:headEnd/>
                <a:tailEnd/>
              </a:ln>
            </p:spPr>
            <p:txBody>
              <a:bodyPr lIns="50800" tIns="50800" rIns="50800" bIns="50800" anchor="ctr"/>
              <a:lstStyle/>
              <a:p>
                <a:pPr algn="ctr" eaLnBrk="1"/>
                <a:endParaRPr lang="en-US" altLang="en-US" sz="3600" baseline="0" dirty="0">
                  <a:solidFill>
                    <a:srgbClr val="FFFFFF"/>
                  </a:solidFill>
                  <a:latin typeface="Helvetica Light" charset="0"/>
                  <a:sym typeface="Helvetica Light" charset="0"/>
                </a:endParaRPr>
              </a:p>
            </p:txBody>
          </p:sp>
          <p:sp>
            <p:nvSpPr>
              <p:cNvPr id="42" name="Shape 70"/>
              <p:cNvSpPr>
                <a:spLocks/>
              </p:cNvSpPr>
              <p:nvPr/>
            </p:nvSpPr>
            <p:spPr bwMode="auto">
              <a:xfrm>
                <a:off x="85663" y="2396446"/>
                <a:ext cx="3802113" cy="1469522"/>
              </a:xfrm>
              <a:custGeom>
                <a:avLst/>
                <a:gdLst>
                  <a:gd name="T0" fmla="*/ 334631182 w 21600"/>
                  <a:gd name="T1" fmla="*/ 50380154 h 21432"/>
                  <a:gd name="T2" fmla="*/ 334631182 w 21600"/>
                  <a:gd name="T3" fmla="*/ 50380154 h 21432"/>
                  <a:gd name="T4" fmla="*/ 334631182 w 21600"/>
                  <a:gd name="T5" fmla="*/ 50380154 h 21432"/>
                  <a:gd name="T6" fmla="*/ 334631182 w 21600"/>
                  <a:gd name="T7" fmla="*/ 50380154 h 21432"/>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32" extrusionOk="0">
                    <a:moveTo>
                      <a:pt x="0" y="0"/>
                    </a:moveTo>
                    <a:cubicBezTo>
                      <a:pt x="1299" y="12759"/>
                      <a:pt x="5819" y="21600"/>
                      <a:pt x="10956" y="21430"/>
                    </a:cubicBezTo>
                    <a:cubicBezTo>
                      <a:pt x="15980" y="21264"/>
                      <a:pt x="20339" y="12488"/>
                      <a:pt x="21600" y="2"/>
                    </a:cubicBezTo>
                    <a:lnTo>
                      <a:pt x="0" y="0"/>
                    </a:lnTo>
                    <a:close/>
                  </a:path>
                </a:pathLst>
              </a:custGeom>
              <a:solidFill>
                <a:srgbClr val="47A7BD"/>
              </a:solidFill>
              <a:ln w="12700" cap="flat">
                <a:noFill/>
                <a:miter lim="400000"/>
                <a:headEnd/>
                <a:tailEnd/>
              </a:ln>
            </p:spPr>
            <p:txBody>
              <a:bodyPr lIns="50800" tIns="50800" rIns="50800" bIns="50800" anchor="ctr"/>
              <a:lstStyle/>
              <a:p>
                <a:endParaRPr lang="en-US" sz="3600" dirty="0"/>
              </a:p>
            </p:txBody>
          </p:sp>
        </p:grpSp>
        <p:sp>
          <p:nvSpPr>
            <p:cNvPr id="31" name="Shape 78"/>
            <p:cNvSpPr>
              <a:spLocks noChangeArrowheads="1"/>
            </p:cNvSpPr>
            <p:nvPr/>
          </p:nvSpPr>
          <p:spPr bwMode="auto">
            <a:xfrm>
              <a:off x="8390953" y="-57134"/>
              <a:ext cx="3921615" cy="3921611"/>
            </a:xfrm>
            <a:prstGeom prst="ellipse">
              <a:avLst/>
            </a:prstGeom>
            <a:solidFill>
              <a:srgbClr val="775CA3"/>
            </a:solidFill>
            <a:ln w="12700">
              <a:noFill/>
              <a:miter lim="400000"/>
              <a:headEnd/>
              <a:tailEnd/>
            </a:ln>
          </p:spPr>
          <p:txBody>
            <a:bodyPr lIns="50800" tIns="50800" rIns="50800" bIns="50800" anchor="ctr"/>
            <a:lstStyle/>
            <a:p>
              <a:pPr algn="ctr" eaLnBrk="1"/>
              <a:endParaRPr lang="en-US" altLang="en-US" sz="3600" baseline="0" dirty="0">
                <a:solidFill>
                  <a:srgbClr val="FFFFFF"/>
                </a:solidFill>
                <a:latin typeface="Helvetica Light" charset="0"/>
                <a:sym typeface="Helvetica Light" charset="0"/>
              </a:endParaRPr>
            </a:p>
          </p:txBody>
        </p:sp>
      </p:grpSp>
      <p:sp>
        <p:nvSpPr>
          <p:cNvPr id="45" name="Shape 82"/>
          <p:cNvSpPr>
            <a:spLocks/>
          </p:cNvSpPr>
          <p:nvPr/>
        </p:nvSpPr>
        <p:spPr bwMode="auto">
          <a:xfrm>
            <a:off x="10522827" y="3299262"/>
            <a:ext cx="4165600" cy="1192213"/>
          </a:xfrm>
          <a:custGeom>
            <a:avLst/>
            <a:gdLst>
              <a:gd name="T0" fmla="*/ 401586018 w 21600"/>
              <a:gd name="T1" fmla="*/ 32967995 h 21568"/>
              <a:gd name="T2" fmla="*/ 401586018 w 21600"/>
              <a:gd name="T3" fmla="*/ 32967995 h 21568"/>
              <a:gd name="T4" fmla="*/ 401586018 w 21600"/>
              <a:gd name="T5" fmla="*/ 32967995 h 21568"/>
              <a:gd name="T6" fmla="*/ 401586018 w 21600"/>
              <a:gd name="T7" fmla="*/ 32967995 h 2156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68" extrusionOk="0">
                <a:moveTo>
                  <a:pt x="0" y="21568"/>
                </a:moveTo>
                <a:cubicBezTo>
                  <a:pt x="2253" y="8180"/>
                  <a:pt x="6375" y="-32"/>
                  <a:pt x="10827" y="0"/>
                </a:cubicBezTo>
                <a:cubicBezTo>
                  <a:pt x="15260" y="32"/>
                  <a:pt x="19358" y="8235"/>
                  <a:pt x="21600" y="21568"/>
                </a:cubicBezTo>
              </a:path>
            </a:pathLst>
          </a:custGeom>
          <a:noFill/>
          <a:ln w="38100">
            <a:solidFill>
              <a:srgbClr val="919191"/>
            </a:solidFill>
            <a:miter lim="400000"/>
            <a:headEnd/>
            <a:tailEnd type="triangle" w="med" len="med"/>
          </a:ln>
        </p:spPr>
        <p:txBody>
          <a:bodyPr lIns="50800" tIns="50800" rIns="50800" bIns="50800" anchor="ctr"/>
          <a:lstStyle/>
          <a:p>
            <a:endParaRPr lang="en-US" dirty="0"/>
          </a:p>
        </p:txBody>
      </p:sp>
      <p:sp>
        <p:nvSpPr>
          <p:cNvPr id="47" name="Shape 84"/>
          <p:cNvSpPr>
            <a:spLocks/>
          </p:cNvSpPr>
          <p:nvPr/>
        </p:nvSpPr>
        <p:spPr bwMode="auto">
          <a:xfrm rot="10800000">
            <a:off x="15067987" y="7914414"/>
            <a:ext cx="4165600" cy="1192213"/>
          </a:xfrm>
          <a:custGeom>
            <a:avLst/>
            <a:gdLst>
              <a:gd name="T0" fmla="*/ 401586018 w 21600"/>
              <a:gd name="T1" fmla="*/ 32967995 h 21568"/>
              <a:gd name="T2" fmla="*/ 401586018 w 21600"/>
              <a:gd name="T3" fmla="*/ 32967995 h 21568"/>
              <a:gd name="T4" fmla="*/ 401586018 w 21600"/>
              <a:gd name="T5" fmla="*/ 32967995 h 21568"/>
              <a:gd name="T6" fmla="*/ 401586018 w 21600"/>
              <a:gd name="T7" fmla="*/ 32967995 h 2156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68" extrusionOk="0">
                <a:moveTo>
                  <a:pt x="0" y="21568"/>
                </a:moveTo>
                <a:cubicBezTo>
                  <a:pt x="2253" y="8180"/>
                  <a:pt x="6375" y="-32"/>
                  <a:pt x="10827" y="0"/>
                </a:cubicBezTo>
                <a:cubicBezTo>
                  <a:pt x="15260" y="32"/>
                  <a:pt x="19358" y="8235"/>
                  <a:pt x="21600" y="21568"/>
                </a:cubicBezTo>
              </a:path>
            </a:pathLst>
          </a:custGeom>
          <a:noFill/>
          <a:ln w="38100">
            <a:solidFill>
              <a:srgbClr val="919191"/>
            </a:solidFill>
            <a:miter lim="400000"/>
            <a:headEnd type="triangle" w="med" len="med"/>
            <a:tailEnd/>
          </a:ln>
        </p:spPr>
        <p:txBody>
          <a:bodyPr lIns="50800" tIns="50800" rIns="50800" bIns="50800" anchor="ctr"/>
          <a:lstStyle/>
          <a:p>
            <a:endParaRPr lang="en-US" dirty="0"/>
          </a:p>
        </p:txBody>
      </p:sp>
      <p:sp>
        <p:nvSpPr>
          <p:cNvPr id="55" name="Shape 92"/>
          <p:cNvSpPr>
            <a:spLocks noChangeArrowheads="1"/>
          </p:cNvSpPr>
          <p:nvPr/>
        </p:nvSpPr>
        <p:spPr bwMode="auto">
          <a:xfrm>
            <a:off x="14817738" y="7008384"/>
            <a:ext cx="865623" cy="395878"/>
          </a:xfrm>
          <a:prstGeom prst="rect">
            <a:avLst/>
          </a:prstGeom>
          <a:noFill/>
          <a:ln w="12700">
            <a:noFill/>
            <a:miter lim="400000"/>
            <a:headEnd/>
            <a:tailEnd/>
          </a:ln>
        </p:spPr>
        <p:txBody>
          <a:bodyPr wrap="none" lIns="50800" tIns="50800" rIns="50800" bIns="50800">
            <a:spAutoFit/>
          </a:bodyPr>
          <a:lstStyle/>
          <a:p>
            <a:pPr algn="ctr" eaLnBrk="1"/>
            <a:r>
              <a:rPr lang="en-US" altLang="en-US" sz="4000" b="1" dirty="0">
                <a:solidFill>
                  <a:srgbClr val="FFFFFF"/>
                </a:solidFill>
              </a:rPr>
              <a:t>Java</a:t>
            </a:r>
          </a:p>
        </p:txBody>
      </p:sp>
      <p:sp>
        <p:nvSpPr>
          <p:cNvPr id="56" name="Shape 93"/>
          <p:cNvSpPr>
            <a:spLocks noChangeArrowheads="1"/>
          </p:cNvSpPr>
          <p:nvPr/>
        </p:nvSpPr>
        <p:spPr bwMode="auto">
          <a:xfrm flipV="1">
            <a:off x="7328876" y="7514145"/>
            <a:ext cx="5276751" cy="408317"/>
          </a:xfrm>
          <a:prstGeom prst="rect">
            <a:avLst/>
          </a:prstGeom>
          <a:noFill/>
          <a:ln w="12700">
            <a:noFill/>
            <a:miter lim="400000"/>
            <a:headEnd/>
            <a:tailEnd/>
          </a:ln>
        </p:spPr>
        <p:txBody>
          <a:bodyPr wrap="square" lIns="50800" tIns="50800" rIns="50800" bIns="50800">
            <a:spAutoFit/>
          </a:bodyPr>
          <a:lstStyle/>
          <a:p>
            <a:pPr algn="ctr" eaLnBrk="1"/>
            <a:r>
              <a:rPr lang="en-US" altLang="en-US" sz="4000" b="1" dirty="0">
                <a:solidFill>
                  <a:srgbClr val="FFFFFF"/>
                </a:solidFill>
              </a:rPr>
              <a:t>SQLite</a:t>
            </a:r>
          </a:p>
        </p:txBody>
      </p:sp>
      <p:sp>
        <p:nvSpPr>
          <p:cNvPr id="60" name="Graphic 237"/>
          <p:cNvSpPr/>
          <p:nvPr/>
        </p:nvSpPr>
        <p:spPr>
          <a:xfrm>
            <a:off x="10758761" y="4578925"/>
            <a:ext cx="609290" cy="610171"/>
          </a:xfrm>
          <a:custGeom>
            <a:avLst/>
            <a:gdLst/>
            <a:ahLst/>
            <a:cxnLst>
              <a:cxn ang="0">
                <a:pos x="wd2" y="hd2"/>
              </a:cxn>
              <a:cxn ang="5400000">
                <a:pos x="wd2" y="hd2"/>
              </a:cxn>
              <a:cxn ang="10800000">
                <a:pos x="wd2" y="hd2"/>
              </a:cxn>
              <a:cxn ang="16200000">
                <a:pos x="wd2" y="hd2"/>
              </a:cxn>
            </a:cxnLst>
            <a:rect l="0" t="0" r="r" b="b"/>
            <a:pathLst>
              <a:path w="21023" h="21356" extrusionOk="0">
                <a:moveTo>
                  <a:pt x="15748" y="1025"/>
                </a:moveTo>
                <a:lnTo>
                  <a:pt x="12233" y="4592"/>
                </a:lnTo>
                <a:lnTo>
                  <a:pt x="13133" y="8001"/>
                </a:lnTo>
                <a:lnTo>
                  <a:pt x="16495" y="8915"/>
                </a:lnTo>
                <a:lnTo>
                  <a:pt x="19948" y="5410"/>
                </a:lnTo>
                <a:cubicBezTo>
                  <a:pt x="20146" y="5164"/>
                  <a:pt x="20502" y="5127"/>
                  <a:pt x="20744" y="5328"/>
                </a:cubicBezTo>
                <a:cubicBezTo>
                  <a:pt x="20872" y="5434"/>
                  <a:pt x="20949" y="5591"/>
                  <a:pt x="20952" y="5759"/>
                </a:cubicBezTo>
                <a:cubicBezTo>
                  <a:pt x="21257" y="7834"/>
                  <a:pt x="20564" y="9932"/>
                  <a:pt x="19088" y="11402"/>
                </a:cubicBezTo>
                <a:cubicBezTo>
                  <a:pt x="17801" y="12712"/>
                  <a:pt x="16033" y="13418"/>
                  <a:pt x="14211" y="13348"/>
                </a:cubicBezTo>
                <a:cubicBezTo>
                  <a:pt x="13191" y="13306"/>
                  <a:pt x="12198" y="13690"/>
                  <a:pt x="11465" y="14412"/>
                </a:cubicBezTo>
                <a:lnTo>
                  <a:pt x="5585" y="20379"/>
                </a:lnTo>
                <a:cubicBezTo>
                  <a:pt x="4967" y="21004"/>
                  <a:pt x="4130" y="21356"/>
                  <a:pt x="3257" y="21356"/>
                </a:cubicBezTo>
                <a:cubicBezTo>
                  <a:pt x="3206" y="21356"/>
                  <a:pt x="3154" y="21356"/>
                  <a:pt x="3102" y="21352"/>
                </a:cubicBezTo>
                <a:cubicBezTo>
                  <a:pt x="2174" y="21305"/>
                  <a:pt x="1309" y="20864"/>
                  <a:pt x="718" y="20137"/>
                </a:cubicBezTo>
                <a:cubicBezTo>
                  <a:pt x="-343" y="18762"/>
                  <a:pt x="-215" y="16798"/>
                  <a:pt x="1014" y="15577"/>
                </a:cubicBezTo>
                <a:lnTo>
                  <a:pt x="6814" y="9694"/>
                </a:lnTo>
                <a:cubicBezTo>
                  <a:pt x="7527" y="8951"/>
                  <a:pt x="7906" y="7943"/>
                  <a:pt x="7861" y="6907"/>
                </a:cubicBezTo>
                <a:cubicBezTo>
                  <a:pt x="7800" y="5061"/>
                  <a:pt x="8494" y="3270"/>
                  <a:pt x="9780" y="1961"/>
                </a:cubicBezTo>
                <a:cubicBezTo>
                  <a:pt x="11245" y="457"/>
                  <a:pt x="13332" y="-244"/>
                  <a:pt x="15393" y="76"/>
                </a:cubicBezTo>
                <a:cubicBezTo>
                  <a:pt x="15693" y="88"/>
                  <a:pt x="15927" y="345"/>
                  <a:pt x="15914" y="650"/>
                </a:cubicBezTo>
                <a:cubicBezTo>
                  <a:pt x="15909" y="792"/>
                  <a:pt x="15849" y="927"/>
                  <a:pt x="15748" y="1025"/>
                </a:cubicBezTo>
                <a:close/>
                <a:moveTo>
                  <a:pt x="3947" y="17319"/>
                </a:moveTo>
                <a:cubicBezTo>
                  <a:pt x="3561" y="16929"/>
                  <a:pt x="2937" y="16929"/>
                  <a:pt x="2552" y="17320"/>
                </a:cubicBezTo>
                <a:cubicBezTo>
                  <a:pt x="2167" y="17711"/>
                  <a:pt x="2167" y="18344"/>
                  <a:pt x="2553" y="18734"/>
                </a:cubicBezTo>
                <a:cubicBezTo>
                  <a:pt x="2938" y="19125"/>
                  <a:pt x="3562" y="19125"/>
                  <a:pt x="3947" y="18734"/>
                </a:cubicBezTo>
                <a:cubicBezTo>
                  <a:pt x="4332" y="18344"/>
                  <a:pt x="4332" y="17711"/>
                  <a:pt x="3947" y="17320"/>
                </a:cubicBezTo>
                <a:cubicBezTo>
                  <a:pt x="3947" y="17320"/>
                  <a:pt x="3947" y="17320"/>
                  <a:pt x="3947" y="17319"/>
                </a:cubicBezTo>
                <a:close/>
                <a:moveTo>
                  <a:pt x="6066" y="16113"/>
                </a:moveTo>
                <a:lnTo>
                  <a:pt x="10221" y="11897"/>
                </a:lnTo>
                <a:cubicBezTo>
                  <a:pt x="10482" y="11642"/>
                  <a:pt x="10490" y="11219"/>
                  <a:pt x="10237" y="10955"/>
                </a:cubicBezTo>
                <a:cubicBezTo>
                  <a:pt x="9985" y="10690"/>
                  <a:pt x="9569" y="10682"/>
                  <a:pt x="9308" y="10938"/>
                </a:cubicBezTo>
                <a:cubicBezTo>
                  <a:pt x="9302" y="10944"/>
                  <a:pt x="9297" y="10949"/>
                  <a:pt x="9292" y="10955"/>
                </a:cubicBezTo>
                <a:lnTo>
                  <a:pt x="5136" y="15170"/>
                </a:lnTo>
                <a:cubicBezTo>
                  <a:pt x="4875" y="15426"/>
                  <a:pt x="4868" y="15848"/>
                  <a:pt x="5120" y="16113"/>
                </a:cubicBezTo>
                <a:cubicBezTo>
                  <a:pt x="5372" y="16378"/>
                  <a:pt x="5788" y="16386"/>
                  <a:pt x="6049" y="16130"/>
                </a:cubicBezTo>
                <a:cubicBezTo>
                  <a:pt x="6055" y="16124"/>
                  <a:pt x="6060" y="16119"/>
                  <a:pt x="6066" y="16113"/>
                </a:cubicBezTo>
                <a:close/>
              </a:path>
            </a:pathLst>
          </a:custGeom>
          <a:solidFill>
            <a:srgbClr val="FFFFFF"/>
          </a:solidFill>
          <a:ln w="25400">
            <a:miter lim="400000"/>
          </a:ln>
        </p:spPr>
        <p:txBody>
          <a:bodyPr tIns="91439" bIns="91439" anchor="ctr"/>
          <a:lstStyle/>
          <a:p>
            <a:endParaRPr/>
          </a:p>
        </p:txBody>
      </p:sp>
      <p:sp>
        <p:nvSpPr>
          <p:cNvPr id="61" name="TextBox 60"/>
          <p:cNvSpPr txBox="1"/>
          <p:nvPr/>
        </p:nvSpPr>
        <p:spPr>
          <a:xfrm>
            <a:off x="13763692" y="5698127"/>
            <a:ext cx="6662881" cy="576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sz="44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SPRING BOOT</a:t>
            </a:r>
            <a:r>
              <a:rPr kumimoji="0" lang="en-US" sz="4400" b="0" i="0" u="none" strike="noStrike" cap="none" spc="0" normalizeH="0" baseline="0" dirty="0">
                <a:ln>
                  <a:noFill/>
                </a:ln>
                <a:solidFill>
                  <a:srgbClr val="FFFFFF"/>
                </a:solidFill>
                <a:effectLst/>
                <a:uFillTx/>
                <a:latin typeface="Times New Roman" pitchFamily="18" charset="0"/>
                <a:cs typeface="Times New Roman" pitchFamily="18" charset="0"/>
                <a:sym typeface="Roboto Regular"/>
              </a:rPr>
              <a:t> </a:t>
            </a:r>
            <a:endParaRPr kumimoji="0" lang="en-US" sz="44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endParaRPr>
          </a:p>
        </p:txBody>
      </p:sp>
      <p:sp>
        <p:nvSpPr>
          <p:cNvPr id="63" name="TextBox 62"/>
          <p:cNvSpPr txBox="1"/>
          <p:nvPr/>
        </p:nvSpPr>
        <p:spPr>
          <a:xfrm>
            <a:off x="19336194" y="5937239"/>
            <a:ext cx="2816673"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sz="40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REACT JS</a:t>
            </a:r>
          </a:p>
        </p:txBody>
      </p:sp>
      <p:pic>
        <p:nvPicPr>
          <p:cNvPr id="66" name="Picture 65" descr="119-1199352_november-12th-transparent-spring-boot-icon.png"/>
          <p:cNvPicPr>
            <a:picLocks noChangeAspect="1"/>
          </p:cNvPicPr>
          <p:nvPr/>
        </p:nvPicPr>
        <p:blipFill>
          <a:blip r:embed="rId2" cstate="print">
            <a:clrChange>
              <a:clrFrom>
                <a:srgbClr val="F7F7F7"/>
              </a:clrFrom>
              <a:clrTo>
                <a:srgbClr val="F7F7F7">
                  <a:alpha val="0"/>
                </a:srgbClr>
              </a:clrTo>
            </a:clrChange>
            <a:duotone>
              <a:prstClr val="black"/>
              <a:srgbClr val="F8F8F8">
                <a:tint val="45000"/>
                <a:satMod val="400000"/>
              </a:srgbClr>
            </a:duotone>
          </a:blip>
          <a:stretch>
            <a:fillRect/>
          </a:stretch>
        </p:blipFill>
        <p:spPr>
          <a:xfrm>
            <a:off x="14688233" y="4392460"/>
            <a:ext cx="871780" cy="914400"/>
          </a:xfrm>
          <a:prstGeom prst="rect">
            <a:avLst/>
          </a:prstGeom>
        </p:spPr>
      </p:pic>
      <p:sp>
        <p:nvSpPr>
          <p:cNvPr id="28" name="Freeform 27"/>
          <p:cNvSpPr/>
          <p:nvPr/>
        </p:nvSpPr>
        <p:spPr>
          <a:xfrm rot="15350701">
            <a:off x="20504714" y="9978485"/>
            <a:ext cx="3296306" cy="5423483"/>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Flowchart: Connector 28"/>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3" name="Rectangle 32"/>
          <p:cNvSpPr/>
          <p:nvPr/>
        </p:nvSpPr>
        <p:spPr>
          <a:xfrm>
            <a:off x="0" y="-175098"/>
            <a:ext cx="6675120" cy="13716000"/>
          </a:xfrm>
          <a:prstGeom prst="rect">
            <a:avLst/>
          </a:prstGeom>
          <a:solidFill>
            <a:schemeClr val="bg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4" name="TextBox 33"/>
          <p:cNvSpPr txBox="1"/>
          <p:nvPr/>
        </p:nvSpPr>
        <p:spPr>
          <a:xfrm>
            <a:off x="-2412077" y="5807121"/>
            <a:ext cx="11499273" cy="2257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500" b="1"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TECHNOLOGY </a:t>
            </a:r>
          </a:p>
          <a:p>
            <a:pPr marL="0" marR="0" indent="0" algn="ctr" defTabSz="825500" rtl="0" fontAlgn="auto" latinLnBrk="0" hangingPunct="0">
              <a:lnSpc>
                <a:spcPct val="100000"/>
              </a:lnSpc>
              <a:spcBef>
                <a:spcPts val="0"/>
              </a:spcBef>
              <a:spcAft>
                <a:spcPts val="0"/>
              </a:spcAft>
              <a:buClrTx/>
              <a:buSzTx/>
              <a:buFontTx/>
              <a:buNone/>
              <a:tabLst/>
            </a:pPr>
            <a:r>
              <a:rPr kumimoji="0" lang="en-US" sz="10500" b="1"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STACK</a:t>
            </a:r>
          </a:p>
        </p:txBody>
      </p:sp>
      <p:sp>
        <p:nvSpPr>
          <p:cNvPr id="82" name="Shape 79"/>
          <p:cNvSpPr>
            <a:spLocks/>
          </p:cNvSpPr>
          <p:nvPr/>
        </p:nvSpPr>
        <p:spPr bwMode="auto">
          <a:xfrm rot="5400000">
            <a:off x="16211611" y="5120932"/>
            <a:ext cx="3801919" cy="1469936"/>
          </a:xfrm>
          <a:custGeom>
            <a:avLst/>
            <a:gdLst>
              <a:gd name="T0" fmla="*/ 334631182 w 21600"/>
              <a:gd name="T1" fmla="*/ 50380154 h 21432"/>
              <a:gd name="T2" fmla="*/ 334631182 w 21600"/>
              <a:gd name="T3" fmla="*/ 50380154 h 21432"/>
              <a:gd name="T4" fmla="*/ 334631182 w 21600"/>
              <a:gd name="T5" fmla="*/ 50380154 h 21432"/>
              <a:gd name="T6" fmla="*/ 334631182 w 21600"/>
              <a:gd name="T7" fmla="*/ 50380154 h 21432"/>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32" extrusionOk="0">
                <a:moveTo>
                  <a:pt x="0" y="0"/>
                </a:moveTo>
                <a:cubicBezTo>
                  <a:pt x="1299" y="12759"/>
                  <a:pt x="5819" y="21600"/>
                  <a:pt x="10956" y="21430"/>
                </a:cubicBezTo>
                <a:cubicBezTo>
                  <a:pt x="15980" y="21264"/>
                  <a:pt x="20339" y="12488"/>
                  <a:pt x="21600" y="2"/>
                </a:cubicBezTo>
                <a:lnTo>
                  <a:pt x="0" y="0"/>
                </a:lnTo>
                <a:close/>
              </a:path>
            </a:pathLst>
          </a:custGeom>
          <a:solidFill>
            <a:srgbClr val="927DB5"/>
          </a:solidFill>
          <a:ln w="12700" cap="flat">
            <a:noFill/>
            <a:miter lim="400000"/>
            <a:headEnd/>
            <a:tailEnd/>
          </a:ln>
        </p:spPr>
        <p:txBody>
          <a:bodyPr lIns="50800" tIns="50800" rIns="50800" bIns="50800" anchor="ctr"/>
          <a:lstStyle/>
          <a:p>
            <a:endParaRPr lang="en-US"/>
          </a:p>
        </p:txBody>
      </p:sp>
      <p:pic>
        <p:nvPicPr>
          <p:cNvPr id="84" name="Picture 83" descr="reactjs_javascript_library_atom_atomic_react-512.png"/>
          <p:cNvPicPr>
            <a:picLocks noChangeAspect="1"/>
          </p:cNvPicPr>
          <p:nvPr/>
        </p:nvPicPr>
        <p:blipFill>
          <a:blip r:embed="rId3" cstate="print">
            <a:lum bright="70000" contrast="20000"/>
          </a:blip>
          <a:stretch>
            <a:fillRect/>
          </a:stretch>
        </p:blipFill>
        <p:spPr>
          <a:xfrm>
            <a:off x="17889242" y="5600809"/>
            <a:ext cx="781936" cy="781936"/>
          </a:xfrm>
          <a:prstGeom prst="rect">
            <a:avLst/>
          </a:prstGeom>
        </p:spPr>
      </p:pic>
      <p:sp>
        <p:nvSpPr>
          <p:cNvPr id="38" name="Flowchart: Connector 37"/>
          <p:cNvSpPr/>
          <p:nvPr/>
        </p:nvSpPr>
        <p:spPr>
          <a:xfrm>
            <a:off x="6174512" y="1671297"/>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9" name="Graphic 111"/>
          <p:cNvSpPr/>
          <p:nvPr/>
        </p:nvSpPr>
        <p:spPr>
          <a:xfrm>
            <a:off x="6317673" y="1909334"/>
            <a:ext cx="548640" cy="548640"/>
          </a:xfrm>
          <a:custGeom>
            <a:avLst/>
            <a:gdLst/>
            <a:ahLst/>
            <a:cxnLst>
              <a:cxn ang="0">
                <a:pos x="wd2" y="hd2"/>
              </a:cxn>
              <a:cxn ang="5400000">
                <a:pos x="wd2" y="hd2"/>
              </a:cxn>
              <a:cxn ang="10800000">
                <a:pos x="wd2" y="hd2"/>
              </a:cxn>
              <a:cxn ang="16200000">
                <a:pos x="wd2" y="hd2"/>
              </a:cxn>
            </a:cxnLst>
            <a:rect l="0" t="0" r="r" b="b"/>
            <a:pathLst>
              <a:path w="21534" h="21600" extrusionOk="0">
                <a:moveTo>
                  <a:pt x="9850" y="21600"/>
                </a:moveTo>
                <a:cubicBezTo>
                  <a:pt x="9671" y="21600"/>
                  <a:pt x="9500" y="21529"/>
                  <a:pt x="9374" y="21402"/>
                </a:cubicBezTo>
                <a:lnTo>
                  <a:pt x="197" y="12197"/>
                </a:lnTo>
                <a:cubicBezTo>
                  <a:pt x="-66" y="11934"/>
                  <a:pt x="-66" y="11506"/>
                  <a:pt x="197" y="11243"/>
                </a:cubicBezTo>
                <a:lnTo>
                  <a:pt x="11208" y="198"/>
                </a:lnTo>
                <a:cubicBezTo>
                  <a:pt x="11334" y="71"/>
                  <a:pt x="11506" y="0"/>
                  <a:pt x="11684" y="0"/>
                </a:cubicBezTo>
                <a:lnTo>
                  <a:pt x="17191" y="0"/>
                </a:lnTo>
                <a:cubicBezTo>
                  <a:pt x="17369" y="0"/>
                  <a:pt x="17540" y="71"/>
                  <a:pt x="17667" y="198"/>
                </a:cubicBezTo>
                <a:lnTo>
                  <a:pt x="21337" y="3879"/>
                </a:lnTo>
                <a:cubicBezTo>
                  <a:pt x="21463" y="4006"/>
                  <a:pt x="21534" y="4177"/>
                  <a:pt x="21534" y="4356"/>
                </a:cubicBezTo>
                <a:lnTo>
                  <a:pt x="21534" y="9880"/>
                </a:lnTo>
                <a:cubicBezTo>
                  <a:pt x="21534" y="10059"/>
                  <a:pt x="21463" y="10231"/>
                  <a:pt x="21337" y="10357"/>
                </a:cubicBezTo>
                <a:lnTo>
                  <a:pt x="10325" y="21402"/>
                </a:lnTo>
                <a:cubicBezTo>
                  <a:pt x="10199" y="21529"/>
                  <a:pt x="10028" y="21600"/>
                  <a:pt x="9850" y="21600"/>
                </a:cubicBezTo>
                <a:close/>
                <a:moveTo>
                  <a:pt x="17004" y="4544"/>
                </a:moveTo>
                <a:cubicBezTo>
                  <a:pt x="16347" y="3885"/>
                  <a:pt x="15281" y="3885"/>
                  <a:pt x="14624" y="4544"/>
                </a:cubicBezTo>
                <a:cubicBezTo>
                  <a:pt x="13968" y="5203"/>
                  <a:pt x="13968" y="6272"/>
                  <a:pt x="14625" y="6931"/>
                </a:cubicBezTo>
                <a:cubicBezTo>
                  <a:pt x="15282" y="7590"/>
                  <a:pt x="16347" y="7590"/>
                  <a:pt x="17004" y="6931"/>
                </a:cubicBezTo>
                <a:cubicBezTo>
                  <a:pt x="17661" y="6272"/>
                  <a:pt x="17661" y="5203"/>
                  <a:pt x="17004" y="4544"/>
                </a:cubicBezTo>
                <a:cubicBezTo>
                  <a:pt x="17004" y="4544"/>
                  <a:pt x="17004" y="4544"/>
                  <a:pt x="17004" y="4544"/>
                </a:cubicBezTo>
                <a:close/>
              </a:path>
            </a:pathLst>
          </a:custGeom>
          <a:solidFill>
            <a:srgbClr val="002060"/>
          </a:solidFill>
          <a:ln w="25400">
            <a:miter lim="400000"/>
          </a:ln>
        </p:spPr>
        <p:txBody>
          <a:bodyPr tIns="91439" bIns="91439" anchor="ctr"/>
          <a:lstStyle/>
          <a:p>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rot="15091582">
            <a:off x="20423236" y="10170339"/>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 name="Flowchart: Connector 2"/>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Title 3">
            <a:extLst>
              <a:ext uri="{FF2B5EF4-FFF2-40B4-BE49-F238E27FC236}">
                <a16:creationId xmlns:a16="http://schemas.microsoft.com/office/drawing/2014/main" id="{3B219D35-BBB9-125F-97A1-6E1B961E12FB}"/>
              </a:ext>
            </a:extLst>
          </p:cNvPr>
          <p:cNvSpPr>
            <a:spLocks noGrp="1"/>
          </p:cNvSpPr>
          <p:nvPr>
            <p:ph type="title"/>
          </p:nvPr>
        </p:nvSpPr>
        <p:spPr>
          <a:xfrm>
            <a:off x="-12879421" y="1050587"/>
            <a:ext cx="34552648" cy="7879403"/>
          </a:xfrm>
        </p:spPr>
        <p:txBody>
          <a:bodyPr>
            <a:normAutofit fontScale="90000"/>
          </a:bodyPr>
          <a:lstStyle/>
          <a:p>
            <a:pPr marL="857250" indent="-857250">
              <a:buFont typeface="Arial" panose="020B0604020202020204" pitchFamily="34" charset="0"/>
              <a:buChar char="•"/>
            </a:pPr>
            <a:br>
              <a:rPr lang="en-US" sz="7200" dirty="0"/>
            </a:br>
            <a:br>
              <a:rPr lang="en-US" sz="7200" dirty="0"/>
            </a:br>
            <a:br>
              <a:rPr lang="en-US" sz="7200" dirty="0"/>
            </a:br>
            <a:r>
              <a:rPr lang="en-US" sz="7200" dirty="0"/>
              <a:t>Figma link</a:t>
            </a:r>
            <a:br>
              <a:rPr lang="en-US" sz="7200" dirty="0"/>
            </a:br>
            <a:br>
              <a:rPr lang="en-US" sz="7200" dirty="0"/>
            </a:br>
            <a:r>
              <a:rPr lang="en-US" sz="7200" dirty="0"/>
              <a:t>                                                  </a:t>
            </a:r>
            <a:r>
              <a:rPr lang="en-US" sz="4900" dirty="0">
                <a:hlinkClick r:id="rId3"/>
              </a:rPr>
              <a:t>▶ Sneka - Login - Gate Pass App (figma.com)</a:t>
            </a:r>
            <a:br>
              <a:rPr lang="en-US" sz="4800" dirty="0"/>
            </a:br>
            <a:br>
              <a:rPr lang="en-US" sz="4800" dirty="0"/>
            </a:br>
            <a:br>
              <a:rPr lang="en-US" sz="4800" dirty="0"/>
            </a:br>
            <a:r>
              <a:rPr lang="en-US" sz="4800" dirty="0"/>
              <a:t>     </a:t>
            </a:r>
            <a:r>
              <a:rPr lang="en-US" sz="7200" dirty="0"/>
              <a:t>Swagger link</a:t>
            </a:r>
            <a:br>
              <a:rPr lang="en-US" sz="7200" dirty="0"/>
            </a:br>
            <a:br>
              <a:rPr lang="en-US" sz="7200" dirty="0"/>
            </a:br>
            <a:r>
              <a:rPr lang="en-US" sz="7200" dirty="0"/>
              <a:t>                </a:t>
            </a:r>
            <a:r>
              <a:rPr lang="en-US" sz="4900" dirty="0">
                <a:hlinkClick r:id="rId4"/>
              </a:rPr>
              <a:t>localhost</a:t>
            </a:r>
            <a:br>
              <a:rPr lang="en-US" sz="7200" dirty="0"/>
            </a:br>
            <a:br>
              <a:rPr lang="en-US" sz="7200" dirty="0"/>
            </a:br>
            <a:br>
              <a:rPr lang="en-US" sz="7200" dirty="0"/>
            </a:br>
            <a:r>
              <a:rPr lang="en-US" sz="9800" dirty="0">
                <a:solidFill>
                  <a:srgbClr val="FF0000"/>
                </a:solidFill>
              </a:rPr>
              <a:t>                                    DEMO</a:t>
            </a:r>
          </a:p>
        </p:txBody>
      </p:sp>
    </p:spTree>
    <p:extLst>
      <p:ext uri="{BB962C8B-B14F-4D97-AF65-F5344CB8AC3E}">
        <p14:creationId xmlns:p14="http://schemas.microsoft.com/office/powerpoint/2010/main" val="34988755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15091582">
            <a:off x="21472610" y="10739752"/>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Flowchart: Connector 5"/>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8" name="Rectangle 7"/>
          <p:cNvSpPr/>
          <p:nvPr/>
        </p:nvSpPr>
        <p:spPr>
          <a:xfrm>
            <a:off x="0" y="-62346"/>
            <a:ext cx="6373091" cy="13716000"/>
          </a:xfrm>
          <a:prstGeom prst="rect">
            <a:avLst/>
          </a:prstGeom>
          <a:solidFill>
            <a:schemeClr val="bg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2" name="TextBox 11"/>
          <p:cNvSpPr txBox="1"/>
          <p:nvPr/>
        </p:nvSpPr>
        <p:spPr>
          <a:xfrm>
            <a:off x="55419" y="6499405"/>
            <a:ext cx="6012873"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70000"/>
              </a:lnSpc>
              <a:spcBef>
                <a:spcPts val="0"/>
              </a:spcBef>
              <a:spcAft>
                <a:spcPts val="0"/>
              </a:spcAft>
              <a:buClrTx/>
              <a:buSzTx/>
              <a:buFontTx/>
              <a:buNone/>
              <a:tabLst/>
            </a:pPr>
            <a:r>
              <a:rPr kumimoji="0" lang="en-US" sz="115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FRONT END</a:t>
            </a:r>
          </a:p>
        </p:txBody>
      </p:sp>
      <p:sp>
        <p:nvSpPr>
          <p:cNvPr id="7" name="Flowchart: Connector 6"/>
          <p:cNvSpPr/>
          <p:nvPr/>
        </p:nvSpPr>
        <p:spPr>
          <a:xfrm>
            <a:off x="5897422" y="1671297"/>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9" name="Graphic 111"/>
          <p:cNvSpPr/>
          <p:nvPr/>
        </p:nvSpPr>
        <p:spPr>
          <a:xfrm>
            <a:off x="6068292" y="1909334"/>
            <a:ext cx="548640" cy="548640"/>
          </a:xfrm>
          <a:custGeom>
            <a:avLst/>
            <a:gdLst/>
            <a:ahLst/>
            <a:cxnLst>
              <a:cxn ang="0">
                <a:pos x="wd2" y="hd2"/>
              </a:cxn>
              <a:cxn ang="5400000">
                <a:pos x="wd2" y="hd2"/>
              </a:cxn>
              <a:cxn ang="10800000">
                <a:pos x="wd2" y="hd2"/>
              </a:cxn>
              <a:cxn ang="16200000">
                <a:pos x="wd2" y="hd2"/>
              </a:cxn>
            </a:cxnLst>
            <a:rect l="0" t="0" r="r" b="b"/>
            <a:pathLst>
              <a:path w="21534" h="21600" extrusionOk="0">
                <a:moveTo>
                  <a:pt x="9850" y="21600"/>
                </a:moveTo>
                <a:cubicBezTo>
                  <a:pt x="9671" y="21600"/>
                  <a:pt x="9500" y="21529"/>
                  <a:pt x="9374" y="21402"/>
                </a:cubicBezTo>
                <a:lnTo>
                  <a:pt x="197" y="12197"/>
                </a:lnTo>
                <a:cubicBezTo>
                  <a:pt x="-66" y="11934"/>
                  <a:pt x="-66" y="11506"/>
                  <a:pt x="197" y="11243"/>
                </a:cubicBezTo>
                <a:lnTo>
                  <a:pt x="11208" y="198"/>
                </a:lnTo>
                <a:cubicBezTo>
                  <a:pt x="11334" y="71"/>
                  <a:pt x="11506" y="0"/>
                  <a:pt x="11684" y="0"/>
                </a:cubicBezTo>
                <a:lnTo>
                  <a:pt x="17191" y="0"/>
                </a:lnTo>
                <a:cubicBezTo>
                  <a:pt x="17369" y="0"/>
                  <a:pt x="17540" y="71"/>
                  <a:pt x="17667" y="198"/>
                </a:cubicBezTo>
                <a:lnTo>
                  <a:pt x="21337" y="3879"/>
                </a:lnTo>
                <a:cubicBezTo>
                  <a:pt x="21463" y="4006"/>
                  <a:pt x="21534" y="4177"/>
                  <a:pt x="21534" y="4356"/>
                </a:cubicBezTo>
                <a:lnTo>
                  <a:pt x="21534" y="9880"/>
                </a:lnTo>
                <a:cubicBezTo>
                  <a:pt x="21534" y="10059"/>
                  <a:pt x="21463" y="10231"/>
                  <a:pt x="21337" y="10357"/>
                </a:cubicBezTo>
                <a:lnTo>
                  <a:pt x="10325" y="21402"/>
                </a:lnTo>
                <a:cubicBezTo>
                  <a:pt x="10199" y="21529"/>
                  <a:pt x="10028" y="21600"/>
                  <a:pt x="9850" y="21600"/>
                </a:cubicBezTo>
                <a:close/>
                <a:moveTo>
                  <a:pt x="17004" y="4544"/>
                </a:moveTo>
                <a:cubicBezTo>
                  <a:pt x="16347" y="3885"/>
                  <a:pt x="15281" y="3885"/>
                  <a:pt x="14624" y="4544"/>
                </a:cubicBezTo>
                <a:cubicBezTo>
                  <a:pt x="13968" y="5203"/>
                  <a:pt x="13968" y="6272"/>
                  <a:pt x="14625" y="6931"/>
                </a:cubicBezTo>
                <a:cubicBezTo>
                  <a:pt x="15282" y="7590"/>
                  <a:pt x="16347" y="7590"/>
                  <a:pt x="17004" y="6931"/>
                </a:cubicBezTo>
                <a:cubicBezTo>
                  <a:pt x="17661" y="6272"/>
                  <a:pt x="17661" y="5203"/>
                  <a:pt x="17004" y="4544"/>
                </a:cubicBezTo>
                <a:cubicBezTo>
                  <a:pt x="17004" y="4544"/>
                  <a:pt x="17004" y="4544"/>
                  <a:pt x="17004" y="4544"/>
                </a:cubicBezTo>
                <a:close/>
              </a:path>
            </a:pathLst>
          </a:custGeom>
          <a:solidFill>
            <a:srgbClr val="002060"/>
          </a:solidFill>
          <a:ln w="25400">
            <a:miter lim="400000"/>
          </a:ln>
        </p:spPr>
        <p:txBody>
          <a:bodyPr tIns="91439" bIns="91439" anchor="ctr"/>
          <a:lstStyle/>
          <a:p>
            <a:endParaRPr/>
          </a:p>
        </p:txBody>
      </p:sp>
      <p:sp>
        <p:nvSpPr>
          <p:cNvPr id="14" name="Title 13">
            <a:extLst>
              <a:ext uri="{FF2B5EF4-FFF2-40B4-BE49-F238E27FC236}">
                <a16:creationId xmlns:a16="http://schemas.microsoft.com/office/drawing/2014/main" id="{B80B85ED-C5B3-240D-BAB2-885BCAE80095}"/>
              </a:ext>
            </a:extLst>
          </p:cNvPr>
          <p:cNvSpPr>
            <a:spLocks noGrp="1"/>
          </p:cNvSpPr>
          <p:nvPr>
            <p:ph type="title"/>
          </p:nvPr>
        </p:nvSpPr>
        <p:spPr>
          <a:xfrm>
            <a:off x="-1683328" y="50512"/>
            <a:ext cx="23996073" cy="1858821"/>
          </a:xfrm>
        </p:spPr>
        <p:txBody>
          <a:bodyPr>
            <a:normAutofit/>
          </a:bodyPr>
          <a:lstStyle/>
          <a:p>
            <a:r>
              <a:rPr lang="en-US" sz="6000" dirty="0"/>
              <a:t>Hostel Student Login</a:t>
            </a:r>
          </a:p>
        </p:txBody>
      </p:sp>
      <p:pic>
        <p:nvPicPr>
          <p:cNvPr id="3" name="Picture 2" descr="A screenshot of a login page&#10;&#10;Description automatically generated">
            <a:extLst>
              <a:ext uri="{FF2B5EF4-FFF2-40B4-BE49-F238E27FC236}">
                <a16:creationId xmlns:a16="http://schemas.microsoft.com/office/drawing/2014/main" id="{CB2F5CD2-4F86-377B-E784-AE0D2B065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4603" y="2103628"/>
            <a:ext cx="9250123" cy="536252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6397B4A-4EF1-914F-1575-B4B9FF437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7856" y="7660448"/>
            <a:ext cx="9250123" cy="5427742"/>
          </a:xfrm>
          <a:prstGeom prst="rect">
            <a:avLst/>
          </a:prstGeom>
        </p:spPr>
      </p:pic>
    </p:spTree>
    <p:extLst>
      <p:ext uri="{BB962C8B-B14F-4D97-AF65-F5344CB8AC3E}">
        <p14:creationId xmlns:p14="http://schemas.microsoft.com/office/powerpoint/2010/main" val="1064355024"/>
      </p:ext>
    </p:extLst>
  </p:cSld>
  <p:clrMapOvr>
    <a:masterClrMapping/>
  </p:clrMapOvr>
  <p:transition/>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15091582">
            <a:off x="21064048" y="10720297"/>
            <a:ext cx="3317501" cy="4504497"/>
          </a:xfrm>
          <a:custGeom>
            <a:avLst/>
            <a:gdLst>
              <a:gd name="connsiteX0" fmla="*/ 0 w 2926080"/>
              <a:gd name="connsiteY0" fmla="*/ 3840480 h 3840480"/>
              <a:gd name="connsiteX1" fmla="*/ 1305354 w 2926080"/>
              <a:gd name="connsiteY1" fmla="*/ 0 h 3840480"/>
              <a:gd name="connsiteX2" fmla="*/ 2926080 w 2926080"/>
              <a:gd name="connsiteY2" fmla="*/ 3840480 h 3840480"/>
              <a:gd name="connsiteX3" fmla="*/ 0 w 2926080"/>
              <a:gd name="connsiteY3" fmla="*/ 3840480 h 3840480"/>
              <a:gd name="connsiteX0" fmla="*/ 0 w 3153633"/>
              <a:gd name="connsiteY0" fmla="*/ 3840480 h 4033358"/>
              <a:gd name="connsiteX1" fmla="*/ 1305354 w 3153633"/>
              <a:gd name="connsiteY1" fmla="*/ 0 h 4033358"/>
              <a:gd name="connsiteX2" fmla="*/ 3153633 w 3153633"/>
              <a:gd name="connsiteY2" fmla="*/ 4033358 h 4033358"/>
              <a:gd name="connsiteX3" fmla="*/ 0 w 3153633"/>
              <a:gd name="connsiteY3" fmla="*/ 3840480 h 4033358"/>
              <a:gd name="connsiteX0" fmla="*/ 0 w 3317501"/>
              <a:gd name="connsiteY0" fmla="*/ 3840480 h 4504497"/>
              <a:gd name="connsiteX1" fmla="*/ 1305354 w 3317501"/>
              <a:gd name="connsiteY1" fmla="*/ 0 h 4504497"/>
              <a:gd name="connsiteX2" fmla="*/ 3153633 w 3317501"/>
              <a:gd name="connsiteY2" fmla="*/ 4033358 h 4504497"/>
              <a:gd name="connsiteX3" fmla="*/ 3317101 w 3317501"/>
              <a:gd name="connsiteY3" fmla="*/ 4488149 h 4504497"/>
              <a:gd name="connsiteX4" fmla="*/ 0 w 3317501"/>
              <a:gd name="connsiteY4" fmla="*/ 3840480 h 450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7501" h="4504497">
                <a:moveTo>
                  <a:pt x="0" y="3840480"/>
                </a:moveTo>
                <a:lnTo>
                  <a:pt x="1305354" y="0"/>
                </a:lnTo>
                <a:lnTo>
                  <a:pt x="3153633" y="4033358"/>
                </a:lnTo>
                <a:cubicBezTo>
                  <a:pt x="3153233" y="4017010"/>
                  <a:pt x="3317501" y="4504497"/>
                  <a:pt x="3317101" y="4488149"/>
                </a:cubicBezTo>
                <a:lnTo>
                  <a:pt x="0" y="3840480"/>
                </a:lnTo>
                <a:close/>
              </a:path>
            </a:pathLst>
          </a:custGeom>
          <a:solidFill>
            <a:schemeClr val="bg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Flowchart: Connector 5"/>
          <p:cNvSpPr/>
          <p:nvPr/>
        </p:nvSpPr>
        <p:spPr>
          <a:xfrm>
            <a:off x="22490551" y="11759999"/>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8" name="Rectangle 7"/>
          <p:cNvSpPr/>
          <p:nvPr/>
        </p:nvSpPr>
        <p:spPr>
          <a:xfrm>
            <a:off x="-124691" y="31057"/>
            <a:ext cx="6373091" cy="13716000"/>
          </a:xfrm>
          <a:prstGeom prst="rect">
            <a:avLst/>
          </a:prstGeom>
          <a:solidFill>
            <a:schemeClr val="bg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2" name="TextBox 11"/>
          <p:cNvSpPr txBox="1"/>
          <p:nvPr/>
        </p:nvSpPr>
        <p:spPr>
          <a:xfrm>
            <a:off x="350196" y="6313916"/>
            <a:ext cx="5718096"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70000"/>
              </a:lnSpc>
              <a:spcBef>
                <a:spcPts val="0"/>
              </a:spcBef>
              <a:spcAft>
                <a:spcPts val="0"/>
              </a:spcAft>
              <a:buClrTx/>
              <a:buSzTx/>
              <a:buFontTx/>
              <a:buNone/>
              <a:tabLst/>
            </a:pPr>
            <a:r>
              <a:rPr kumimoji="0" lang="en-US" sz="11500" b="0" i="0" u="none" strike="noStrike" cap="none" spc="0" normalizeH="0" baseline="42857" dirty="0">
                <a:ln>
                  <a:noFill/>
                </a:ln>
                <a:solidFill>
                  <a:srgbClr val="FFFFFF"/>
                </a:solidFill>
                <a:effectLst/>
                <a:uFillTx/>
                <a:latin typeface="Times New Roman" pitchFamily="18" charset="0"/>
                <a:cs typeface="Times New Roman" pitchFamily="18" charset="0"/>
                <a:sym typeface="Roboto Regular"/>
              </a:rPr>
              <a:t>FRONT END</a:t>
            </a:r>
          </a:p>
        </p:txBody>
      </p:sp>
      <p:sp>
        <p:nvSpPr>
          <p:cNvPr id="7" name="Flowchart: Connector 6"/>
          <p:cNvSpPr/>
          <p:nvPr/>
        </p:nvSpPr>
        <p:spPr>
          <a:xfrm>
            <a:off x="5897422" y="1671297"/>
            <a:ext cx="1062176" cy="1013892"/>
          </a:xfrm>
          <a:prstGeom prst="flowChartConnector">
            <a:avLst/>
          </a:prstGeom>
          <a:solidFill>
            <a:srgbClr val="FFFFFF"/>
          </a:solidFill>
          <a:ln w="12700" cap="flat">
            <a:noFill/>
            <a:miter lim="400000"/>
          </a:ln>
          <a:effectLst>
            <a:outerShdw blurRad="38100" dist="25400" dir="5400000" rotWithShape="0">
              <a:srgbClr val="000000">
                <a:alpha val="50000"/>
              </a:srgbClr>
            </a:outerShdw>
          </a:effectLst>
          <a:scene3d>
            <a:camera prst="orthographicFront"/>
            <a:lightRig rig="threePt" dir="t"/>
          </a:scene3d>
          <a:sp3d>
            <a:bevel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9" name="Graphic 111"/>
          <p:cNvSpPr/>
          <p:nvPr/>
        </p:nvSpPr>
        <p:spPr>
          <a:xfrm>
            <a:off x="6068292" y="1909334"/>
            <a:ext cx="548640" cy="548640"/>
          </a:xfrm>
          <a:custGeom>
            <a:avLst/>
            <a:gdLst/>
            <a:ahLst/>
            <a:cxnLst>
              <a:cxn ang="0">
                <a:pos x="wd2" y="hd2"/>
              </a:cxn>
              <a:cxn ang="5400000">
                <a:pos x="wd2" y="hd2"/>
              </a:cxn>
              <a:cxn ang="10800000">
                <a:pos x="wd2" y="hd2"/>
              </a:cxn>
              <a:cxn ang="16200000">
                <a:pos x="wd2" y="hd2"/>
              </a:cxn>
            </a:cxnLst>
            <a:rect l="0" t="0" r="r" b="b"/>
            <a:pathLst>
              <a:path w="21534" h="21600" extrusionOk="0">
                <a:moveTo>
                  <a:pt x="9850" y="21600"/>
                </a:moveTo>
                <a:cubicBezTo>
                  <a:pt x="9671" y="21600"/>
                  <a:pt x="9500" y="21529"/>
                  <a:pt x="9374" y="21402"/>
                </a:cubicBezTo>
                <a:lnTo>
                  <a:pt x="197" y="12197"/>
                </a:lnTo>
                <a:cubicBezTo>
                  <a:pt x="-66" y="11934"/>
                  <a:pt x="-66" y="11506"/>
                  <a:pt x="197" y="11243"/>
                </a:cubicBezTo>
                <a:lnTo>
                  <a:pt x="11208" y="198"/>
                </a:lnTo>
                <a:cubicBezTo>
                  <a:pt x="11334" y="71"/>
                  <a:pt x="11506" y="0"/>
                  <a:pt x="11684" y="0"/>
                </a:cubicBezTo>
                <a:lnTo>
                  <a:pt x="17191" y="0"/>
                </a:lnTo>
                <a:cubicBezTo>
                  <a:pt x="17369" y="0"/>
                  <a:pt x="17540" y="71"/>
                  <a:pt x="17667" y="198"/>
                </a:cubicBezTo>
                <a:lnTo>
                  <a:pt x="21337" y="3879"/>
                </a:lnTo>
                <a:cubicBezTo>
                  <a:pt x="21463" y="4006"/>
                  <a:pt x="21534" y="4177"/>
                  <a:pt x="21534" y="4356"/>
                </a:cubicBezTo>
                <a:lnTo>
                  <a:pt x="21534" y="9880"/>
                </a:lnTo>
                <a:cubicBezTo>
                  <a:pt x="21534" y="10059"/>
                  <a:pt x="21463" y="10231"/>
                  <a:pt x="21337" y="10357"/>
                </a:cubicBezTo>
                <a:lnTo>
                  <a:pt x="10325" y="21402"/>
                </a:lnTo>
                <a:cubicBezTo>
                  <a:pt x="10199" y="21529"/>
                  <a:pt x="10028" y="21600"/>
                  <a:pt x="9850" y="21600"/>
                </a:cubicBezTo>
                <a:close/>
                <a:moveTo>
                  <a:pt x="17004" y="4544"/>
                </a:moveTo>
                <a:cubicBezTo>
                  <a:pt x="16347" y="3885"/>
                  <a:pt x="15281" y="3885"/>
                  <a:pt x="14624" y="4544"/>
                </a:cubicBezTo>
                <a:cubicBezTo>
                  <a:pt x="13968" y="5203"/>
                  <a:pt x="13968" y="6272"/>
                  <a:pt x="14625" y="6931"/>
                </a:cubicBezTo>
                <a:cubicBezTo>
                  <a:pt x="15282" y="7590"/>
                  <a:pt x="16347" y="7590"/>
                  <a:pt x="17004" y="6931"/>
                </a:cubicBezTo>
                <a:cubicBezTo>
                  <a:pt x="17661" y="6272"/>
                  <a:pt x="17661" y="5203"/>
                  <a:pt x="17004" y="4544"/>
                </a:cubicBezTo>
                <a:cubicBezTo>
                  <a:pt x="17004" y="4544"/>
                  <a:pt x="17004" y="4544"/>
                  <a:pt x="17004" y="4544"/>
                </a:cubicBezTo>
                <a:close/>
              </a:path>
            </a:pathLst>
          </a:custGeom>
          <a:solidFill>
            <a:srgbClr val="002060"/>
          </a:solidFill>
          <a:ln w="25400">
            <a:miter lim="400000"/>
          </a:ln>
        </p:spPr>
        <p:txBody>
          <a:bodyPr tIns="91439" bIns="91439" anchor="ctr"/>
          <a:lstStyle/>
          <a:p>
            <a:endParaRPr/>
          </a:p>
        </p:txBody>
      </p:sp>
      <p:sp>
        <p:nvSpPr>
          <p:cNvPr id="14" name="Title 13">
            <a:extLst>
              <a:ext uri="{FF2B5EF4-FFF2-40B4-BE49-F238E27FC236}">
                <a16:creationId xmlns:a16="http://schemas.microsoft.com/office/drawing/2014/main" id="{B80B85ED-C5B3-240D-BAB2-885BCAE80095}"/>
              </a:ext>
            </a:extLst>
          </p:cNvPr>
          <p:cNvSpPr>
            <a:spLocks noGrp="1"/>
          </p:cNvSpPr>
          <p:nvPr>
            <p:ph type="title"/>
          </p:nvPr>
        </p:nvSpPr>
        <p:spPr>
          <a:xfrm>
            <a:off x="-1683328" y="50512"/>
            <a:ext cx="20841123" cy="1620785"/>
          </a:xfrm>
        </p:spPr>
        <p:txBody>
          <a:bodyPr>
            <a:normAutofit/>
          </a:bodyPr>
          <a:lstStyle/>
          <a:p>
            <a:r>
              <a:rPr lang="en-US" sz="6000" dirty="0"/>
              <a:t>HOD Login</a:t>
            </a:r>
          </a:p>
        </p:txBody>
      </p:sp>
      <p:pic>
        <p:nvPicPr>
          <p:cNvPr id="4" name="Picture 3" descr="A screenshot of a computer&#10;&#10;Description automatically generated">
            <a:extLst>
              <a:ext uri="{FF2B5EF4-FFF2-40B4-BE49-F238E27FC236}">
                <a16:creationId xmlns:a16="http://schemas.microsoft.com/office/drawing/2014/main" id="{6102D28C-753C-7D2D-1933-2BEC2696B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037" y="1671297"/>
            <a:ext cx="13177139" cy="10357611"/>
          </a:xfrm>
          <a:prstGeom prst="rect">
            <a:avLst/>
          </a:prstGeom>
        </p:spPr>
      </p:pic>
    </p:spTree>
    <p:extLst>
      <p:ext uri="{BB962C8B-B14F-4D97-AF65-F5344CB8AC3E}">
        <p14:creationId xmlns:p14="http://schemas.microsoft.com/office/powerpoint/2010/main" val="1743468749"/>
      </p:ext>
    </p:extLst>
  </p:cSld>
  <p:clrMapOvr>
    <a:masterClrMapping/>
  </p:clrMapOvr>
  <p:transition/>
  <p:extLst>
    <p:ext uri="{6950BFC3-D8DA-4A85-94F7-54DA5524770B}">
      <p188:commentRel xmlns:p188="http://schemas.microsoft.com/office/powerpoint/2018/8/main" r:id="rId2"/>
    </p:ext>
  </p:extLst>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2126</TotalTime>
  <Words>408</Words>
  <Application>Microsoft Office PowerPoint</Application>
  <PresentationFormat>Custom</PresentationFormat>
  <Paragraphs>67</Paragraphs>
  <Slides>14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Andalus</vt:lpstr>
      <vt:lpstr>Arial</vt:lpstr>
      <vt:lpstr>Baskerville Old Face</vt:lpstr>
      <vt:lpstr>Calibri</vt:lpstr>
      <vt:lpstr>Helvetica</vt:lpstr>
      <vt:lpstr>Helvetica Light</vt:lpstr>
      <vt:lpstr>Helvetica Neue</vt:lpstr>
      <vt:lpstr>Lucida Fax</vt:lpstr>
      <vt:lpstr>Roboto Bold</vt:lpstr>
      <vt:lpstr>Times New Roman</vt:lpstr>
      <vt:lpstr>Office Theme</vt:lpstr>
      <vt:lpstr>PowerPoint Presentation</vt:lpstr>
      <vt:lpstr>PowerPoint Presentation</vt:lpstr>
      <vt:lpstr> SOLUTION </vt:lpstr>
      <vt:lpstr>PowerPoint Presentation</vt:lpstr>
      <vt:lpstr>PowerPoint Presentation</vt:lpstr>
      <vt:lpstr>PowerPoint Presentation</vt:lpstr>
      <vt:lpstr>   Figma link                                                    ▶ Sneka - Login - Gate Pass App (figma.com)        Swagger link                  localhost                                       DEMO</vt:lpstr>
      <vt:lpstr>Hostel Student Login</vt:lpstr>
      <vt:lpstr>HOD Login</vt:lpstr>
      <vt:lpstr>Gate Pass Request</vt:lpstr>
      <vt:lpstr>  Advantages </vt:lpstr>
      <vt:lpstr>  Future Scopes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dc:creator>computer</dc:creator>
  <cp:lastModifiedBy>Sneka C</cp:lastModifiedBy>
  <cp:revision>157</cp:revision>
  <dcterms:modified xsi:type="dcterms:W3CDTF">2023-09-12T05:19:08Z</dcterms:modified>
</cp:coreProperties>
</file>