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80597-F0FA-4161-91CF-E78493CC97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6F07EA0-1BCF-45D8-8BC9-F45E42EE6EB2}">
      <dgm:prSet/>
      <dgm:spPr/>
      <dgm:t>
        <a:bodyPr/>
        <a:lstStyle/>
        <a:p>
          <a:r>
            <a:rPr lang="fr-CA"/>
            <a:t>Excel d’inventaire</a:t>
          </a:r>
          <a:endParaRPr lang="en-US"/>
        </a:p>
      </dgm:t>
    </dgm:pt>
    <dgm:pt modelId="{387839C3-1C98-465E-9512-DFB4CD177D57}" type="parTrans" cxnId="{5ADCF8A6-A65C-4789-BFFC-5FE2ACE854CE}">
      <dgm:prSet/>
      <dgm:spPr/>
      <dgm:t>
        <a:bodyPr/>
        <a:lstStyle/>
        <a:p>
          <a:endParaRPr lang="en-US"/>
        </a:p>
      </dgm:t>
    </dgm:pt>
    <dgm:pt modelId="{9BE19F83-B09B-4A23-B1D3-1DD1F73605BA}" type="sibTrans" cxnId="{5ADCF8A6-A65C-4789-BFFC-5FE2ACE854CE}">
      <dgm:prSet/>
      <dgm:spPr/>
      <dgm:t>
        <a:bodyPr/>
        <a:lstStyle/>
        <a:p>
          <a:endParaRPr lang="en-US"/>
        </a:p>
      </dgm:t>
    </dgm:pt>
    <dgm:pt modelId="{20CCD2EC-48AE-425D-A1FC-4199A64DB926}">
      <dgm:prSet/>
      <dgm:spPr/>
      <dgm:t>
        <a:bodyPr/>
        <a:lstStyle/>
        <a:p>
          <a:r>
            <a:rPr lang="fr-CA"/>
            <a:t>Nécessite meilleur gestion</a:t>
          </a:r>
          <a:endParaRPr lang="en-US"/>
        </a:p>
      </dgm:t>
    </dgm:pt>
    <dgm:pt modelId="{3B65F123-06D9-4CA8-B384-A42696475066}" type="parTrans" cxnId="{DE420B48-68F9-4D69-8769-60F50BD53CD2}">
      <dgm:prSet/>
      <dgm:spPr/>
      <dgm:t>
        <a:bodyPr/>
        <a:lstStyle/>
        <a:p>
          <a:endParaRPr lang="en-US"/>
        </a:p>
      </dgm:t>
    </dgm:pt>
    <dgm:pt modelId="{334064E9-E62F-41BE-9792-3827BA7C074D}" type="sibTrans" cxnId="{DE420B48-68F9-4D69-8769-60F50BD53CD2}">
      <dgm:prSet/>
      <dgm:spPr/>
      <dgm:t>
        <a:bodyPr/>
        <a:lstStyle/>
        <a:p>
          <a:endParaRPr lang="en-US"/>
        </a:p>
      </dgm:t>
    </dgm:pt>
    <dgm:pt modelId="{BE9479E9-865F-4C3B-BA01-2A8731C96BE0}">
      <dgm:prSet/>
      <dgm:spPr/>
      <dgm:t>
        <a:bodyPr/>
        <a:lstStyle/>
        <a:p>
          <a:r>
            <a:rPr lang="fr-CA"/>
            <a:t>2000 + produits</a:t>
          </a:r>
          <a:endParaRPr lang="en-US"/>
        </a:p>
      </dgm:t>
    </dgm:pt>
    <dgm:pt modelId="{CC704DC7-8A00-4ABF-8BB5-C746031662BE}" type="parTrans" cxnId="{9757A6DB-503F-4378-BA61-70D5A90797AA}">
      <dgm:prSet/>
      <dgm:spPr/>
      <dgm:t>
        <a:bodyPr/>
        <a:lstStyle/>
        <a:p>
          <a:endParaRPr lang="en-US"/>
        </a:p>
      </dgm:t>
    </dgm:pt>
    <dgm:pt modelId="{40413AB2-FA65-409E-BA1E-35ACE27D768F}" type="sibTrans" cxnId="{9757A6DB-503F-4378-BA61-70D5A90797AA}">
      <dgm:prSet/>
      <dgm:spPr/>
      <dgm:t>
        <a:bodyPr/>
        <a:lstStyle/>
        <a:p>
          <a:endParaRPr lang="en-US"/>
        </a:p>
      </dgm:t>
    </dgm:pt>
    <dgm:pt modelId="{C6968EE8-CFB3-47C5-B6E9-C24D011C2F2E}">
      <dgm:prSet/>
      <dgm:spPr/>
      <dgm:t>
        <a:bodyPr/>
        <a:lstStyle/>
        <a:p>
          <a:r>
            <a:rPr lang="fr-CA"/>
            <a:t>Accessible par plusieurs personnes à plusieurs endroits</a:t>
          </a:r>
          <a:endParaRPr lang="en-US"/>
        </a:p>
      </dgm:t>
    </dgm:pt>
    <dgm:pt modelId="{A659A534-6168-45D6-BBE5-1EB9DE9AE590}" type="parTrans" cxnId="{13FB759E-923E-4E25-B34B-02FD74755DA7}">
      <dgm:prSet/>
      <dgm:spPr/>
      <dgm:t>
        <a:bodyPr/>
        <a:lstStyle/>
        <a:p>
          <a:endParaRPr lang="en-US"/>
        </a:p>
      </dgm:t>
    </dgm:pt>
    <dgm:pt modelId="{4C9F41F6-54C4-4A69-8C2C-D224EDBE4153}" type="sibTrans" cxnId="{13FB759E-923E-4E25-B34B-02FD74755DA7}">
      <dgm:prSet/>
      <dgm:spPr/>
      <dgm:t>
        <a:bodyPr/>
        <a:lstStyle/>
        <a:p>
          <a:endParaRPr lang="en-US"/>
        </a:p>
      </dgm:t>
    </dgm:pt>
    <dgm:pt modelId="{26F4E28B-1E46-444A-BC6C-A65F2455D38D}">
      <dgm:prSet/>
      <dgm:spPr/>
      <dgm:t>
        <a:bodyPr/>
        <a:lstStyle/>
        <a:p>
          <a:r>
            <a:rPr lang="fr-CA"/>
            <a:t>Fonctionnalités</a:t>
          </a:r>
          <a:endParaRPr lang="en-US"/>
        </a:p>
      </dgm:t>
    </dgm:pt>
    <dgm:pt modelId="{538C1C83-B04C-4C78-8F14-635305CBFB4F}" type="parTrans" cxnId="{443141F5-0D02-48C6-B09F-19772C9FE860}">
      <dgm:prSet/>
      <dgm:spPr/>
      <dgm:t>
        <a:bodyPr/>
        <a:lstStyle/>
        <a:p>
          <a:endParaRPr lang="en-US"/>
        </a:p>
      </dgm:t>
    </dgm:pt>
    <dgm:pt modelId="{C437C662-25CE-4053-AB34-829D231C2DD3}" type="sibTrans" cxnId="{443141F5-0D02-48C6-B09F-19772C9FE860}">
      <dgm:prSet/>
      <dgm:spPr/>
      <dgm:t>
        <a:bodyPr/>
        <a:lstStyle/>
        <a:p>
          <a:endParaRPr lang="en-US"/>
        </a:p>
      </dgm:t>
    </dgm:pt>
    <dgm:pt modelId="{36F6C559-7297-4075-BA62-DE051E7BAF7E}">
      <dgm:prSet/>
      <dgm:spPr/>
      <dgm:t>
        <a:bodyPr/>
        <a:lstStyle/>
        <a:p>
          <a:r>
            <a:rPr lang="fr-CA"/>
            <a:t>Entrées</a:t>
          </a:r>
          <a:endParaRPr lang="en-US"/>
        </a:p>
      </dgm:t>
    </dgm:pt>
    <dgm:pt modelId="{946FE3B2-49D5-47E0-81F3-439E795CF8B4}" type="parTrans" cxnId="{E592A4E7-31B8-4EC9-8706-6104A260B2E8}">
      <dgm:prSet/>
      <dgm:spPr/>
      <dgm:t>
        <a:bodyPr/>
        <a:lstStyle/>
        <a:p>
          <a:endParaRPr lang="en-US"/>
        </a:p>
      </dgm:t>
    </dgm:pt>
    <dgm:pt modelId="{AC6068C9-7282-4A15-8E22-34E65A3C925D}" type="sibTrans" cxnId="{E592A4E7-31B8-4EC9-8706-6104A260B2E8}">
      <dgm:prSet/>
      <dgm:spPr/>
      <dgm:t>
        <a:bodyPr/>
        <a:lstStyle/>
        <a:p>
          <a:endParaRPr lang="en-US"/>
        </a:p>
      </dgm:t>
    </dgm:pt>
    <dgm:pt modelId="{AC60B799-6284-4DB5-9BB2-E80A2B63EF35}">
      <dgm:prSet/>
      <dgm:spPr/>
      <dgm:t>
        <a:bodyPr/>
        <a:lstStyle/>
        <a:p>
          <a:r>
            <a:rPr lang="fr-CA"/>
            <a:t>Sortie</a:t>
          </a:r>
          <a:endParaRPr lang="en-US"/>
        </a:p>
      </dgm:t>
    </dgm:pt>
    <dgm:pt modelId="{48056DA3-8C49-4312-BBCC-F973C0AB0A64}" type="parTrans" cxnId="{1B3BCBF2-871B-42FC-9453-BBE198D8F337}">
      <dgm:prSet/>
      <dgm:spPr/>
      <dgm:t>
        <a:bodyPr/>
        <a:lstStyle/>
        <a:p>
          <a:endParaRPr lang="en-US"/>
        </a:p>
      </dgm:t>
    </dgm:pt>
    <dgm:pt modelId="{DE7EA022-C783-4CE6-8461-12B8D665BF3C}" type="sibTrans" cxnId="{1B3BCBF2-871B-42FC-9453-BBE198D8F337}">
      <dgm:prSet/>
      <dgm:spPr/>
      <dgm:t>
        <a:bodyPr/>
        <a:lstStyle/>
        <a:p>
          <a:endParaRPr lang="en-US"/>
        </a:p>
      </dgm:t>
    </dgm:pt>
    <dgm:pt modelId="{806F3284-4E41-437F-BA15-AF2DA1FA08F0}">
      <dgm:prSet/>
      <dgm:spPr/>
      <dgm:t>
        <a:bodyPr/>
        <a:lstStyle/>
        <a:p>
          <a:r>
            <a:rPr lang="fr-CA"/>
            <a:t>Visualisation</a:t>
          </a:r>
          <a:endParaRPr lang="en-US"/>
        </a:p>
      </dgm:t>
    </dgm:pt>
    <dgm:pt modelId="{5581A0A2-7390-49B0-A1E6-B71A66CB316C}" type="parTrans" cxnId="{CC0B9D9B-31F6-466B-8376-457C2E052FB9}">
      <dgm:prSet/>
      <dgm:spPr/>
      <dgm:t>
        <a:bodyPr/>
        <a:lstStyle/>
        <a:p>
          <a:endParaRPr lang="en-US"/>
        </a:p>
      </dgm:t>
    </dgm:pt>
    <dgm:pt modelId="{433922F4-2400-4F25-9702-5BA0CE0D71FE}" type="sibTrans" cxnId="{CC0B9D9B-31F6-466B-8376-457C2E052FB9}">
      <dgm:prSet/>
      <dgm:spPr/>
      <dgm:t>
        <a:bodyPr/>
        <a:lstStyle/>
        <a:p>
          <a:endParaRPr lang="en-US"/>
        </a:p>
      </dgm:t>
    </dgm:pt>
    <dgm:pt modelId="{F49BF08D-6F7A-4D06-A534-908B42367389}">
      <dgm:prSet/>
      <dgm:spPr/>
      <dgm:t>
        <a:bodyPr/>
        <a:lstStyle/>
        <a:p>
          <a:r>
            <a:rPr lang="fr-CA"/>
            <a:t>Gestion</a:t>
          </a:r>
          <a:endParaRPr lang="en-US"/>
        </a:p>
      </dgm:t>
    </dgm:pt>
    <dgm:pt modelId="{7E05B7B1-0CFC-412E-8440-3EC31EA95526}" type="parTrans" cxnId="{8E3F2050-934E-4964-B86E-59F1196C12B4}">
      <dgm:prSet/>
      <dgm:spPr/>
      <dgm:t>
        <a:bodyPr/>
        <a:lstStyle/>
        <a:p>
          <a:endParaRPr lang="en-US"/>
        </a:p>
      </dgm:t>
    </dgm:pt>
    <dgm:pt modelId="{F23B2D5A-DD26-4821-936B-F91E0B3A7D4E}" type="sibTrans" cxnId="{8E3F2050-934E-4964-B86E-59F1196C12B4}">
      <dgm:prSet/>
      <dgm:spPr/>
      <dgm:t>
        <a:bodyPr/>
        <a:lstStyle/>
        <a:p>
          <a:endParaRPr lang="en-US"/>
        </a:p>
      </dgm:t>
    </dgm:pt>
    <dgm:pt modelId="{AF5FB283-88ED-4083-AEC2-05F0527A7F89}" type="pres">
      <dgm:prSet presAssocID="{E9880597-F0FA-4161-91CF-E78493CC97C1}" presName="root" presStyleCnt="0">
        <dgm:presLayoutVars>
          <dgm:dir/>
          <dgm:resizeHandles val="exact"/>
        </dgm:presLayoutVars>
      </dgm:prSet>
      <dgm:spPr/>
    </dgm:pt>
    <dgm:pt modelId="{27E0076A-8466-4939-BB5A-FC6F5A12BD2C}" type="pres">
      <dgm:prSet presAssocID="{E6F07EA0-1BCF-45D8-8BC9-F45E42EE6EB2}" presName="compNode" presStyleCnt="0"/>
      <dgm:spPr/>
    </dgm:pt>
    <dgm:pt modelId="{1D61C171-B25A-46E0-97B9-0D97D9092CD2}" type="pres">
      <dgm:prSet presAssocID="{E6F07EA0-1BCF-45D8-8BC9-F45E42EE6EB2}" presName="bgRect" presStyleLbl="bgShp" presStyleIdx="0" presStyleCnt="5"/>
      <dgm:spPr/>
    </dgm:pt>
    <dgm:pt modelId="{58057440-5BB9-479F-ABE2-0288E02DDCDE}" type="pres">
      <dgm:prSet presAssocID="{E6F07EA0-1BCF-45D8-8BC9-F45E42EE6E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081DE858-2BF7-4070-85E7-C7009C20B338}" type="pres">
      <dgm:prSet presAssocID="{E6F07EA0-1BCF-45D8-8BC9-F45E42EE6EB2}" presName="spaceRect" presStyleCnt="0"/>
      <dgm:spPr/>
    </dgm:pt>
    <dgm:pt modelId="{BA24594B-6372-4AE3-84B9-96B26F84EF01}" type="pres">
      <dgm:prSet presAssocID="{E6F07EA0-1BCF-45D8-8BC9-F45E42EE6EB2}" presName="parTx" presStyleLbl="revTx" presStyleIdx="0" presStyleCnt="6">
        <dgm:presLayoutVars>
          <dgm:chMax val="0"/>
          <dgm:chPref val="0"/>
        </dgm:presLayoutVars>
      </dgm:prSet>
      <dgm:spPr/>
    </dgm:pt>
    <dgm:pt modelId="{9ADDD332-BFF8-4C17-993F-CCDF6A565BD8}" type="pres">
      <dgm:prSet presAssocID="{9BE19F83-B09B-4A23-B1D3-1DD1F73605BA}" presName="sibTrans" presStyleCnt="0"/>
      <dgm:spPr/>
    </dgm:pt>
    <dgm:pt modelId="{66067FA8-9193-475F-8CAC-09A9A3F02BB6}" type="pres">
      <dgm:prSet presAssocID="{20CCD2EC-48AE-425D-A1FC-4199A64DB926}" presName="compNode" presStyleCnt="0"/>
      <dgm:spPr/>
    </dgm:pt>
    <dgm:pt modelId="{654890B3-30E7-401C-9ED7-BAF907E2902F}" type="pres">
      <dgm:prSet presAssocID="{20CCD2EC-48AE-425D-A1FC-4199A64DB926}" presName="bgRect" presStyleLbl="bgShp" presStyleIdx="1" presStyleCnt="5"/>
      <dgm:spPr/>
    </dgm:pt>
    <dgm:pt modelId="{0220C658-F2EE-47B4-A0A4-2BB8A1A641E6}" type="pres">
      <dgm:prSet presAssocID="{20CCD2EC-48AE-425D-A1FC-4199A64DB9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113C7C58-6B35-40CF-A1B6-67D9365F7919}" type="pres">
      <dgm:prSet presAssocID="{20CCD2EC-48AE-425D-A1FC-4199A64DB926}" presName="spaceRect" presStyleCnt="0"/>
      <dgm:spPr/>
    </dgm:pt>
    <dgm:pt modelId="{A1A0C82A-7238-4E72-9881-CFC37FBBB98F}" type="pres">
      <dgm:prSet presAssocID="{20CCD2EC-48AE-425D-A1FC-4199A64DB926}" presName="parTx" presStyleLbl="revTx" presStyleIdx="1" presStyleCnt="6">
        <dgm:presLayoutVars>
          <dgm:chMax val="0"/>
          <dgm:chPref val="0"/>
        </dgm:presLayoutVars>
      </dgm:prSet>
      <dgm:spPr/>
    </dgm:pt>
    <dgm:pt modelId="{FB573778-AF6E-4248-AEEF-BFAD8A08FE96}" type="pres">
      <dgm:prSet presAssocID="{334064E9-E62F-41BE-9792-3827BA7C074D}" presName="sibTrans" presStyleCnt="0"/>
      <dgm:spPr/>
    </dgm:pt>
    <dgm:pt modelId="{B14F8A30-FDC3-41CE-82CE-FA56963D85FA}" type="pres">
      <dgm:prSet presAssocID="{BE9479E9-865F-4C3B-BA01-2A8731C96BE0}" presName="compNode" presStyleCnt="0"/>
      <dgm:spPr/>
    </dgm:pt>
    <dgm:pt modelId="{4F2E7D3C-42D9-4E41-8FE8-22320AA5FDCB}" type="pres">
      <dgm:prSet presAssocID="{BE9479E9-865F-4C3B-BA01-2A8731C96BE0}" presName="bgRect" presStyleLbl="bgShp" presStyleIdx="2" presStyleCnt="5"/>
      <dgm:spPr/>
    </dgm:pt>
    <dgm:pt modelId="{5DD1CDCB-823B-4E9B-80DF-5674C82EA364}" type="pres">
      <dgm:prSet presAssocID="{BE9479E9-865F-4C3B-BA01-2A8731C96B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ckage"/>
        </a:ext>
      </dgm:extLst>
    </dgm:pt>
    <dgm:pt modelId="{A6E99B5B-FE7A-4B87-B30B-390601449D7D}" type="pres">
      <dgm:prSet presAssocID="{BE9479E9-865F-4C3B-BA01-2A8731C96BE0}" presName="spaceRect" presStyleCnt="0"/>
      <dgm:spPr/>
    </dgm:pt>
    <dgm:pt modelId="{6336BBEC-97C1-485E-8E8A-D1FD8B93F654}" type="pres">
      <dgm:prSet presAssocID="{BE9479E9-865F-4C3B-BA01-2A8731C96BE0}" presName="parTx" presStyleLbl="revTx" presStyleIdx="2" presStyleCnt="6">
        <dgm:presLayoutVars>
          <dgm:chMax val="0"/>
          <dgm:chPref val="0"/>
        </dgm:presLayoutVars>
      </dgm:prSet>
      <dgm:spPr/>
    </dgm:pt>
    <dgm:pt modelId="{F4408D03-9509-4947-99E2-E2E8B4D3C6B7}" type="pres">
      <dgm:prSet presAssocID="{40413AB2-FA65-409E-BA1E-35ACE27D768F}" presName="sibTrans" presStyleCnt="0"/>
      <dgm:spPr/>
    </dgm:pt>
    <dgm:pt modelId="{4027C8E6-48E6-4345-8579-2CC0D91B6F40}" type="pres">
      <dgm:prSet presAssocID="{C6968EE8-CFB3-47C5-B6E9-C24D011C2F2E}" presName="compNode" presStyleCnt="0"/>
      <dgm:spPr/>
    </dgm:pt>
    <dgm:pt modelId="{1E488A18-9C6B-48AD-A6C0-95590AB5085B}" type="pres">
      <dgm:prSet presAssocID="{C6968EE8-CFB3-47C5-B6E9-C24D011C2F2E}" presName="bgRect" presStyleLbl="bgShp" presStyleIdx="3" presStyleCnt="5"/>
      <dgm:spPr/>
    </dgm:pt>
    <dgm:pt modelId="{FA1BCF1D-D6C3-453A-A7A1-37D8FDE08971}" type="pres">
      <dgm:prSet presAssocID="{C6968EE8-CFB3-47C5-B6E9-C24D011C2F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D57F0D4-0B66-495B-8324-DB9E866831E9}" type="pres">
      <dgm:prSet presAssocID="{C6968EE8-CFB3-47C5-B6E9-C24D011C2F2E}" presName="spaceRect" presStyleCnt="0"/>
      <dgm:spPr/>
    </dgm:pt>
    <dgm:pt modelId="{6E114DA2-1631-4FA7-B093-451F7B564A5A}" type="pres">
      <dgm:prSet presAssocID="{C6968EE8-CFB3-47C5-B6E9-C24D011C2F2E}" presName="parTx" presStyleLbl="revTx" presStyleIdx="3" presStyleCnt="6">
        <dgm:presLayoutVars>
          <dgm:chMax val="0"/>
          <dgm:chPref val="0"/>
        </dgm:presLayoutVars>
      </dgm:prSet>
      <dgm:spPr/>
    </dgm:pt>
    <dgm:pt modelId="{77B0419F-FCE2-4D7D-8672-EEDC8B73B063}" type="pres">
      <dgm:prSet presAssocID="{4C9F41F6-54C4-4A69-8C2C-D224EDBE4153}" presName="sibTrans" presStyleCnt="0"/>
      <dgm:spPr/>
    </dgm:pt>
    <dgm:pt modelId="{6D3AF169-5BEA-4459-BFD3-6DBC02FDD454}" type="pres">
      <dgm:prSet presAssocID="{26F4E28B-1E46-444A-BC6C-A65F2455D38D}" presName="compNode" presStyleCnt="0"/>
      <dgm:spPr/>
    </dgm:pt>
    <dgm:pt modelId="{5DEDE5D0-9772-411E-992B-75D0DD07D32D}" type="pres">
      <dgm:prSet presAssocID="{26F4E28B-1E46-444A-BC6C-A65F2455D38D}" presName="bgRect" presStyleLbl="bgShp" presStyleIdx="4" presStyleCnt="5"/>
      <dgm:spPr/>
    </dgm:pt>
    <dgm:pt modelId="{0BA8ACAE-A931-41ED-9075-AAD7E0651D97}" type="pres">
      <dgm:prSet presAssocID="{26F4E28B-1E46-444A-BC6C-A65F2455D3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7017D370-60FB-4EFE-AF6D-61E1E20DDC10}" type="pres">
      <dgm:prSet presAssocID="{26F4E28B-1E46-444A-BC6C-A65F2455D38D}" presName="spaceRect" presStyleCnt="0"/>
      <dgm:spPr/>
    </dgm:pt>
    <dgm:pt modelId="{F02F2B08-4017-4447-9A01-ED26844913E7}" type="pres">
      <dgm:prSet presAssocID="{26F4E28B-1E46-444A-BC6C-A65F2455D38D}" presName="parTx" presStyleLbl="revTx" presStyleIdx="4" presStyleCnt="6">
        <dgm:presLayoutVars>
          <dgm:chMax val="0"/>
          <dgm:chPref val="0"/>
        </dgm:presLayoutVars>
      </dgm:prSet>
      <dgm:spPr/>
    </dgm:pt>
    <dgm:pt modelId="{38FA83F2-5167-4E75-A073-DF0E65A912EF}" type="pres">
      <dgm:prSet presAssocID="{26F4E28B-1E46-444A-BC6C-A65F2455D38D}" presName="desTx" presStyleLbl="revTx" presStyleIdx="5" presStyleCnt="6">
        <dgm:presLayoutVars/>
      </dgm:prSet>
      <dgm:spPr/>
    </dgm:pt>
  </dgm:ptLst>
  <dgm:cxnLst>
    <dgm:cxn modelId="{36D2E11A-11E2-4858-A891-EE8CF62A75A3}" type="presOf" srcId="{C6968EE8-CFB3-47C5-B6E9-C24D011C2F2E}" destId="{6E114DA2-1631-4FA7-B093-451F7B564A5A}" srcOrd="0" destOrd="0" presId="urn:microsoft.com/office/officeart/2018/2/layout/IconVerticalSolidList"/>
    <dgm:cxn modelId="{875A1E3A-40DE-4DA1-82B1-0433466A6535}" type="presOf" srcId="{F49BF08D-6F7A-4D06-A534-908B42367389}" destId="{38FA83F2-5167-4E75-A073-DF0E65A912EF}" srcOrd="0" destOrd="3" presId="urn:microsoft.com/office/officeart/2018/2/layout/IconVerticalSolidList"/>
    <dgm:cxn modelId="{0B38D55E-B66D-4D7E-A59A-EFD3B306C083}" type="presOf" srcId="{26F4E28B-1E46-444A-BC6C-A65F2455D38D}" destId="{F02F2B08-4017-4447-9A01-ED26844913E7}" srcOrd="0" destOrd="0" presId="urn:microsoft.com/office/officeart/2018/2/layout/IconVerticalSolidList"/>
    <dgm:cxn modelId="{F2AFA065-5D33-41CF-98A1-CDC1E34F16D8}" type="presOf" srcId="{806F3284-4E41-437F-BA15-AF2DA1FA08F0}" destId="{38FA83F2-5167-4E75-A073-DF0E65A912EF}" srcOrd="0" destOrd="2" presId="urn:microsoft.com/office/officeart/2018/2/layout/IconVerticalSolidList"/>
    <dgm:cxn modelId="{DE420B48-68F9-4D69-8769-60F50BD53CD2}" srcId="{E9880597-F0FA-4161-91CF-E78493CC97C1}" destId="{20CCD2EC-48AE-425D-A1FC-4199A64DB926}" srcOrd="1" destOrd="0" parTransId="{3B65F123-06D9-4CA8-B384-A42696475066}" sibTransId="{334064E9-E62F-41BE-9792-3827BA7C074D}"/>
    <dgm:cxn modelId="{8E3F2050-934E-4964-B86E-59F1196C12B4}" srcId="{26F4E28B-1E46-444A-BC6C-A65F2455D38D}" destId="{F49BF08D-6F7A-4D06-A534-908B42367389}" srcOrd="3" destOrd="0" parTransId="{7E05B7B1-0CFC-412E-8440-3EC31EA95526}" sibTransId="{F23B2D5A-DD26-4821-936B-F91E0B3A7D4E}"/>
    <dgm:cxn modelId="{71F8F678-F164-4C18-8079-5234121BDE2B}" type="presOf" srcId="{36F6C559-7297-4075-BA62-DE051E7BAF7E}" destId="{38FA83F2-5167-4E75-A073-DF0E65A912EF}" srcOrd="0" destOrd="0" presId="urn:microsoft.com/office/officeart/2018/2/layout/IconVerticalSolidList"/>
    <dgm:cxn modelId="{BA59608B-E628-49AB-AC2E-0B8824826E82}" type="presOf" srcId="{E9880597-F0FA-4161-91CF-E78493CC97C1}" destId="{AF5FB283-88ED-4083-AEC2-05F0527A7F89}" srcOrd="0" destOrd="0" presId="urn:microsoft.com/office/officeart/2018/2/layout/IconVerticalSolidList"/>
    <dgm:cxn modelId="{CC0B9D9B-31F6-466B-8376-457C2E052FB9}" srcId="{26F4E28B-1E46-444A-BC6C-A65F2455D38D}" destId="{806F3284-4E41-437F-BA15-AF2DA1FA08F0}" srcOrd="2" destOrd="0" parTransId="{5581A0A2-7390-49B0-A1E6-B71A66CB316C}" sibTransId="{433922F4-2400-4F25-9702-5BA0CE0D71FE}"/>
    <dgm:cxn modelId="{13FB759E-923E-4E25-B34B-02FD74755DA7}" srcId="{E9880597-F0FA-4161-91CF-E78493CC97C1}" destId="{C6968EE8-CFB3-47C5-B6E9-C24D011C2F2E}" srcOrd="3" destOrd="0" parTransId="{A659A534-6168-45D6-BBE5-1EB9DE9AE590}" sibTransId="{4C9F41F6-54C4-4A69-8C2C-D224EDBE4153}"/>
    <dgm:cxn modelId="{5ADCF8A6-A65C-4789-BFFC-5FE2ACE854CE}" srcId="{E9880597-F0FA-4161-91CF-E78493CC97C1}" destId="{E6F07EA0-1BCF-45D8-8BC9-F45E42EE6EB2}" srcOrd="0" destOrd="0" parTransId="{387839C3-1C98-465E-9512-DFB4CD177D57}" sibTransId="{9BE19F83-B09B-4A23-B1D3-1DD1F73605BA}"/>
    <dgm:cxn modelId="{228FF2B4-D28C-419D-B536-F1233882563C}" type="presOf" srcId="{E6F07EA0-1BCF-45D8-8BC9-F45E42EE6EB2}" destId="{BA24594B-6372-4AE3-84B9-96B26F84EF01}" srcOrd="0" destOrd="0" presId="urn:microsoft.com/office/officeart/2018/2/layout/IconVerticalSolidList"/>
    <dgm:cxn modelId="{9925E7D6-EFDF-4EC8-9E70-4E4BBE282A5A}" type="presOf" srcId="{BE9479E9-865F-4C3B-BA01-2A8731C96BE0}" destId="{6336BBEC-97C1-485E-8E8A-D1FD8B93F654}" srcOrd="0" destOrd="0" presId="urn:microsoft.com/office/officeart/2018/2/layout/IconVerticalSolidList"/>
    <dgm:cxn modelId="{9757A6DB-503F-4378-BA61-70D5A90797AA}" srcId="{E9880597-F0FA-4161-91CF-E78493CC97C1}" destId="{BE9479E9-865F-4C3B-BA01-2A8731C96BE0}" srcOrd="2" destOrd="0" parTransId="{CC704DC7-8A00-4ABF-8BB5-C746031662BE}" sibTransId="{40413AB2-FA65-409E-BA1E-35ACE27D768F}"/>
    <dgm:cxn modelId="{3432D2DE-8EF3-4AD7-9755-4792B9159F6C}" type="presOf" srcId="{20CCD2EC-48AE-425D-A1FC-4199A64DB926}" destId="{A1A0C82A-7238-4E72-9881-CFC37FBBB98F}" srcOrd="0" destOrd="0" presId="urn:microsoft.com/office/officeart/2018/2/layout/IconVerticalSolidList"/>
    <dgm:cxn modelId="{E592A4E7-31B8-4EC9-8706-6104A260B2E8}" srcId="{26F4E28B-1E46-444A-BC6C-A65F2455D38D}" destId="{36F6C559-7297-4075-BA62-DE051E7BAF7E}" srcOrd="0" destOrd="0" parTransId="{946FE3B2-49D5-47E0-81F3-439E795CF8B4}" sibTransId="{AC6068C9-7282-4A15-8E22-34E65A3C925D}"/>
    <dgm:cxn modelId="{1B3BCBF2-871B-42FC-9453-BBE198D8F337}" srcId="{26F4E28B-1E46-444A-BC6C-A65F2455D38D}" destId="{AC60B799-6284-4DB5-9BB2-E80A2B63EF35}" srcOrd="1" destOrd="0" parTransId="{48056DA3-8C49-4312-BBCC-F973C0AB0A64}" sibTransId="{DE7EA022-C783-4CE6-8461-12B8D665BF3C}"/>
    <dgm:cxn modelId="{443141F5-0D02-48C6-B09F-19772C9FE860}" srcId="{E9880597-F0FA-4161-91CF-E78493CC97C1}" destId="{26F4E28B-1E46-444A-BC6C-A65F2455D38D}" srcOrd="4" destOrd="0" parTransId="{538C1C83-B04C-4C78-8F14-635305CBFB4F}" sibTransId="{C437C662-25CE-4053-AB34-829D231C2DD3}"/>
    <dgm:cxn modelId="{280C2AFA-F211-4C09-BAAE-079CB53D0901}" type="presOf" srcId="{AC60B799-6284-4DB5-9BB2-E80A2B63EF35}" destId="{38FA83F2-5167-4E75-A073-DF0E65A912EF}" srcOrd="0" destOrd="1" presId="urn:microsoft.com/office/officeart/2018/2/layout/IconVerticalSolidList"/>
    <dgm:cxn modelId="{77B04B5B-9FED-4329-8345-95E5C441DC63}" type="presParOf" srcId="{AF5FB283-88ED-4083-AEC2-05F0527A7F89}" destId="{27E0076A-8466-4939-BB5A-FC6F5A12BD2C}" srcOrd="0" destOrd="0" presId="urn:microsoft.com/office/officeart/2018/2/layout/IconVerticalSolidList"/>
    <dgm:cxn modelId="{76599939-9060-449A-BAFC-BC9E7F517A94}" type="presParOf" srcId="{27E0076A-8466-4939-BB5A-FC6F5A12BD2C}" destId="{1D61C171-B25A-46E0-97B9-0D97D9092CD2}" srcOrd="0" destOrd="0" presId="urn:microsoft.com/office/officeart/2018/2/layout/IconVerticalSolidList"/>
    <dgm:cxn modelId="{936125AA-1146-46E2-BBAE-4BDA33860802}" type="presParOf" srcId="{27E0076A-8466-4939-BB5A-FC6F5A12BD2C}" destId="{58057440-5BB9-479F-ABE2-0288E02DDCDE}" srcOrd="1" destOrd="0" presId="urn:microsoft.com/office/officeart/2018/2/layout/IconVerticalSolidList"/>
    <dgm:cxn modelId="{1A464D89-67B7-44A9-8AB7-3E91FE17F5C2}" type="presParOf" srcId="{27E0076A-8466-4939-BB5A-FC6F5A12BD2C}" destId="{081DE858-2BF7-4070-85E7-C7009C20B338}" srcOrd="2" destOrd="0" presId="urn:microsoft.com/office/officeart/2018/2/layout/IconVerticalSolidList"/>
    <dgm:cxn modelId="{A7DD0B15-D512-4C63-858C-B640BFF5D9D4}" type="presParOf" srcId="{27E0076A-8466-4939-BB5A-FC6F5A12BD2C}" destId="{BA24594B-6372-4AE3-84B9-96B26F84EF01}" srcOrd="3" destOrd="0" presId="urn:microsoft.com/office/officeart/2018/2/layout/IconVerticalSolidList"/>
    <dgm:cxn modelId="{F6D801F4-B8CA-43BC-BB74-30C6A03C3337}" type="presParOf" srcId="{AF5FB283-88ED-4083-AEC2-05F0527A7F89}" destId="{9ADDD332-BFF8-4C17-993F-CCDF6A565BD8}" srcOrd="1" destOrd="0" presId="urn:microsoft.com/office/officeart/2018/2/layout/IconVerticalSolidList"/>
    <dgm:cxn modelId="{0C04E146-70C0-442A-B750-5717CBC3ED6A}" type="presParOf" srcId="{AF5FB283-88ED-4083-AEC2-05F0527A7F89}" destId="{66067FA8-9193-475F-8CAC-09A9A3F02BB6}" srcOrd="2" destOrd="0" presId="urn:microsoft.com/office/officeart/2018/2/layout/IconVerticalSolidList"/>
    <dgm:cxn modelId="{A9F0BEB5-FE6A-4E41-959B-54EEAD1C688A}" type="presParOf" srcId="{66067FA8-9193-475F-8CAC-09A9A3F02BB6}" destId="{654890B3-30E7-401C-9ED7-BAF907E2902F}" srcOrd="0" destOrd="0" presId="urn:microsoft.com/office/officeart/2018/2/layout/IconVerticalSolidList"/>
    <dgm:cxn modelId="{012233C3-9AEF-43DF-95F6-1B89D2BD551D}" type="presParOf" srcId="{66067FA8-9193-475F-8CAC-09A9A3F02BB6}" destId="{0220C658-F2EE-47B4-A0A4-2BB8A1A641E6}" srcOrd="1" destOrd="0" presId="urn:microsoft.com/office/officeart/2018/2/layout/IconVerticalSolidList"/>
    <dgm:cxn modelId="{4DED4962-8984-4B7A-AD6B-86B4A09F3675}" type="presParOf" srcId="{66067FA8-9193-475F-8CAC-09A9A3F02BB6}" destId="{113C7C58-6B35-40CF-A1B6-67D9365F7919}" srcOrd="2" destOrd="0" presId="urn:microsoft.com/office/officeart/2018/2/layout/IconVerticalSolidList"/>
    <dgm:cxn modelId="{766AB610-EFFB-4A0A-863A-830B3DCE531F}" type="presParOf" srcId="{66067FA8-9193-475F-8CAC-09A9A3F02BB6}" destId="{A1A0C82A-7238-4E72-9881-CFC37FBBB98F}" srcOrd="3" destOrd="0" presId="urn:microsoft.com/office/officeart/2018/2/layout/IconVerticalSolidList"/>
    <dgm:cxn modelId="{22816E67-42ED-4FA7-B320-9FBD42BAE648}" type="presParOf" srcId="{AF5FB283-88ED-4083-AEC2-05F0527A7F89}" destId="{FB573778-AF6E-4248-AEEF-BFAD8A08FE96}" srcOrd="3" destOrd="0" presId="urn:microsoft.com/office/officeart/2018/2/layout/IconVerticalSolidList"/>
    <dgm:cxn modelId="{A13CE7B6-835F-40D9-8FD5-7333CD0DCFB5}" type="presParOf" srcId="{AF5FB283-88ED-4083-AEC2-05F0527A7F89}" destId="{B14F8A30-FDC3-41CE-82CE-FA56963D85FA}" srcOrd="4" destOrd="0" presId="urn:microsoft.com/office/officeart/2018/2/layout/IconVerticalSolidList"/>
    <dgm:cxn modelId="{69B23673-38CA-4419-BDA5-644F9121F845}" type="presParOf" srcId="{B14F8A30-FDC3-41CE-82CE-FA56963D85FA}" destId="{4F2E7D3C-42D9-4E41-8FE8-22320AA5FDCB}" srcOrd="0" destOrd="0" presId="urn:microsoft.com/office/officeart/2018/2/layout/IconVerticalSolidList"/>
    <dgm:cxn modelId="{4D29E319-A965-46FA-A4E8-8CDE2D719748}" type="presParOf" srcId="{B14F8A30-FDC3-41CE-82CE-FA56963D85FA}" destId="{5DD1CDCB-823B-4E9B-80DF-5674C82EA364}" srcOrd="1" destOrd="0" presId="urn:microsoft.com/office/officeart/2018/2/layout/IconVerticalSolidList"/>
    <dgm:cxn modelId="{A5F9CFBF-FA77-433F-AF6E-D7C522F6E8E5}" type="presParOf" srcId="{B14F8A30-FDC3-41CE-82CE-FA56963D85FA}" destId="{A6E99B5B-FE7A-4B87-B30B-390601449D7D}" srcOrd="2" destOrd="0" presId="urn:microsoft.com/office/officeart/2018/2/layout/IconVerticalSolidList"/>
    <dgm:cxn modelId="{97E8D3A0-6F36-4C19-A405-74C3E0300355}" type="presParOf" srcId="{B14F8A30-FDC3-41CE-82CE-FA56963D85FA}" destId="{6336BBEC-97C1-485E-8E8A-D1FD8B93F654}" srcOrd="3" destOrd="0" presId="urn:microsoft.com/office/officeart/2018/2/layout/IconVerticalSolidList"/>
    <dgm:cxn modelId="{366F479E-BF84-4445-B220-862351692B1A}" type="presParOf" srcId="{AF5FB283-88ED-4083-AEC2-05F0527A7F89}" destId="{F4408D03-9509-4947-99E2-E2E8B4D3C6B7}" srcOrd="5" destOrd="0" presId="urn:microsoft.com/office/officeart/2018/2/layout/IconVerticalSolidList"/>
    <dgm:cxn modelId="{BC9FDC2E-D0B4-45F3-A590-72B088248737}" type="presParOf" srcId="{AF5FB283-88ED-4083-AEC2-05F0527A7F89}" destId="{4027C8E6-48E6-4345-8579-2CC0D91B6F40}" srcOrd="6" destOrd="0" presId="urn:microsoft.com/office/officeart/2018/2/layout/IconVerticalSolidList"/>
    <dgm:cxn modelId="{F804113A-7BE0-4A20-83BB-B4703E74CBF4}" type="presParOf" srcId="{4027C8E6-48E6-4345-8579-2CC0D91B6F40}" destId="{1E488A18-9C6B-48AD-A6C0-95590AB5085B}" srcOrd="0" destOrd="0" presId="urn:microsoft.com/office/officeart/2018/2/layout/IconVerticalSolidList"/>
    <dgm:cxn modelId="{8497F03C-BE3C-4DBA-92F7-8560FD55DED8}" type="presParOf" srcId="{4027C8E6-48E6-4345-8579-2CC0D91B6F40}" destId="{FA1BCF1D-D6C3-453A-A7A1-37D8FDE08971}" srcOrd="1" destOrd="0" presId="urn:microsoft.com/office/officeart/2018/2/layout/IconVerticalSolidList"/>
    <dgm:cxn modelId="{3FBE400C-30C7-46BB-829F-625568477805}" type="presParOf" srcId="{4027C8E6-48E6-4345-8579-2CC0D91B6F40}" destId="{2D57F0D4-0B66-495B-8324-DB9E866831E9}" srcOrd="2" destOrd="0" presId="urn:microsoft.com/office/officeart/2018/2/layout/IconVerticalSolidList"/>
    <dgm:cxn modelId="{43FEECF2-0648-4A8F-9F64-CD14AD628149}" type="presParOf" srcId="{4027C8E6-48E6-4345-8579-2CC0D91B6F40}" destId="{6E114DA2-1631-4FA7-B093-451F7B564A5A}" srcOrd="3" destOrd="0" presId="urn:microsoft.com/office/officeart/2018/2/layout/IconVerticalSolidList"/>
    <dgm:cxn modelId="{0D58EE08-B976-4109-A65B-7B7C31DCC7BA}" type="presParOf" srcId="{AF5FB283-88ED-4083-AEC2-05F0527A7F89}" destId="{77B0419F-FCE2-4D7D-8672-EEDC8B73B063}" srcOrd="7" destOrd="0" presId="urn:microsoft.com/office/officeart/2018/2/layout/IconVerticalSolidList"/>
    <dgm:cxn modelId="{C13194B2-62F3-4727-BFFD-8AEA883B6467}" type="presParOf" srcId="{AF5FB283-88ED-4083-AEC2-05F0527A7F89}" destId="{6D3AF169-5BEA-4459-BFD3-6DBC02FDD454}" srcOrd="8" destOrd="0" presId="urn:microsoft.com/office/officeart/2018/2/layout/IconVerticalSolidList"/>
    <dgm:cxn modelId="{062B0F8C-D965-4DFA-8849-220473425435}" type="presParOf" srcId="{6D3AF169-5BEA-4459-BFD3-6DBC02FDD454}" destId="{5DEDE5D0-9772-411E-992B-75D0DD07D32D}" srcOrd="0" destOrd="0" presId="urn:microsoft.com/office/officeart/2018/2/layout/IconVerticalSolidList"/>
    <dgm:cxn modelId="{3222D9E6-64AC-4528-8F08-F8F6F1EF9B3F}" type="presParOf" srcId="{6D3AF169-5BEA-4459-BFD3-6DBC02FDD454}" destId="{0BA8ACAE-A931-41ED-9075-AAD7E0651D97}" srcOrd="1" destOrd="0" presId="urn:microsoft.com/office/officeart/2018/2/layout/IconVerticalSolidList"/>
    <dgm:cxn modelId="{4FF53789-241A-48EA-8DD5-4E9B8137EC51}" type="presParOf" srcId="{6D3AF169-5BEA-4459-BFD3-6DBC02FDD454}" destId="{7017D370-60FB-4EFE-AF6D-61E1E20DDC10}" srcOrd="2" destOrd="0" presId="urn:microsoft.com/office/officeart/2018/2/layout/IconVerticalSolidList"/>
    <dgm:cxn modelId="{532EC5D6-CBCD-432C-A9E1-79CF56FBEC40}" type="presParOf" srcId="{6D3AF169-5BEA-4459-BFD3-6DBC02FDD454}" destId="{F02F2B08-4017-4447-9A01-ED26844913E7}" srcOrd="3" destOrd="0" presId="urn:microsoft.com/office/officeart/2018/2/layout/IconVerticalSolidList"/>
    <dgm:cxn modelId="{7B023F74-2AEA-4C2E-9535-3AC6DF1AB78A}" type="presParOf" srcId="{6D3AF169-5BEA-4459-BFD3-6DBC02FDD454}" destId="{38FA83F2-5167-4E75-A073-DF0E65A912E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6EFDA-A265-4580-90E1-0E91AF9D15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A7F24C-C6DF-40E4-A50E-A7ADC9E0AD22}">
      <dgm:prSet/>
      <dgm:spPr/>
      <dgm:t>
        <a:bodyPr/>
        <a:lstStyle/>
        <a:p>
          <a:r>
            <a:rPr lang="fr-CA"/>
            <a:t>Windows Forms</a:t>
          </a:r>
          <a:endParaRPr lang="en-US"/>
        </a:p>
      </dgm:t>
    </dgm:pt>
    <dgm:pt modelId="{874E1FB9-29E1-4184-A594-096BA0FEE02C}" type="parTrans" cxnId="{C857CEAB-89E4-4DC6-9CC8-9AB94B06AD94}">
      <dgm:prSet/>
      <dgm:spPr/>
      <dgm:t>
        <a:bodyPr/>
        <a:lstStyle/>
        <a:p>
          <a:endParaRPr lang="en-US"/>
        </a:p>
      </dgm:t>
    </dgm:pt>
    <dgm:pt modelId="{E94497CF-B85A-48B1-B182-E078C2A3A407}" type="sibTrans" cxnId="{C857CEAB-89E4-4DC6-9CC8-9AB94B06AD94}">
      <dgm:prSet/>
      <dgm:spPr/>
      <dgm:t>
        <a:bodyPr/>
        <a:lstStyle/>
        <a:p>
          <a:endParaRPr lang="en-US"/>
        </a:p>
      </dgm:t>
    </dgm:pt>
    <dgm:pt modelId="{6445A13E-B962-4ADD-8512-9FA3452CEC2A}">
      <dgm:prSet/>
      <dgm:spPr/>
      <dgm:t>
        <a:bodyPr/>
        <a:lstStyle/>
        <a:p>
          <a:r>
            <a:rPr lang="fr-CA"/>
            <a:t>C#</a:t>
          </a:r>
          <a:endParaRPr lang="en-US"/>
        </a:p>
      </dgm:t>
    </dgm:pt>
    <dgm:pt modelId="{0C3FD9D3-938D-4FE1-AEDA-62B5BD4A12CD}" type="parTrans" cxnId="{46287128-5FE2-413A-9778-DE4C4128892F}">
      <dgm:prSet/>
      <dgm:spPr/>
      <dgm:t>
        <a:bodyPr/>
        <a:lstStyle/>
        <a:p>
          <a:endParaRPr lang="en-US"/>
        </a:p>
      </dgm:t>
    </dgm:pt>
    <dgm:pt modelId="{BBB6E95B-3ECF-4DE8-B4FE-D19CCD662227}" type="sibTrans" cxnId="{46287128-5FE2-413A-9778-DE4C4128892F}">
      <dgm:prSet/>
      <dgm:spPr/>
      <dgm:t>
        <a:bodyPr/>
        <a:lstStyle/>
        <a:p>
          <a:endParaRPr lang="en-US"/>
        </a:p>
      </dgm:t>
    </dgm:pt>
    <dgm:pt modelId="{352A99BE-6E11-4E12-9232-1CC1AA73EFAE}">
      <dgm:prSet/>
      <dgm:spPr/>
      <dgm:t>
        <a:bodyPr/>
        <a:lstStyle/>
        <a:p>
          <a:r>
            <a:rPr lang="fr-CA"/>
            <a:t>SQL Server</a:t>
          </a:r>
          <a:endParaRPr lang="en-US"/>
        </a:p>
      </dgm:t>
    </dgm:pt>
    <dgm:pt modelId="{0FFE8FD5-974F-4E09-9064-CEBAA44BC65F}" type="parTrans" cxnId="{ABF4058B-49D4-4757-A6A0-C34ED4E8D764}">
      <dgm:prSet/>
      <dgm:spPr/>
      <dgm:t>
        <a:bodyPr/>
        <a:lstStyle/>
        <a:p>
          <a:endParaRPr lang="en-US"/>
        </a:p>
      </dgm:t>
    </dgm:pt>
    <dgm:pt modelId="{C53173E6-FB2E-430A-A22E-06CA740F6110}" type="sibTrans" cxnId="{ABF4058B-49D4-4757-A6A0-C34ED4E8D764}">
      <dgm:prSet/>
      <dgm:spPr/>
      <dgm:t>
        <a:bodyPr/>
        <a:lstStyle/>
        <a:p>
          <a:endParaRPr lang="en-US"/>
        </a:p>
      </dgm:t>
    </dgm:pt>
    <dgm:pt modelId="{6C7FE2A8-21BB-4D72-A903-0C45E47B727B}" type="pres">
      <dgm:prSet presAssocID="{EFB6EFDA-A265-4580-90E1-0E91AF9D158B}" presName="root" presStyleCnt="0">
        <dgm:presLayoutVars>
          <dgm:dir/>
          <dgm:resizeHandles val="exact"/>
        </dgm:presLayoutVars>
      </dgm:prSet>
      <dgm:spPr/>
    </dgm:pt>
    <dgm:pt modelId="{61065631-45BD-44F8-A088-1A8C12B817F8}" type="pres">
      <dgm:prSet presAssocID="{67A7F24C-C6DF-40E4-A50E-A7ADC9E0AD22}" presName="compNode" presStyleCnt="0"/>
      <dgm:spPr/>
    </dgm:pt>
    <dgm:pt modelId="{90991F2F-48B2-469A-AC36-AC182B609F71}" type="pres">
      <dgm:prSet presAssocID="{67A7F24C-C6DF-40E4-A50E-A7ADC9E0AD22}" presName="bgRect" presStyleLbl="bgShp" presStyleIdx="0" presStyleCnt="3"/>
      <dgm:spPr/>
    </dgm:pt>
    <dgm:pt modelId="{8A2830C6-0B6B-4255-BD8F-9730E2D0D8CD}" type="pres">
      <dgm:prSet presAssocID="{67A7F24C-C6DF-40E4-A50E-A7ADC9E0AD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278832-5EF8-48AE-810F-446DDE68F34E}" type="pres">
      <dgm:prSet presAssocID="{67A7F24C-C6DF-40E4-A50E-A7ADC9E0AD22}" presName="spaceRect" presStyleCnt="0"/>
      <dgm:spPr/>
    </dgm:pt>
    <dgm:pt modelId="{C9771780-7053-4919-8D13-53820C66C527}" type="pres">
      <dgm:prSet presAssocID="{67A7F24C-C6DF-40E4-A50E-A7ADC9E0AD22}" presName="parTx" presStyleLbl="revTx" presStyleIdx="0" presStyleCnt="3">
        <dgm:presLayoutVars>
          <dgm:chMax val="0"/>
          <dgm:chPref val="0"/>
        </dgm:presLayoutVars>
      </dgm:prSet>
      <dgm:spPr/>
    </dgm:pt>
    <dgm:pt modelId="{6D95E805-CAF9-4DEB-8703-92B9C94B80E3}" type="pres">
      <dgm:prSet presAssocID="{E94497CF-B85A-48B1-B182-E078C2A3A407}" presName="sibTrans" presStyleCnt="0"/>
      <dgm:spPr/>
    </dgm:pt>
    <dgm:pt modelId="{4E00530A-8A8B-4621-A3BB-B9860DBA1FF3}" type="pres">
      <dgm:prSet presAssocID="{6445A13E-B962-4ADD-8512-9FA3452CEC2A}" presName="compNode" presStyleCnt="0"/>
      <dgm:spPr/>
    </dgm:pt>
    <dgm:pt modelId="{24D24FD9-F50A-4F3D-A076-5DD3925A7A2B}" type="pres">
      <dgm:prSet presAssocID="{6445A13E-B962-4ADD-8512-9FA3452CEC2A}" presName="bgRect" presStyleLbl="bgShp" presStyleIdx="1" presStyleCnt="3"/>
      <dgm:spPr/>
    </dgm:pt>
    <dgm:pt modelId="{88CE3E81-EA9F-495E-BD5E-FC1F331DA424}" type="pres">
      <dgm:prSet presAssocID="{6445A13E-B962-4ADD-8512-9FA3452CEC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E305C31B-CD9E-4DA1-A80F-3A4C506374B8}" type="pres">
      <dgm:prSet presAssocID="{6445A13E-B962-4ADD-8512-9FA3452CEC2A}" presName="spaceRect" presStyleCnt="0"/>
      <dgm:spPr/>
    </dgm:pt>
    <dgm:pt modelId="{F6A74783-8A8B-46B4-8479-0E476984B4B4}" type="pres">
      <dgm:prSet presAssocID="{6445A13E-B962-4ADD-8512-9FA3452CEC2A}" presName="parTx" presStyleLbl="revTx" presStyleIdx="1" presStyleCnt="3">
        <dgm:presLayoutVars>
          <dgm:chMax val="0"/>
          <dgm:chPref val="0"/>
        </dgm:presLayoutVars>
      </dgm:prSet>
      <dgm:spPr/>
    </dgm:pt>
    <dgm:pt modelId="{31EEEF81-E16D-4BEC-BBB0-CD8FA3E66EC5}" type="pres">
      <dgm:prSet presAssocID="{BBB6E95B-3ECF-4DE8-B4FE-D19CCD662227}" presName="sibTrans" presStyleCnt="0"/>
      <dgm:spPr/>
    </dgm:pt>
    <dgm:pt modelId="{3012A807-48C7-4B8C-973F-3475C4BB0967}" type="pres">
      <dgm:prSet presAssocID="{352A99BE-6E11-4E12-9232-1CC1AA73EFAE}" presName="compNode" presStyleCnt="0"/>
      <dgm:spPr/>
    </dgm:pt>
    <dgm:pt modelId="{9C0D41AC-65E1-4789-8C8F-0E11071FC3B3}" type="pres">
      <dgm:prSet presAssocID="{352A99BE-6E11-4E12-9232-1CC1AA73EFAE}" presName="bgRect" presStyleLbl="bgShp" presStyleIdx="2" presStyleCnt="3"/>
      <dgm:spPr/>
    </dgm:pt>
    <dgm:pt modelId="{EE02CDAB-D36B-45A0-BE74-E48104EBBBA0}" type="pres">
      <dgm:prSet presAssocID="{352A99BE-6E11-4E12-9232-1CC1AA73E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AA46CC-964A-49A7-B20C-C3594025E3ED}" type="pres">
      <dgm:prSet presAssocID="{352A99BE-6E11-4E12-9232-1CC1AA73EFAE}" presName="spaceRect" presStyleCnt="0"/>
      <dgm:spPr/>
    </dgm:pt>
    <dgm:pt modelId="{834C91B5-1200-43EE-A7C2-D6FF2F5D6B97}" type="pres">
      <dgm:prSet presAssocID="{352A99BE-6E11-4E12-9232-1CC1AA73EF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0EFA1B-7FCF-417E-AC28-4C04738A9876}" type="presOf" srcId="{67A7F24C-C6DF-40E4-A50E-A7ADC9E0AD22}" destId="{C9771780-7053-4919-8D13-53820C66C527}" srcOrd="0" destOrd="0" presId="urn:microsoft.com/office/officeart/2018/2/layout/IconVerticalSolidList"/>
    <dgm:cxn modelId="{46287128-5FE2-413A-9778-DE4C4128892F}" srcId="{EFB6EFDA-A265-4580-90E1-0E91AF9D158B}" destId="{6445A13E-B962-4ADD-8512-9FA3452CEC2A}" srcOrd="1" destOrd="0" parTransId="{0C3FD9D3-938D-4FE1-AEDA-62B5BD4A12CD}" sibTransId="{BBB6E95B-3ECF-4DE8-B4FE-D19CCD662227}"/>
    <dgm:cxn modelId="{03D42362-DBE8-4404-9ED7-EDFA91AC3D16}" type="presOf" srcId="{6445A13E-B962-4ADD-8512-9FA3452CEC2A}" destId="{F6A74783-8A8B-46B4-8479-0E476984B4B4}" srcOrd="0" destOrd="0" presId="urn:microsoft.com/office/officeart/2018/2/layout/IconVerticalSolidList"/>
    <dgm:cxn modelId="{71DF4A56-9BC3-4EA5-8868-55659F2CC248}" type="presOf" srcId="{EFB6EFDA-A265-4580-90E1-0E91AF9D158B}" destId="{6C7FE2A8-21BB-4D72-A903-0C45E47B727B}" srcOrd="0" destOrd="0" presId="urn:microsoft.com/office/officeart/2018/2/layout/IconVerticalSolidList"/>
    <dgm:cxn modelId="{0B7FD289-2AF2-426B-A191-1B45BB68D74A}" type="presOf" srcId="{352A99BE-6E11-4E12-9232-1CC1AA73EFAE}" destId="{834C91B5-1200-43EE-A7C2-D6FF2F5D6B97}" srcOrd="0" destOrd="0" presId="urn:microsoft.com/office/officeart/2018/2/layout/IconVerticalSolidList"/>
    <dgm:cxn modelId="{ABF4058B-49D4-4757-A6A0-C34ED4E8D764}" srcId="{EFB6EFDA-A265-4580-90E1-0E91AF9D158B}" destId="{352A99BE-6E11-4E12-9232-1CC1AA73EFAE}" srcOrd="2" destOrd="0" parTransId="{0FFE8FD5-974F-4E09-9064-CEBAA44BC65F}" sibTransId="{C53173E6-FB2E-430A-A22E-06CA740F6110}"/>
    <dgm:cxn modelId="{C857CEAB-89E4-4DC6-9CC8-9AB94B06AD94}" srcId="{EFB6EFDA-A265-4580-90E1-0E91AF9D158B}" destId="{67A7F24C-C6DF-40E4-A50E-A7ADC9E0AD22}" srcOrd="0" destOrd="0" parTransId="{874E1FB9-29E1-4184-A594-096BA0FEE02C}" sibTransId="{E94497CF-B85A-48B1-B182-E078C2A3A407}"/>
    <dgm:cxn modelId="{C6CD00D4-E101-4538-A929-29D379A7E4E1}" type="presParOf" srcId="{6C7FE2A8-21BB-4D72-A903-0C45E47B727B}" destId="{61065631-45BD-44F8-A088-1A8C12B817F8}" srcOrd="0" destOrd="0" presId="urn:microsoft.com/office/officeart/2018/2/layout/IconVerticalSolidList"/>
    <dgm:cxn modelId="{4DD43532-EF40-4975-A3F4-9BD4C9E35FEF}" type="presParOf" srcId="{61065631-45BD-44F8-A088-1A8C12B817F8}" destId="{90991F2F-48B2-469A-AC36-AC182B609F71}" srcOrd="0" destOrd="0" presId="urn:microsoft.com/office/officeart/2018/2/layout/IconVerticalSolidList"/>
    <dgm:cxn modelId="{C0A277A0-54EE-440D-9AD5-F8BEC02C689F}" type="presParOf" srcId="{61065631-45BD-44F8-A088-1A8C12B817F8}" destId="{8A2830C6-0B6B-4255-BD8F-9730E2D0D8CD}" srcOrd="1" destOrd="0" presId="urn:microsoft.com/office/officeart/2018/2/layout/IconVerticalSolidList"/>
    <dgm:cxn modelId="{4E653EF7-D937-4CC6-9AFA-582AE69668EB}" type="presParOf" srcId="{61065631-45BD-44F8-A088-1A8C12B817F8}" destId="{51278832-5EF8-48AE-810F-446DDE68F34E}" srcOrd="2" destOrd="0" presId="urn:microsoft.com/office/officeart/2018/2/layout/IconVerticalSolidList"/>
    <dgm:cxn modelId="{D0FF6809-6BE6-4BBB-8ED4-B988E5B1643E}" type="presParOf" srcId="{61065631-45BD-44F8-A088-1A8C12B817F8}" destId="{C9771780-7053-4919-8D13-53820C66C527}" srcOrd="3" destOrd="0" presId="urn:microsoft.com/office/officeart/2018/2/layout/IconVerticalSolidList"/>
    <dgm:cxn modelId="{0A673490-7563-4CCA-A7A9-3A32F2969719}" type="presParOf" srcId="{6C7FE2A8-21BB-4D72-A903-0C45E47B727B}" destId="{6D95E805-CAF9-4DEB-8703-92B9C94B80E3}" srcOrd="1" destOrd="0" presId="urn:microsoft.com/office/officeart/2018/2/layout/IconVerticalSolidList"/>
    <dgm:cxn modelId="{CA9F4467-55CE-423C-A02C-461AA828AFB3}" type="presParOf" srcId="{6C7FE2A8-21BB-4D72-A903-0C45E47B727B}" destId="{4E00530A-8A8B-4621-A3BB-B9860DBA1FF3}" srcOrd="2" destOrd="0" presId="urn:microsoft.com/office/officeart/2018/2/layout/IconVerticalSolidList"/>
    <dgm:cxn modelId="{C09FA5CB-4FA1-4F03-85C7-4AF9A809B34E}" type="presParOf" srcId="{4E00530A-8A8B-4621-A3BB-B9860DBA1FF3}" destId="{24D24FD9-F50A-4F3D-A076-5DD3925A7A2B}" srcOrd="0" destOrd="0" presId="urn:microsoft.com/office/officeart/2018/2/layout/IconVerticalSolidList"/>
    <dgm:cxn modelId="{736CEC1C-CF27-48FA-B603-475CF7406185}" type="presParOf" srcId="{4E00530A-8A8B-4621-A3BB-B9860DBA1FF3}" destId="{88CE3E81-EA9F-495E-BD5E-FC1F331DA424}" srcOrd="1" destOrd="0" presId="urn:microsoft.com/office/officeart/2018/2/layout/IconVerticalSolidList"/>
    <dgm:cxn modelId="{CB905DBE-ECB9-4EF0-B245-F17B21881178}" type="presParOf" srcId="{4E00530A-8A8B-4621-A3BB-B9860DBA1FF3}" destId="{E305C31B-CD9E-4DA1-A80F-3A4C506374B8}" srcOrd="2" destOrd="0" presId="urn:microsoft.com/office/officeart/2018/2/layout/IconVerticalSolidList"/>
    <dgm:cxn modelId="{F30186D3-DA1B-410D-8917-896DD04D79E5}" type="presParOf" srcId="{4E00530A-8A8B-4621-A3BB-B9860DBA1FF3}" destId="{F6A74783-8A8B-46B4-8479-0E476984B4B4}" srcOrd="3" destOrd="0" presId="urn:microsoft.com/office/officeart/2018/2/layout/IconVerticalSolidList"/>
    <dgm:cxn modelId="{83BF5A9A-8E25-4C17-AD48-F5CF95052E54}" type="presParOf" srcId="{6C7FE2A8-21BB-4D72-A903-0C45E47B727B}" destId="{31EEEF81-E16D-4BEC-BBB0-CD8FA3E66EC5}" srcOrd="3" destOrd="0" presId="urn:microsoft.com/office/officeart/2018/2/layout/IconVerticalSolidList"/>
    <dgm:cxn modelId="{A3B8BC1B-C339-44D3-9E66-08DF8BC8E295}" type="presParOf" srcId="{6C7FE2A8-21BB-4D72-A903-0C45E47B727B}" destId="{3012A807-48C7-4B8C-973F-3475C4BB0967}" srcOrd="4" destOrd="0" presId="urn:microsoft.com/office/officeart/2018/2/layout/IconVerticalSolidList"/>
    <dgm:cxn modelId="{18F9D4B5-3430-4786-9D91-999C345F1897}" type="presParOf" srcId="{3012A807-48C7-4B8C-973F-3475C4BB0967}" destId="{9C0D41AC-65E1-4789-8C8F-0E11071FC3B3}" srcOrd="0" destOrd="0" presId="urn:microsoft.com/office/officeart/2018/2/layout/IconVerticalSolidList"/>
    <dgm:cxn modelId="{383E93F4-CF68-46A1-8768-D8D447A75F21}" type="presParOf" srcId="{3012A807-48C7-4B8C-973F-3475C4BB0967}" destId="{EE02CDAB-D36B-45A0-BE74-E48104EBBBA0}" srcOrd="1" destOrd="0" presId="urn:microsoft.com/office/officeart/2018/2/layout/IconVerticalSolidList"/>
    <dgm:cxn modelId="{0C753E02-BFF1-4651-8F30-96F4CBE2E401}" type="presParOf" srcId="{3012A807-48C7-4B8C-973F-3475C4BB0967}" destId="{3DAA46CC-964A-49A7-B20C-C3594025E3ED}" srcOrd="2" destOrd="0" presId="urn:microsoft.com/office/officeart/2018/2/layout/IconVerticalSolidList"/>
    <dgm:cxn modelId="{AE8A4EC6-0A60-4EA6-87B4-204A6EBFCD50}" type="presParOf" srcId="{3012A807-48C7-4B8C-973F-3475C4BB0967}" destId="{834C91B5-1200-43EE-A7C2-D6FF2F5D6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5A776-E96D-4174-A812-23D7107739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46602-40B0-4B6F-BEED-568FBD6B670D}">
      <dgm:prSet/>
      <dgm:spPr/>
      <dgm:t>
        <a:bodyPr/>
        <a:lstStyle/>
        <a:p>
          <a:r>
            <a:rPr lang="fr-CA"/>
            <a:t>Gestion des produits</a:t>
          </a:r>
          <a:endParaRPr lang="en-US"/>
        </a:p>
      </dgm:t>
    </dgm:pt>
    <dgm:pt modelId="{B04FD863-EF7D-4B89-8007-08595CAB4F38}" type="parTrans" cxnId="{F8FDA5A2-7344-499F-ABA9-BB9E356E95A9}">
      <dgm:prSet/>
      <dgm:spPr/>
      <dgm:t>
        <a:bodyPr/>
        <a:lstStyle/>
        <a:p>
          <a:endParaRPr lang="en-US"/>
        </a:p>
      </dgm:t>
    </dgm:pt>
    <dgm:pt modelId="{FB0F70F0-A8AD-46C2-A124-0BB8691ADDB7}" type="sibTrans" cxnId="{F8FDA5A2-7344-499F-ABA9-BB9E356E95A9}">
      <dgm:prSet/>
      <dgm:spPr/>
      <dgm:t>
        <a:bodyPr/>
        <a:lstStyle/>
        <a:p>
          <a:endParaRPr lang="en-US"/>
        </a:p>
      </dgm:t>
    </dgm:pt>
    <dgm:pt modelId="{22A669C9-8E34-4775-A1A8-95D55540F8FC}">
      <dgm:prSet/>
      <dgm:spPr/>
      <dgm:t>
        <a:bodyPr/>
        <a:lstStyle/>
        <a:p>
          <a:r>
            <a:rPr lang="fr-CA"/>
            <a:t>Impression d’étiquettes</a:t>
          </a:r>
          <a:endParaRPr lang="en-US"/>
        </a:p>
      </dgm:t>
    </dgm:pt>
    <dgm:pt modelId="{C52F61BF-27C9-416E-A267-E7F968A450C2}" type="parTrans" cxnId="{66ACFE78-61BA-4F65-B13E-5BE0778DDDB2}">
      <dgm:prSet/>
      <dgm:spPr/>
      <dgm:t>
        <a:bodyPr/>
        <a:lstStyle/>
        <a:p>
          <a:endParaRPr lang="en-US"/>
        </a:p>
      </dgm:t>
    </dgm:pt>
    <dgm:pt modelId="{8DC64097-4788-4123-8E47-9116DED13784}" type="sibTrans" cxnId="{66ACFE78-61BA-4F65-B13E-5BE0778DDDB2}">
      <dgm:prSet/>
      <dgm:spPr/>
      <dgm:t>
        <a:bodyPr/>
        <a:lstStyle/>
        <a:p>
          <a:endParaRPr lang="en-US"/>
        </a:p>
      </dgm:t>
    </dgm:pt>
    <dgm:pt modelId="{7E41E4FF-E132-43DD-A483-D20D916FF944}">
      <dgm:prSet/>
      <dgm:spPr/>
      <dgm:t>
        <a:bodyPr/>
        <a:lstStyle/>
        <a:p>
          <a:r>
            <a:rPr lang="fr-CA" dirty="0"/>
            <a:t>Entrée d’inventaire</a:t>
          </a:r>
          <a:endParaRPr lang="en-US" dirty="0"/>
        </a:p>
      </dgm:t>
    </dgm:pt>
    <dgm:pt modelId="{A4E45C1F-2EDF-4ED8-8173-9FAD40F8C657}" type="parTrans" cxnId="{CC8C67C3-E5F4-44DF-8DD7-A82AAE2BE71C}">
      <dgm:prSet/>
      <dgm:spPr/>
      <dgm:t>
        <a:bodyPr/>
        <a:lstStyle/>
        <a:p>
          <a:endParaRPr lang="en-US"/>
        </a:p>
      </dgm:t>
    </dgm:pt>
    <dgm:pt modelId="{1DF32A49-414F-4309-B3AC-DB43589ED2B0}" type="sibTrans" cxnId="{CC8C67C3-E5F4-44DF-8DD7-A82AAE2BE71C}">
      <dgm:prSet/>
      <dgm:spPr/>
      <dgm:t>
        <a:bodyPr/>
        <a:lstStyle/>
        <a:p>
          <a:endParaRPr lang="en-US"/>
        </a:p>
      </dgm:t>
    </dgm:pt>
    <dgm:pt modelId="{FA03975D-DE2F-4A8E-9113-726D6864A6FF}" type="pres">
      <dgm:prSet presAssocID="{F085A776-E96D-4174-A812-23D7107739EA}" presName="root" presStyleCnt="0">
        <dgm:presLayoutVars>
          <dgm:dir/>
          <dgm:resizeHandles val="exact"/>
        </dgm:presLayoutVars>
      </dgm:prSet>
      <dgm:spPr/>
    </dgm:pt>
    <dgm:pt modelId="{C6C87370-E075-409A-B3FC-C6174020AA43}" type="pres">
      <dgm:prSet presAssocID="{B4746602-40B0-4B6F-BEED-568FBD6B670D}" presName="compNode" presStyleCnt="0"/>
      <dgm:spPr/>
    </dgm:pt>
    <dgm:pt modelId="{E66B8F21-F49E-49E1-BDB1-686CB95F35B1}" type="pres">
      <dgm:prSet presAssocID="{B4746602-40B0-4B6F-BEED-568FBD6B670D}" presName="bgRect" presStyleLbl="bgShp" presStyleIdx="0" presStyleCnt="3"/>
      <dgm:spPr/>
    </dgm:pt>
    <dgm:pt modelId="{8B9A792A-206D-46AC-8D22-402D869B1CAE}" type="pres">
      <dgm:prSet presAssocID="{B4746602-40B0-4B6F-BEED-568FBD6B6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8063D23-8A9E-49FE-A490-C2831C32EC86}" type="pres">
      <dgm:prSet presAssocID="{B4746602-40B0-4B6F-BEED-568FBD6B670D}" presName="spaceRect" presStyleCnt="0"/>
      <dgm:spPr/>
    </dgm:pt>
    <dgm:pt modelId="{85CC0B62-9783-4DA5-9396-E290FE356371}" type="pres">
      <dgm:prSet presAssocID="{B4746602-40B0-4B6F-BEED-568FBD6B670D}" presName="parTx" presStyleLbl="revTx" presStyleIdx="0" presStyleCnt="3">
        <dgm:presLayoutVars>
          <dgm:chMax val="0"/>
          <dgm:chPref val="0"/>
        </dgm:presLayoutVars>
      </dgm:prSet>
      <dgm:spPr/>
    </dgm:pt>
    <dgm:pt modelId="{0B0096D2-A50C-460F-B338-F5726DBB386A}" type="pres">
      <dgm:prSet presAssocID="{FB0F70F0-A8AD-46C2-A124-0BB8691ADDB7}" presName="sibTrans" presStyleCnt="0"/>
      <dgm:spPr/>
    </dgm:pt>
    <dgm:pt modelId="{D8074C9F-381E-436C-B23C-B379BB881A1A}" type="pres">
      <dgm:prSet presAssocID="{22A669C9-8E34-4775-A1A8-95D55540F8FC}" presName="compNode" presStyleCnt="0"/>
      <dgm:spPr/>
    </dgm:pt>
    <dgm:pt modelId="{1F34687E-D4B5-4F68-A720-B181EAE700D8}" type="pres">
      <dgm:prSet presAssocID="{22A669C9-8E34-4775-A1A8-95D55540F8FC}" presName="bgRect" presStyleLbl="bgShp" presStyleIdx="1" presStyleCnt="3"/>
      <dgm:spPr/>
    </dgm:pt>
    <dgm:pt modelId="{9CAB5D7E-6812-42DE-9FB1-251C44F77D5A}" type="pres">
      <dgm:prSet presAssocID="{22A669C9-8E34-4775-A1A8-95D55540F8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553A6039-AF2F-4500-8BA2-4A1D7D717D03}" type="pres">
      <dgm:prSet presAssocID="{22A669C9-8E34-4775-A1A8-95D55540F8FC}" presName="spaceRect" presStyleCnt="0"/>
      <dgm:spPr/>
    </dgm:pt>
    <dgm:pt modelId="{70D575D8-65AC-40DF-83FA-AC003290AF36}" type="pres">
      <dgm:prSet presAssocID="{22A669C9-8E34-4775-A1A8-95D55540F8FC}" presName="parTx" presStyleLbl="revTx" presStyleIdx="1" presStyleCnt="3">
        <dgm:presLayoutVars>
          <dgm:chMax val="0"/>
          <dgm:chPref val="0"/>
        </dgm:presLayoutVars>
      </dgm:prSet>
      <dgm:spPr/>
    </dgm:pt>
    <dgm:pt modelId="{08A75E6B-470F-49B9-9F74-53FA844FAA34}" type="pres">
      <dgm:prSet presAssocID="{8DC64097-4788-4123-8E47-9116DED13784}" presName="sibTrans" presStyleCnt="0"/>
      <dgm:spPr/>
    </dgm:pt>
    <dgm:pt modelId="{6CC0F889-5E0D-4840-B468-F4D748DFD391}" type="pres">
      <dgm:prSet presAssocID="{7E41E4FF-E132-43DD-A483-D20D916FF944}" presName="compNode" presStyleCnt="0"/>
      <dgm:spPr/>
    </dgm:pt>
    <dgm:pt modelId="{72815C53-3415-4601-927C-649C54E81E25}" type="pres">
      <dgm:prSet presAssocID="{7E41E4FF-E132-43DD-A483-D20D916FF944}" presName="bgRect" presStyleLbl="bgShp" presStyleIdx="2" presStyleCnt="3"/>
      <dgm:spPr/>
    </dgm:pt>
    <dgm:pt modelId="{FD18E021-B6E7-4307-88E1-C67694FAB036}" type="pres">
      <dgm:prSet presAssocID="{7E41E4FF-E132-43DD-A483-D20D916FF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F5767A0A-FFC2-4252-A415-ACA48361F511}" type="pres">
      <dgm:prSet presAssocID="{7E41E4FF-E132-43DD-A483-D20D916FF944}" presName="spaceRect" presStyleCnt="0"/>
      <dgm:spPr/>
    </dgm:pt>
    <dgm:pt modelId="{A397F0B0-7019-4CFC-A47F-E1ECEFD8F4F8}" type="pres">
      <dgm:prSet presAssocID="{7E41E4FF-E132-43DD-A483-D20D916FF9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3DC10E-85C6-4E6D-B1D4-02D5E55E9343}" type="presOf" srcId="{B4746602-40B0-4B6F-BEED-568FBD6B670D}" destId="{85CC0B62-9783-4DA5-9396-E290FE356371}" srcOrd="0" destOrd="0" presId="urn:microsoft.com/office/officeart/2018/2/layout/IconVerticalSolidList"/>
    <dgm:cxn modelId="{14DC1519-6712-45BA-83E5-6089B805F33C}" type="presOf" srcId="{22A669C9-8E34-4775-A1A8-95D55540F8FC}" destId="{70D575D8-65AC-40DF-83FA-AC003290AF36}" srcOrd="0" destOrd="0" presId="urn:microsoft.com/office/officeart/2018/2/layout/IconVerticalSolidList"/>
    <dgm:cxn modelId="{4F23FE19-7226-4F0D-9504-27023270B56F}" type="presOf" srcId="{7E41E4FF-E132-43DD-A483-D20D916FF944}" destId="{A397F0B0-7019-4CFC-A47F-E1ECEFD8F4F8}" srcOrd="0" destOrd="0" presId="urn:microsoft.com/office/officeart/2018/2/layout/IconVerticalSolidList"/>
    <dgm:cxn modelId="{66ACFE78-61BA-4F65-B13E-5BE0778DDDB2}" srcId="{F085A776-E96D-4174-A812-23D7107739EA}" destId="{22A669C9-8E34-4775-A1A8-95D55540F8FC}" srcOrd="1" destOrd="0" parTransId="{C52F61BF-27C9-416E-A267-E7F968A450C2}" sibTransId="{8DC64097-4788-4123-8E47-9116DED13784}"/>
    <dgm:cxn modelId="{F8FDA5A2-7344-499F-ABA9-BB9E356E95A9}" srcId="{F085A776-E96D-4174-A812-23D7107739EA}" destId="{B4746602-40B0-4B6F-BEED-568FBD6B670D}" srcOrd="0" destOrd="0" parTransId="{B04FD863-EF7D-4B89-8007-08595CAB4F38}" sibTransId="{FB0F70F0-A8AD-46C2-A124-0BB8691ADDB7}"/>
    <dgm:cxn modelId="{49015EA4-8BE0-40DA-9F93-3D1A9CE09343}" type="presOf" srcId="{F085A776-E96D-4174-A812-23D7107739EA}" destId="{FA03975D-DE2F-4A8E-9113-726D6864A6FF}" srcOrd="0" destOrd="0" presId="urn:microsoft.com/office/officeart/2018/2/layout/IconVerticalSolidList"/>
    <dgm:cxn modelId="{CC8C67C3-E5F4-44DF-8DD7-A82AAE2BE71C}" srcId="{F085A776-E96D-4174-A812-23D7107739EA}" destId="{7E41E4FF-E132-43DD-A483-D20D916FF944}" srcOrd="2" destOrd="0" parTransId="{A4E45C1F-2EDF-4ED8-8173-9FAD40F8C657}" sibTransId="{1DF32A49-414F-4309-B3AC-DB43589ED2B0}"/>
    <dgm:cxn modelId="{A22F5280-5A5D-452C-999E-66F96B6F965F}" type="presParOf" srcId="{FA03975D-DE2F-4A8E-9113-726D6864A6FF}" destId="{C6C87370-E075-409A-B3FC-C6174020AA43}" srcOrd="0" destOrd="0" presId="urn:microsoft.com/office/officeart/2018/2/layout/IconVerticalSolidList"/>
    <dgm:cxn modelId="{9CFE1846-5ACB-474E-81C8-2EFF28EF1868}" type="presParOf" srcId="{C6C87370-E075-409A-B3FC-C6174020AA43}" destId="{E66B8F21-F49E-49E1-BDB1-686CB95F35B1}" srcOrd="0" destOrd="0" presId="urn:microsoft.com/office/officeart/2018/2/layout/IconVerticalSolidList"/>
    <dgm:cxn modelId="{F3095BCF-A09D-4B1D-9469-811060D93BEA}" type="presParOf" srcId="{C6C87370-E075-409A-B3FC-C6174020AA43}" destId="{8B9A792A-206D-46AC-8D22-402D869B1CAE}" srcOrd="1" destOrd="0" presId="urn:microsoft.com/office/officeart/2018/2/layout/IconVerticalSolidList"/>
    <dgm:cxn modelId="{B64B9DEF-0427-4387-828A-4E4B49E1F12D}" type="presParOf" srcId="{C6C87370-E075-409A-B3FC-C6174020AA43}" destId="{58063D23-8A9E-49FE-A490-C2831C32EC86}" srcOrd="2" destOrd="0" presId="urn:microsoft.com/office/officeart/2018/2/layout/IconVerticalSolidList"/>
    <dgm:cxn modelId="{4E49AA98-007F-4DD9-9E3F-ADBC8777A012}" type="presParOf" srcId="{C6C87370-E075-409A-B3FC-C6174020AA43}" destId="{85CC0B62-9783-4DA5-9396-E290FE356371}" srcOrd="3" destOrd="0" presId="urn:microsoft.com/office/officeart/2018/2/layout/IconVerticalSolidList"/>
    <dgm:cxn modelId="{DABBE394-90B6-4030-A77A-5D2511AEB8BE}" type="presParOf" srcId="{FA03975D-DE2F-4A8E-9113-726D6864A6FF}" destId="{0B0096D2-A50C-460F-B338-F5726DBB386A}" srcOrd="1" destOrd="0" presId="urn:microsoft.com/office/officeart/2018/2/layout/IconVerticalSolidList"/>
    <dgm:cxn modelId="{EB3C7120-14A8-4710-A1A3-9F46905E3096}" type="presParOf" srcId="{FA03975D-DE2F-4A8E-9113-726D6864A6FF}" destId="{D8074C9F-381E-436C-B23C-B379BB881A1A}" srcOrd="2" destOrd="0" presId="urn:microsoft.com/office/officeart/2018/2/layout/IconVerticalSolidList"/>
    <dgm:cxn modelId="{C9E6A0CB-0876-4942-A204-B8DB1D6CBBF0}" type="presParOf" srcId="{D8074C9F-381E-436C-B23C-B379BB881A1A}" destId="{1F34687E-D4B5-4F68-A720-B181EAE700D8}" srcOrd="0" destOrd="0" presId="urn:microsoft.com/office/officeart/2018/2/layout/IconVerticalSolidList"/>
    <dgm:cxn modelId="{035B9E0F-C956-4E25-8B04-E6C1C200195B}" type="presParOf" srcId="{D8074C9F-381E-436C-B23C-B379BB881A1A}" destId="{9CAB5D7E-6812-42DE-9FB1-251C44F77D5A}" srcOrd="1" destOrd="0" presId="urn:microsoft.com/office/officeart/2018/2/layout/IconVerticalSolidList"/>
    <dgm:cxn modelId="{85FFF03B-E923-4278-9D22-E5E76A27F887}" type="presParOf" srcId="{D8074C9F-381E-436C-B23C-B379BB881A1A}" destId="{553A6039-AF2F-4500-8BA2-4A1D7D717D03}" srcOrd="2" destOrd="0" presId="urn:microsoft.com/office/officeart/2018/2/layout/IconVerticalSolidList"/>
    <dgm:cxn modelId="{F88A4C0C-1A73-4E46-9516-E9A20EFFDF99}" type="presParOf" srcId="{D8074C9F-381E-436C-B23C-B379BB881A1A}" destId="{70D575D8-65AC-40DF-83FA-AC003290AF36}" srcOrd="3" destOrd="0" presId="urn:microsoft.com/office/officeart/2018/2/layout/IconVerticalSolidList"/>
    <dgm:cxn modelId="{5D202A11-82D6-4568-B8BD-BB0BF89C2C90}" type="presParOf" srcId="{FA03975D-DE2F-4A8E-9113-726D6864A6FF}" destId="{08A75E6B-470F-49B9-9F74-53FA844FAA34}" srcOrd="3" destOrd="0" presId="urn:microsoft.com/office/officeart/2018/2/layout/IconVerticalSolidList"/>
    <dgm:cxn modelId="{724230FB-136C-4433-A937-4B7AFF5998BA}" type="presParOf" srcId="{FA03975D-DE2F-4A8E-9113-726D6864A6FF}" destId="{6CC0F889-5E0D-4840-B468-F4D748DFD391}" srcOrd="4" destOrd="0" presId="urn:microsoft.com/office/officeart/2018/2/layout/IconVerticalSolidList"/>
    <dgm:cxn modelId="{F22F9B46-E7C4-4182-8BBA-73BFE6FB6E41}" type="presParOf" srcId="{6CC0F889-5E0D-4840-B468-F4D748DFD391}" destId="{72815C53-3415-4601-927C-649C54E81E25}" srcOrd="0" destOrd="0" presId="urn:microsoft.com/office/officeart/2018/2/layout/IconVerticalSolidList"/>
    <dgm:cxn modelId="{9A4BCEEB-0DD5-4682-BA59-6671C84E128F}" type="presParOf" srcId="{6CC0F889-5E0D-4840-B468-F4D748DFD391}" destId="{FD18E021-B6E7-4307-88E1-C67694FAB036}" srcOrd="1" destOrd="0" presId="urn:microsoft.com/office/officeart/2018/2/layout/IconVerticalSolidList"/>
    <dgm:cxn modelId="{03FC127C-27B0-4291-9BCE-F56EEDDF7A39}" type="presParOf" srcId="{6CC0F889-5E0D-4840-B468-F4D748DFD391}" destId="{F5767A0A-FFC2-4252-A415-ACA48361F511}" srcOrd="2" destOrd="0" presId="urn:microsoft.com/office/officeart/2018/2/layout/IconVerticalSolidList"/>
    <dgm:cxn modelId="{BF2B61B2-CF8D-4A86-AE5D-182146BAD789}" type="presParOf" srcId="{6CC0F889-5E0D-4840-B468-F4D748DFD391}" destId="{A397F0B0-7019-4CFC-A47F-E1ECEFD8F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3507D8-0324-4C61-B18C-F8F637151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9F1D17-1237-4CB4-A6C8-F1935A313BF5}">
      <dgm:prSet/>
      <dgm:spPr/>
      <dgm:t>
        <a:bodyPr/>
        <a:lstStyle/>
        <a:p>
          <a:r>
            <a:rPr lang="fr-CA"/>
            <a:t>Sortie d’inventaire</a:t>
          </a:r>
          <a:endParaRPr lang="en-US"/>
        </a:p>
      </dgm:t>
    </dgm:pt>
    <dgm:pt modelId="{12C01DAA-AF80-4C37-8056-90140B35DC6D}" type="parTrans" cxnId="{5488A996-0975-4AD8-984A-D1AE1264CF4F}">
      <dgm:prSet/>
      <dgm:spPr/>
      <dgm:t>
        <a:bodyPr/>
        <a:lstStyle/>
        <a:p>
          <a:endParaRPr lang="en-US"/>
        </a:p>
      </dgm:t>
    </dgm:pt>
    <dgm:pt modelId="{32040DEE-4D32-447A-ADCC-6DAD01704033}" type="sibTrans" cxnId="{5488A996-0975-4AD8-984A-D1AE1264CF4F}">
      <dgm:prSet/>
      <dgm:spPr/>
      <dgm:t>
        <a:bodyPr/>
        <a:lstStyle/>
        <a:p>
          <a:endParaRPr lang="en-US"/>
        </a:p>
      </dgm:t>
    </dgm:pt>
    <dgm:pt modelId="{FA7425A5-EEDB-4B2C-93B8-C25C9E09F4B8}">
      <dgm:prSet/>
      <dgm:spPr/>
      <dgm:t>
        <a:bodyPr/>
        <a:lstStyle/>
        <a:p>
          <a:r>
            <a:rPr lang="fr-CA"/>
            <a:t>Gestion des catégories (de produits)</a:t>
          </a:r>
          <a:endParaRPr lang="en-US"/>
        </a:p>
      </dgm:t>
    </dgm:pt>
    <dgm:pt modelId="{B360296D-1430-4570-B2EC-16E5B7CDA0BE}" type="parTrans" cxnId="{AAD3D2FD-7DF2-4A73-AB38-4BA52D2EAF80}">
      <dgm:prSet/>
      <dgm:spPr/>
      <dgm:t>
        <a:bodyPr/>
        <a:lstStyle/>
        <a:p>
          <a:endParaRPr lang="en-US"/>
        </a:p>
      </dgm:t>
    </dgm:pt>
    <dgm:pt modelId="{151F6D2D-7D46-47D1-82B5-9DAED3C77DA4}" type="sibTrans" cxnId="{AAD3D2FD-7DF2-4A73-AB38-4BA52D2EAF80}">
      <dgm:prSet/>
      <dgm:spPr/>
      <dgm:t>
        <a:bodyPr/>
        <a:lstStyle/>
        <a:p>
          <a:endParaRPr lang="en-US"/>
        </a:p>
      </dgm:t>
    </dgm:pt>
    <dgm:pt modelId="{AFDF7994-1267-486F-A10A-CE5381794651}">
      <dgm:prSet/>
      <dgm:spPr/>
      <dgm:t>
        <a:bodyPr/>
        <a:lstStyle/>
        <a:p>
          <a:r>
            <a:rPr lang="fr-CA"/>
            <a:t>Gestion des départements</a:t>
          </a:r>
          <a:endParaRPr lang="en-US"/>
        </a:p>
      </dgm:t>
    </dgm:pt>
    <dgm:pt modelId="{313C1B63-B63C-4EA9-B465-821D2DF393CA}" type="parTrans" cxnId="{DA3EB1DB-6F42-41EE-A0EC-BB62E3163ECA}">
      <dgm:prSet/>
      <dgm:spPr/>
      <dgm:t>
        <a:bodyPr/>
        <a:lstStyle/>
        <a:p>
          <a:endParaRPr lang="en-US"/>
        </a:p>
      </dgm:t>
    </dgm:pt>
    <dgm:pt modelId="{0087A6E7-383F-468A-BAB3-419931835ECE}" type="sibTrans" cxnId="{DA3EB1DB-6F42-41EE-A0EC-BB62E3163ECA}">
      <dgm:prSet/>
      <dgm:spPr/>
      <dgm:t>
        <a:bodyPr/>
        <a:lstStyle/>
        <a:p>
          <a:endParaRPr lang="en-US"/>
        </a:p>
      </dgm:t>
    </dgm:pt>
    <dgm:pt modelId="{BED345C1-3821-4C09-909D-7DE2ADF4134B}">
      <dgm:prSet/>
      <dgm:spPr/>
      <dgm:t>
        <a:bodyPr/>
        <a:lstStyle/>
        <a:p>
          <a:r>
            <a:rPr lang="fr-CA"/>
            <a:t>Gestion des unités de mesures </a:t>
          </a:r>
          <a:endParaRPr lang="en-US"/>
        </a:p>
      </dgm:t>
    </dgm:pt>
    <dgm:pt modelId="{BADD44EB-0BDB-4B7B-AAE7-BE1133EFD4D3}" type="parTrans" cxnId="{70B1C641-C366-4A8E-905C-4B761AB8A054}">
      <dgm:prSet/>
      <dgm:spPr/>
      <dgm:t>
        <a:bodyPr/>
        <a:lstStyle/>
        <a:p>
          <a:endParaRPr lang="en-US"/>
        </a:p>
      </dgm:t>
    </dgm:pt>
    <dgm:pt modelId="{05B913E9-6C5D-4C14-8CC4-C49D9052670A}" type="sibTrans" cxnId="{70B1C641-C366-4A8E-905C-4B761AB8A054}">
      <dgm:prSet/>
      <dgm:spPr/>
      <dgm:t>
        <a:bodyPr/>
        <a:lstStyle/>
        <a:p>
          <a:endParaRPr lang="en-US"/>
        </a:p>
      </dgm:t>
    </dgm:pt>
    <dgm:pt modelId="{EC4D8095-2ADC-4E15-B181-D8F4963F0C74}">
      <dgm:prSet/>
      <dgm:spPr/>
      <dgm:t>
        <a:bodyPr/>
        <a:lstStyle/>
        <a:p>
          <a:r>
            <a:rPr lang="fr-CA"/>
            <a:t>Gestion des localisations</a:t>
          </a:r>
          <a:endParaRPr lang="en-US"/>
        </a:p>
      </dgm:t>
    </dgm:pt>
    <dgm:pt modelId="{59ED57EE-4AC6-4632-BA0C-3E885FE8DBEC}" type="parTrans" cxnId="{9958C833-F6A1-4E7C-A3A8-5B660FAA792F}">
      <dgm:prSet/>
      <dgm:spPr/>
      <dgm:t>
        <a:bodyPr/>
        <a:lstStyle/>
        <a:p>
          <a:endParaRPr lang="en-US"/>
        </a:p>
      </dgm:t>
    </dgm:pt>
    <dgm:pt modelId="{C24CC18D-D78C-403C-8A04-99E615A73225}" type="sibTrans" cxnId="{9958C833-F6A1-4E7C-A3A8-5B660FAA792F}">
      <dgm:prSet/>
      <dgm:spPr/>
      <dgm:t>
        <a:bodyPr/>
        <a:lstStyle/>
        <a:p>
          <a:endParaRPr lang="en-US"/>
        </a:p>
      </dgm:t>
    </dgm:pt>
    <dgm:pt modelId="{DAB0975A-4F5A-465C-BE7D-8872CFE0F4CD}" type="pres">
      <dgm:prSet presAssocID="{723507D8-0324-4C61-B18C-F8F637151FAB}" presName="root" presStyleCnt="0">
        <dgm:presLayoutVars>
          <dgm:dir/>
          <dgm:resizeHandles val="exact"/>
        </dgm:presLayoutVars>
      </dgm:prSet>
      <dgm:spPr/>
    </dgm:pt>
    <dgm:pt modelId="{7E1AF9C1-AAAD-40B4-9D2D-CFC798342B53}" type="pres">
      <dgm:prSet presAssocID="{849F1D17-1237-4CB4-A6C8-F1935A313BF5}" presName="compNode" presStyleCnt="0"/>
      <dgm:spPr/>
    </dgm:pt>
    <dgm:pt modelId="{A224BB88-FC80-4F55-8130-C63C90DF67E9}" type="pres">
      <dgm:prSet presAssocID="{849F1D17-1237-4CB4-A6C8-F1935A313BF5}" presName="bgRect" presStyleLbl="bgShp" presStyleIdx="0" presStyleCnt="5"/>
      <dgm:spPr/>
    </dgm:pt>
    <dgm:pt modelId="{837E124B-9F1A-42DB-ABF9-CE2A9D2022B4}" type="pres">
      <dgm:prSet presAssocID="{849F1D17-1237-4CB4-A6C8-F1935A313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094B907-FE39-49DA-849B-162E0B3E8409}" type="pres">
      <dgm:prSet presAssocID="{849F1D17-1237-4CB4-A6C8-F1935A313BF5}" presName="spaceRect" presStyleCnt="0"/>
      <dgm:spPr/>
    </dgm:pt>
    <dgm:pt modelId="{CA7B21BF-CA00-48F6-8926-C5235B58BE63}" type="pres">
      <dgm:prSet presAssocID="{849F1D17-1237-4CB4-A6C8-F1935A313BF5}" presName="parTx" presStyleLbl="revTx" presStyleIdx="0" presStyleCnt="5">
        <dgm:presLayoutVars>
          <dgm:chMax val="0"/>
          <dgm:chPref val="0"/>
        </dgm:presLayoutVars>
      </dgm:prSet>
      <dgm:spPr/>
    </dgm:pt>
    <dgm:pt modelId="{29B342CD-D9B7-4DB9-892D-7DD4EEF637C2}" type="pres">
      <dgm:prSet presAssocID="{32040DEE-4D32-447A-ADCC-6DAD01704033}" presName="sibTrans" presStyleCnt="0"/>
      <dgm:spPr/>
    </dgm:pt>
    <dgm:pt modelId="{AC8A2F9D-EE38-41C8-98CB-7E8DFDEB1505}" type="pres">
      <dgm:prSet presAssocID="{FA7425A5-EEDB-4B2C-93B8-C25C9E09F4B8}" presName="compNode" presStyleCnt="0"/>
      <dgm:spPr/>
    </dgm:pt>
    <dgm:pt modelId="{A2E0FF6B-26BF-4059-828A-0DCE0358C457}" type="pres">
      <dgm:prSet presAssocID="{FA7425A5-EEDB-4B2C-93B8-C25C9E09F4B8}" presName="bgRect" presStyleLbl="bgShp" presStyleIdx="1" presStyleCnt="5"/>
      <dgm:spPr/>
    </dgm:pt>
    <dgm:pt modelId="{B4333DAC-3749-4618-AF90-9F57222C5229}" type="pres">
      <dgm:prSet presAssocID="{FA7425A5-EEDB-4B2C-93B8-C25C9E09F4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D702CD-F7E5-4AF9-A363-1C4DBA76FDF1}" type="pres">
      <dgm:prSet presAssocID="{FA7425A5-EEDB-4B2C-93B8-C25C9E09F4B8}" presName="spaceRect" presStyleCnt="0"/>
      <dgm:spPr/>
    </dgm:pt>
    <dgm:pt modelId="{ACC65E8F-8327-4C7F-8A47-E832A560516B}" type="pres">
      <dgm:prSet presAssocID="{FA7425A5-EEDB-4B2C-93B8-C25C9E09F4B8}" presName="parTx" presStyleLbl="revTx" presStyleIdx="1" presStyleCnt="5">
        <dgm:presLayoutVars>
          <dgm:chMax val="0"/>
          <dgm:chPref val="0"/>
        </dgm:presLayoutVars>
      </dgm:prSet>
      <dgm:spPr/>
    </dgm:pt>
    <dgm:pt modelId="{4BD22BA9-3521-4FC7-9A30-90E68EC330FD}" type="pres">
      <dgm:prSet presAssocID="{151F6D2D-7D46-47D1-82B5-9DAED3C77DA4}" presName="sibTrans" presStyleCnt="0"/>
      <dgm:spPr/>
    </dgm:pt>
    <dgm:pt modelId="{0C61262F-B1A9-4324-98C6-75B43EABAAF7}" type="pres">
      <dgm:prSet presAssocID="{AFDF7994-1267-486F-A10A-CE5381794651}" presName="compNode" presStyleCnt="0"/>
      <dgm:spPr/>
    </dgm:pt>
    <dgm:pt modelId="{008A1A1F-5D39-4943-A642-965B058F1685}" type="pres">
      <dgm:prSet presAssocID="{AFDF7994-1267-486F-A10A-CE5381794651}" presName="bgRect" presStyleLbl="bgShp" presStyleIdx="2" presStyleCnt="5"/>
      <dgm:spPr/>
    </dgm:pt>
    <dgm:pt modelId="{31CFDA73-A6E2-41BD-B135-AB29F08B0C00}" type="pres">
      <dgm:prSet presAssocID="{AFDF7994-1267-486F-A10A-CE53817946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10ABEC1-21AB-4F53-9883-B8E06A8AE17A}" type="pres">
      <dgm:prSet presAssocID="{AFDF7994-1267-486F-A10A-CE5381794651}" presName="spaceRect" presStyleCnt="0"/>
      <dgm:spPr/>
    </dgm:pt>
    <dgm:pt modelId="{3B192568-BF72-4633-9964-DADEFA508DD0}" type="pres">
      <dgm:prSet presAssocID="{AFDF7994-1267-486F-A10A-CE5381794651}" presName="parTx" presStyleLbl="revTx" presStyleIdx="2" presStyleCnt="5">
        <dgm:presLayoutVars>
          <dgm:chMax val="0"/>
          <dgm:chPref val="0"/>
        </dgm:presLayoutVars>
      </dgm:prSet>
      <dgm:spPr/>
    </dgm:pt>
    <dgm:pt modelId="{F9D89E7F-5945-4C34-9B8F-391AFFCEDE13}" type="pres">
      <dgm:prSet presAssocID="{0087A6E7-383F-468A-BAB3-419931835ECE}" presName="sibTrans" presStyleCnt="0"/>
      <dgm:spPr/>
    </dgm:pt>
    <dgm:pt modelId="{FB9FEFE1-9264-4A05-95AA-814AA40B1E51}" type="pres">
      <dgm:prSet presAssocID="{BED345C1-3821-4C09-909D-7DE2ADF4134B}" presName="compNode" presStyleCnt="0"/>
      <dgm:spPr/>
    </dgm:pt>
    <dgm:pt modelId="{BF4FA41A-2248-4C0F-9019-280D54C580ED}" type="pres">
      <dgm:prSet presAssocID="{BED345C1-3821-4C09-909D-7DE2ADF4134B}" presName="bgRect" presStyleLbl="bgShp" presStyleIdx="3" presStyleCnt="5"/>
      <dgm:spPr/>
    </dgm:pt>
    <dgm:pt modelId="{A5D463CA-D4AB-4331-B5B0-750F1FEDAF46}" type="pres">
      <dgm:prSet presAssocID="{BED345C1-3821-4C09-909D-7DE2ADF413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F3F2D51-BF4E-45B7-8E50-BA123B5AE7EA}" type="pres">
      <dgm:prSet presAssocID="{BED345C1-3821-4C09-909D-7DE2ADF4134B}" presName="spaceRect" presStyleCnt="0"/>
      <dgm:spPr/>
    </dgm:pt>
    <dgm:pt modelId="{675494E9-BAC2-4135-A214-1042C15057D0}" type="pres">
      <dgm:prSet presAssocID="{BED345C1-3821-4C09-909D-7DE2ADF4134B}" presName="parTx" presStyleLbl="revTx" presStyleIdx="3" presStyleCnt="5">
        <dgm:presLayoutVars>
          <dgm:chMax val="0"/>
          <dgm:chPref val="0"/>
        </dgm:presLayoutVars>
      </dgm:prSet>
      <dgm:spPr/>
    </dgm:pt>
    <dgm:pt modelId="{F8837A7D-5E55-429E-9970-44AC6789CE63}" type="pres">
      <dgm:prSet presAssocID="{05B913E9-6C5D-4C14-8CC4-C49D9052670A}" presName="sibTrans" presStyleCnt="0"/>
      <dgm:spPr/>
    </dgm:pt>
    <dgm:pt modelId="{52A25992-7C60-4C09-BDDC-4CACE15695E3}" type="pres">
      <dgm:prSet presAssocID="{EC4D8095-2ADC-4E15-B181-D8F4963F0C74}" presName="compNode" presStyleCnt="0"/>
      <dgm:spPr/>
    </dgm:pt>
    <dgm:pt modelId="{99319B25-E088-4C53-B092-ED48F35FA543}" type="pres">
      <dgm:prSet presAssocID="{EC4D8095-2ADC-4E15-B181-D8F4963F0C74}" presName="bgRect" presStyleLbl="bgShp" presStyleIdx="4" presStyleCnt="5"/>
      <dgm:spPr/>
    </dgm:pt>
    <dgm:pt modelId="{94325253-1568-4AB2-9DD0-58672E2FEBBF}" type="pres">
      <dgm:prSet presAssocID="{EC4D8095-2ADC-4E15-B181-D8F4963F0C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02E2344-77BF-42DA-9FF7-E07C5A517E8F}" type="pres">
      <dgm:prSet presAssocID="{EC4D8095-2ADC-4E15-B181-D8F4963F0C74}" presName="spaceRect" presStyleCnt="0"/>
      <dgm:spPr/>
    </dgm:pt>
    <dgm:pt modelId="{048567C1-9C9A-48B2-B812-30B9ADC5D08B}" type="pres">
      <dgm:prSet presAssocID="{EC4D8095-2ADC-4E15-B181-D8F4963F0C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58C833-F6A1-4E7C-A3A8-5B660FAA792F}" srcId="{723507D8-0324-4C61-B18C-F8F637151FAB}" destId="{EC4D8095-2ADC-4E15-B181-D8F4963F0C74}" srcOrd="4" destOrd="0" parTransId="{59ED57EE-4AC6-4632-BA0C-3E885FE8DBEC}" sibTransId="{C24CC18D-D78C-403C-8A04-99E615A73225}"/>
    <dgm:cxn modelId="{70B1C641-C366-4A8E-905C-4B761AB8A054}" srcId="{723507D8-0324-4C61-B18C-F8F637151FAB}" destId="{BED345C1-3821-4C09-909D-7DE2ADF4134B}" srcOrd="3" destOrd="0" parTransId="{BADD44EB-0BDB-4B7B-AAE7-BE1133EFD4D3}" sibTransId="{05B913E9-6C5D-4C14-8CC4-C49D9052670A}"/>
    <dgm:cxn modelId="{9BFCBC51-4D2B-402C-8D66-2153AFBB8E0D}" type="presOf" srcId="{BED345C1-3821-4C09-909D-7DE2ADF4134B}" destId="{675494E9-BAC2-4135-A214-1042C15057D0}" srcOrd="0" destOrd="0" presId="urn:microsoft.com/office/officeart/2018/2/layout/IconVerticalSolidList"/>
    <dgm:cxn modelId="{CB151774-543D-47DE-9A08-9FBFB7E2FE1D}" type="presOf" srcId="{AFDF7994-1267-486F-A10A-CE5381794651}" destId="{3B192568-BF72-4633-9964-DADEFA508DD0}" srcOrd="0" destOrd="0" presId="urn:microsoft.com/office/officeart/2018/2/layout/IconVerticalSolidList"/>
    <dgm:cxn modelId="{567CAE7B-B47B-4BCD-894E-305FE91C7700}" type="presOf" srcId="{723507D8-0324-4C61-B18C-F8F637151FAB}" destId="{DAB0975A-4F5A-465C-BE7D-8872CFE0F4CD}" srcOrd="0" destOrd="0" presId="urn:microsoft.com/office/officeart/2018/2/layout/IconVerticalSolidList"/>
    <dgm:cxn modelId="{5488A996-0975-4AD8-984A-D1AE1264CF4F}" srcId="{723507D8-0324-4C61-B18C-F8F637151FAB}" destId="{849F1D17-1237-4CB4-A6C8-F1935A313BF5}" srcOrd="0" destOrd="0" parTransId="{12C01DAA-AF80-4C37-8056-90140B35DC6D}" sibTransId="{32040DEE-4D32-447A-ADCC-6DAD01704033}"/>
    <dgm:cxn modelId="{9A4169B5-DF3C-4C7C-AABF-9BE3CB8FDE9C}" type="presOf" srcId="{849F1D17-1237-4CB4-A6C8-F1935A313BF5}" destId="{CA7B21BF-CA00-48F6-8926-C5235B58BE63}" srcOrd="0" destOrd="0" presId="urn:microsoft.com/office/officeart/2018/2/layout/IconVerticalSolidList"/>
    <dgm:cxn modelId="{F0D890C2-639A-411D-A65B-F29C930B1736}" type="presOf" srcId="{EC4D8095-2ADC-4E15-B181-D8F4963F0C74}" destId="{048567C1-9C9A-48B2-B812-30B9ADC5D08B}" srcOrd="0" destOrd="0" presId="urn:microsoft.com/office/officeart/2018/2/layout/IconVerticalSolidList"/>
    <dgm:cxn modelId="{DA3EB1DB-6F42-41EE-A0EC-BB62E3163ECA}" srcId="{723507D8-0324-4C61-B18C-F8F637151FAB}" destId="{AFDF7994-1267-486F-A10A-CE5381794651}" srcOrd="2" destOrd="0" parTransId="{313C1B63-B63C-4EA9-B465-821D2DF393CA}" sibTransId="{0087A6E7-383F-468A-BAB3-419931835ECE}"/>
    <dgm:cxn modelId="{099E7EE6-9952-4269-8B49-901E42F60143}" type="presOf" srcId="{FA7425A5-EEDB-4B2C-93B8-C25C9E09F4B8}" destId="{ACC65E8F-8327-4C7F-8A47-E832A560516B}" srcOrd="0" destOrd="0" presId="urn:microsoft.com/office/officeart/2018/2/layout/IconVerticalSolidList"/>
    <dgm:cxn modelId="{AAD3D2FD-7DF2-4A73-AB38-4BA52D2EAF80}" srcId="{723507D8-0324-4C61-B18C-F8F637151FAB}" destId="{FA7425A5-EEDB-4B2C-93B8-C25C9E09F4B8}" srcOrd="1" destOrd="0" parTransId="{B360296D-1430-4570-B2EC-16E5B7CDA0BE}" sibTransId="{151F6D2D-7D46-47D1-82B5-9DAED3C77DA4}"/>
    <dgm:cxn modelId="{9E849F53-A75B-4157-81CF-C0AF50222AEE}" type="presParOf" srcId="{DAB0975A-4F5A-465C-BE7D-8872CFE0F4CD}" destId="{7E1AF9C1-AAAD-40B4-9D2D-CFC798342B53}" srcOrd="0" destOrd="0" presId="urn:microsoft.com/office/officeart/2018/2/layout/IconVerticalSolidList"/>
    <dgm:cxn modelId="{8CD95AC8-F984-4F91-834A-A47092861097}" type="presParOf" srcId="{7E1AF9C1-AAAD-40B4-9D2D-CFC798342B53}" destId="{A224BB88-FC80-4F55-8130-C63C90DF67E9}" srcOrd="0" destOrd="0" presId="urn:microsoft.com/office/officeart/2018/2/layout/IconVerticalSolidList"/>
    <dgm:cxn modelId="{CCCC63CE-32E2-45D1-B034-78A1C80DDB89}" type="presParOf" srcId="{7E1AF9C1-AAAD-40B4-9D2D-CFC798342B53}" destId="{837E124B-9F1A-42DB-ABF9-CE2A9D2022B4}" srcOrd="1" destOrd="0" presId="urn:microsoft.com/office/officeart/2018/2/layout/IconVerticalSolidList"/>
    <dgm:cxn modelId="{DF0F405F-D021-478C-9883-BD5379004986}" type="presParOf" srcId="{7E1AF9C1-AAAD-40B4-9D2D-CFC798342B53}" destId="{6094B907-FE39-49DA-849B-162E0B3E8409}" srcOrd="2" destOrd="0" presId="urn:microsoft.com/office/officeart/2018/2/layout/IconVerticalSolidList"/>
    <dgm:cxn modelId="{EB688639-BBE2-4D2D-94AF-49AA64812A40}" type="presParOf" srcId="{7E1AF9C1-AAAD-40B4-9D2D-CFC798342B53}" destId="{CA7B21BF-CA00-48F6-8926-C5235B58BE63}" srcOrd="3" destOrd="0" presId="urn:microsoft.com/office/officeart/2018/2/layout/IconVerticalSolidList"/>
    <dgm:cxn modelId="{86411958-49DA-4B81-B97D-D6DC63B58F1A}" type="presParOf" srcId="{DAB0975A-4F5A-465C-BE7D-8872CFE0F4CD}" destId="{29B342CD-D9B7-4DB9-892D-7DD4EEF637C2}" srcOrd="1" destOrd="0" presId="urn:microsoft.com/office/officeart/2018/2/layout/IconVerticalSolidList"/>
    <dgm:cxn modelId="{2872AC17-A81D-4C0C-91A0-AA0491626B4E}" type="presParOf" srcId="{DAB0975A-4F5A-465C-BE7D-8872CFE0F4CD}" destId="{AC8A2F9D-EE38-41C8-98CB-7E8DFDEB1505}" srcOrd="2" destOrd="0" presId="urn:microsoft.com/office/officeart/2018/2/layout/IconVerticalSolidList"/>
    <dgm:cxn modelId="{DE2AFFFC-AB64-4856-9C6A-C5A235F94331}" type="presParOf" srcId="{AC8A2F9D-EE38-41C8-98CB-7E8DFDEB1505}" destId="{A2E0FF6B-26BF-4059-828A-0DCE0358C457}" srcOrd="0" destOrd="0" presId="urn:microsoft.com/office/officeart/2018/2/layout/IconVerticalSolidList"/>
    <dgm:cxn modelId="{0BA85E34-58E9-4D1E-B6C4-2CDBC5C37CF0}" type="presParOf" srcId="{AC8A2F9D-EE38-41C8-98CB-7E8DFDEB1505}" destId="{B4333DAC-3749-4618-AF90-9F57222C5229}" srcOrd="1" destOrd="0" presId="urn:microsoft.com/office/officeart/2018/2/layout/IconVerticalSolidList"/>
    <dgm:cxn modelId="{3F5304AB-9F44-465D-8BD8-EB0E9A2B953C}" type="presParOf" srcId="{AC8A2F9D-EE38-41C8-98CB-7E8DFDEB1505}" destId="{A0D702CD-F7E5-4AF9-A363-1C4DBA76FDF1}" srcOrd="2" destOrd="0" presId="urn:microsoft.com/office/officeart/2018/2/layout/IconVerticalSolidList"/>
    <dgm:cxn modelId="{3703A67C-AEFD-4E72-BB80-BD85EB09C6C8}" type="presParOf" srcId="{AC8A2F9D-EE38-41C8-98CB-7E8DFDEB1505}" destId="{ACC65E8F-8327-4C7F-8A47-E832A560516B}" srcOrd="3" destOrd="0" presId="urn:microsoft.com/office/officeart/2018/2/layout/IconVerticalSolidList"/>
    <dgm:cxn modelId="{9BA1A848-E01F-4375-8408-63B06A15B267}" type="presParOf" srcId="{DAB0975A-4F5A-465C-BE7D-8872CFE0F4CD}" destId="{4BD22BA9-3521-4FC7-9A30-90E68EC330FD}" srcOrd="3" destOrd="0" presId="urn:microsoft.com/office/officeart/2018/2/layout/IconVerticalSolidList"/>
    <dgm:cxn modelId="{CED228F6-4DCB-4FB7-84E2-44F25A9C40E2}" type="presParOf" srcId="{DAB0975A-4F5A-465C-BE7D-8872CFE0F4CD}" destId="{0C61262F-B1A9-4324-98C6-75B43EABAAF7}" srcOrd="4" destOrd="0" presId="urn:microsoft.com/office/officeart/2018/2/layout/IconVerticalSolidList"/>
    <dgm:cxn modelId="{2F689D65-6E5A-4E10-A8D3-A5A6FA419E04}" type="presParOf" srcId="{0C61262F-B1A9-4324-98C6-75B43EABAAF7}" destId="{008A1A1F-5D39-4943-A642-965B058F1685}" srcOrd="0" destOrd="0" presId="urn:microsoft.com/office/officeart/2018/2/layout/IconVerticalSolidList"/>
    <dgm:cxn modelId="{E77DAFC7-DAAE-4BE0-BB59-5BCD8DC08EE7}" type="presParOf" srcId="{0C61262F-B1A9-4324-98C6-75B43EABAAF7}" destId="{31CFDA73-A6E2-41BD-B135-AB29F08B0C00}" srcOrd="1" destOrd="0" presId="urn:microsoft.com/office/officeart/2018/2/layout/IconVerticalSolidList"/>
    <dgm:cxn modelId="{093F794B-9B5C-4160-86F2-FB6ED43647BA}" type="presParOf" srcId="{0C61262F-B1A9-4324-98C6-75B43EABAAF7}" destId="{E10ABEC1-21AB-4F53-9883-B8E06A8AE17A}" srcOrd="2" destOrd="0" presId="urn:microsoft.com/office/officeart/2018/2/layout/IconVerticalSolidList"/>
    <dgm:cxn modelId="{97D1958A-AAA7-4061-83D1-423734C30E30}" type="presParOf" srcId="{0C61262F-B1A9-4324-98C6-75B43EABAAF7}" destId="{3B192568-BF72-4633-9964-DADEFA508DD0}" srcOrd="3" destOrd="0" presId="urn:microsoft.com/office/officeart/2018/2/layout/IconVerticalSolidList"/>
    <dgm:cxn modelId="{569CBAC6-F38C-432C-8C47-9FFBB51FE92D}" type="presParOf" srcId="{DAB0975A-4F5A-465C-BE7D-8872CFE0F4CD}" destId="{F9D89E7F-5945-4C34-9B8F-391AFFCEDE13}" srcOrd="5" destOrd="0" presId="urn:microsoft.com/office/officeart/2018/2/layout/IconVerticalSolidList"/>
    <dgm:cxn modelId="{2E14A110-C32F-440C-A154-040E2E220C8A}" type="presParOf" srcId="{DAB0975A-4F5A-465C-BE7D-8872CFE0F4CD}" destId="{FB9FEFE1-9264-4A05-95AA-814AA40B1E51}" srcOrd="6" destOrd="0" presId="urn:microsoft.com/office/officeart/2018/2/layout/IconVerticalSolidList"/>
    <dgm:cxn modelId="{A6670BE6-BD09-4EBF-A432-31C9508CC08F}" type="presParOf" srcId="{FB9FEFE1-9264-4A05-95AA-814AA40B1E51}" destId="{BF4FA41A-2248-4C0F-9019-280D54C580ED}" srcOrd="0" destOrd="0" presId="urn:microsoft.com/office/officeart/2018/2/layout/IconVerticalSolidList"/>
    <dgm:cxn modelId="{9CE11B23-1492-46C3-BCD1-C0DB0079141B}" type="presParOf" srcId="{FB9FEFE1-9264-4A05-95AA-814AA40B1E51}" destId="{A5D463CA-D4AB-4331-B5B0-750F1FEDAF46}" srcOrd="1" destOrd="0" presId="urn:microsoft.com/office/officeart/2018/2/layout/IconVerticalSolidList"/>
    <dgm:cxn modelId="{D7A107E7-93CB-4858-8FE4-33FE750CCBA4}" type="presParOf" srcId="{FB9FEFE1-9264-4A05-95AA-814AA40B1E51}" destId="{FF3F2D51-BF4E-45B7-8E50-BA123B5AE7EA}" srcOrd="2" destOrd="0" presId="urn:microsoft.com/office/officeart/2018/2/layout/IconVerticalSolidList"/>
    <dgm:cxn modelId="{1E0ED03B-F400-48A2-9444-5CC4E891658C}" type="presParOf" srcId="{FB9FEFE1-9264-4A05-95AA-814AA40B1E51}" destId="{675494E9-BAC2-4135-A214-1042C15057D0}" srcOrd="3" destOrd="0" presId="urn:microsoft.com/office/officeart/2018/2/layout/IconVerticalSolidList"/>
    <dgm:cxn modelId="{2E967ACC-2EF2-4FF1-AE1F-75AB64A433AA}" type="presParOf" srcId="{DAB0975A-4F5A-465C-BE7D-8872CFE0F4CD}" destId="{F8837A7D-5E55-429E-9970-44AC6789CE63}" srcOrd="7" destOrd="0" presId="urn:microsoft.com/office/officeart/2018/2/layout/IconVerticalSolidList"/>
    <dgm:cxn modelId="{49415EB0-7126-4E13-BCCB-EF3219FCD5C8}" type="presParOf" srcId="{DAB0975A-4F5A-465C-BE7D-8872CFE0F4CD}" destId="{52A25992-7C60-4C09-BDDC-4CACE15695E3}" srcOrd="8" destOrd="0" presId="urn:microsoft.com/office/officeart/2018/2/layout/IconVerticalSolidList"/>
    <dgm:cxn modelId="{CBC08ED7-FBCD-4602-A656-85E934C16E88}" type="presParOf" srcId="{52A25992-7C60-4C09-BDDC-4CACE15695E3}" destId="{99319B25-E088-4C53-B092-ED48F35FA543}" srcOrd="0" destOrd="0" presId="urn:microsoft.com/office/officeart/2018/2/layout/IconVerticalSolidList"/>
    <dgm:cxn modelId="{211BF691-0866-4F50-9232-73C7255469FD}" type="presParOf" srcId="{52A25992-7C60-4C09-BDDC-4CACE15695E3}" destId="{94325253-1568-4AB2-9DD0-58672E2FEBBF}" srcOrd="1" destOrd="0" presId="urn:microsoft.com/office/officeart/2018/2/layout/IconVerticalSolidList"/>
    <dgm:cxn modelId="{183294AB-039F-4D41-AA00-C6F7DCA394D4}" type="presParOf" srcId="{52A25992-7C60-4C09-BDDC-4CACE15695E3}" destId="{202E2344-77BF-42DA-9FF7-E07C5A517E8F}" srcOrd="2" destOrd="0" presId="urn:microsoft.com/office/officeart/2018/2/layout/IconVerticalSolidList"/>
    <dgm:cxn modelId="{79F64601-1AEF-4D2B-A4AE-C97ED08EEA58}" type="presParOf" srcId="{52A25992-7C60-4C09-BDDC-4CACE15695E3}" destId="{048567C1-9C9A-48B2-B812-30B9ADC5D0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5EEDBB-53C2-4758-897F-147453E654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15AE3-5EDE-4C6C-BCC9-2DB250E21DB1}">
      <dgm:prSet/>
      <dgm:spPr/>
      <dgm:t>
        <a:bodyPr/>
        <a:lstStyle/>
        <a:p>
          <a:r>
            <a:rPr lang="fr-CA"/>
            <a:t>Stock par localisation</a:t>
          </a:r>
          <a:endParaRPr lang="en-US"/>
        </a:p>
      </dgm:t>
    </dgm:pt>
    <dgm:pt modelId="{7620D3BE-E51A-46A6-8D90-3C00519CB034}" type="parTrans" cxnId="{78FA045F-6862-471A-90A5-5577C36535E6}">
      <dgm:prSet/>
      <dgm:spPr/>
      <dgm:t>
        <a:bodyPr/>
        <a:lstStyle/>
        <a:p>
          <a:endParaRPr lang="en-US"/>
        </a:p>
      </dgm:t>
    </dgm:pt>
    <dgm:pt modelId="{A76B6835-658E-4D29-B73D-46C8FF58A842}" type="sibTrans" cxnId="{78FA045F-6862-471A-90A5-5577C36535E6}">
      <dgm:prSet/>
      <dgm:spPr/>
      <dgm:t>
        <a:bodyPr/>
        <a:lstStyle/>
        <a:p>
          <a:endParaRPr lang="en-US"/>
        </a:p>
      </dgm:t>
    </dgm:pt>
    <dgm:pt modelId="{27DCA6B4-867A-467A-A2EB-70371A39A8FE}">
      <dgm:prSet/>
      <dgm:spPr/>
      <dgm:t>
        <a:bodyPr/>
        <a:lstStyle/>
        <a:p>
          <a:r>
            <a:rPr lang="fr-CA"/>
            <a:t>Stock par produits</a:t>
          </a:r>
          <a:endParaRPr lang="en-US"/>
        </a:p>
      </dgm:t>
    </dgm:pt>
    <dgm:pt modelId="{D1537A26-E638-4AD5-944B-22646A734A0B}" type="parTrans" cxnId="{862B9630-89C1-4E78-B92C-0971C7A6DE3F}">
      <dgm:prSet/>
      <dgm:spPr/>
      <dgm:t>
        <a:bodyPr/>
        <a:lstStyle/>
        <a:p>
          <a:endParaRPr lang="en-US"/>
        </a:p>
      </dgm:t>
    </dgm:pt>
    <dgm:pt modelId="{44229DB7-D864-471A-93C4-379F455229F9}" type="sibTrans" cxnId="{862B9630-89C1-4E78-B92C-0971C7A6DE3F}">
      <dgm:prSet/>
      <dgm:spPr/>
      <dgm:t>
        <a:bodyPr/>
        <a:lstStyle/>
        <a:p>
          <a:endParaRPr lang="en-US"/>
        </a:p>
      </dgm:t>
    </dgm:pt>
    <dgm:pt modelId="{FF334AA4-2479-4202-B66A-3514F2F83C9F}">
      <dgm:prSet/>
      <dgm:spPr/>
      <dgm:t>
        <a:bodyPr/>
        <a:lstStyle/>
        <a:p>
          <a:r>
            <a:rPr lang="fr-CA"/>
            <a:t>Commandes a faire</a:t>
          </a:r>
          <a:endParaRPr lang="en-US"/>
        </a:p>
      </dgm:t>
    </dgm:pt>
    <dgm:pt modelId="{48BECF62-6863-4C7B-8C21-5866B2FB9E1E}" type="parTrans" cxnId="{39C72628-0B6F-4703-8ED7-1CE113F89074}">
      <dgm:prSet/>
      <dgm:spPr/>
      <dgm:t>
        <a:bodyPr/>
        <a:lstStyle/>
        <a:p>
          <a:endParaRPr lang="en-US"/>
        </a:p>
      </dgm:t>
    </dgm:pt>
    <dgm:pt modelId="{855FFC5A-3FBD-4B2F-B010-4C8A87DB3881}" type="sibTrans" cxnId="{39C72628-0B6F-4703-8ED7-1CE113F89074}">
      <dgm:prSet/>
      <dgm:spPr/>
      <dgm:t>
        <a:bodyPr/>
        <a:lstStyle/>
        <a:p>
          <a:endParaRPr lang="en-US"/>
        </a:p>
      </dgm:t>
    </dgm:pt>
    <dgm:pt modelId="{DE76E535-CF19-4FF1-8DDF-175C8D2EECDE}">
      <dgm:prSet/>
      <dgm:spPr/>
      <dgm:t>
        <a:bodyPr/>
        <a:lstStyle/>
        <a:p>
          <a:r>
            <a:rPr lang="fr-CA"/>
            <a:t>Items en trop</a:t>
          </a:r>
          <a:endParaRPr lang="en-US"/>
        </a:p>
      </dgm:t>
    </dgm:pt>
    <dgm:pt modelId="{7E102541-AC61-46E5-9AC2-832C74E69AAB}" type="parTrans" cxnId="{F42E945E-ADDB-4E56-A85B-7CEA18D2FF54}">
      <dgm:prSet/>
      <dgm:spPr/>
      <dgm:t>
        <a:bodyPr/>
        <a:lstStyle/>
        <a:p>
          <a:endParaRPr lang="en-US"/>
        </a:p>
      </dgm:t>
    </dgm:pt>
    <dgm:pt modelId="{BD076B2F-8D2B-4B68-B7C3-A6C708956E8C}" type="sibTrans" cxnId="{F42E945E-ADDB-4E56-A85B-7CEA18D2FF54}">
      <dgm:prSet/>
      <dgm:spPr/>
      <dgm:t>
        <a:bodyPr/>
        <a:lstStyle/>
        <a:p>
          <a:endParaRPr lang="en-US"/>
        </a:p>
      </dgm:t>
    </dgm:pt>
    <dgm:pt modelId="{18033C95-02BC-4E06-872A-685FD2C7DA05}" type="pres">
      <dgm:prSet presAssocID="{535EEDBB-53C2-4758-897F-147453E654EE}" presName="root" presStyleCnt="0">
        <dgm:presLayoutVars>
          <dgm:dir/>
          <dgm:resizeHandles val="exact"/>
        </dgm:presLayoutVars>
      </dgm:prSet>
      <dgm:spPr/>
    </dgm:pt>
    <dgm:pt modelId="{8D026F19-FBCD-4DE4-95DC-414776BE538F}" type="pres">
      <dgm:prSet presAssocID="{7E615AE3-5EDE-4C6C-BCC9-2DB250E21DB1}" presName="compNode" presStyleCnt="0"/>
      <dgm:spPr/>
    </dgm:pt>
    <dgm:pt modelId="{54D0F573-20C6-4826-BD16-BA36D9D52C34}" type="pres">
      <dgm:prSet presAssocID="{7E615AE3-5EDE-4C6C-BCC9-2DB250E21DB1}" presName="bgRect" presStyleLbl="bgShp" presStyleIdx="0" presStyleCnt="4"/>
      <dgm:spPr/>
    </dgm:pt>
    <dgm:pt modelId="{C2E25B52-F8CC-46C6-B2F1-ABCB0BE2964B}" type="pres">
      <dgm:prSet presAssocID="{7E615AE3-5EDE-4C6C-BCC9-2DB250E21D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AFDC00E-3DDE-41D4-AAC1-DDCDA29438C2}" type="pres">
      <dgm:prSet presAssocID="{7E615AE3-5EDE-4C6C-BCC9-2DB250E21DB1}" presName="spaceRect" presStyleCnt="0"/>
      <dgm:spPr/>
    </dgm:pt>
    <dgm:pt modelId="{8E77C099-03E1-448E-8063-35D18AC30F1B}" type="pres">
      <dgm:prSet presAssocID="{7E615AE3-5EDE-4C6C-BCC9-2DB250E21DB1}" presName="parTx" presStyleLbl="revTx" presStyleIdx="0" presStyleCnt="4">
        <dgm:presLayoutVars>
          <dgm:chMax val="0"/>
          <dgm:chPref val="0"/>
        </dgm:presLayoutVars>
      </dgm:prSet>
      <dgm:spPr/>
    </dgm:pt>
    <dgm:pt modelId="{EB6CD432-F2A3-4551-B658-1F08F1F77FAB}" type="pres">
      <dgm:prSet presAssocID="{A76B6835-658E-4D29-B73D-46C8FF58A842}" presName="sibTrans" presStyleCnt="0"/>
      <dgm:spPr/>
    </dgm:pt>
    <dgm:pt modelId="{459DA270-8246-4D8C-A944-7F3688F5168F}" type="pres">
      <dgm:prSet presAssocID="{27DCA6B4-867A-467A-A2EB-70371A39A8FE}" presName="compNode" presStyleCnt="0"/>
      <dgm:spPr/>
    </dgm:pt>
    <dgm:pt modelId="{5773B56E-EB2F-4EB0-89EB-BB3FB6E3C200}" type="pres">
      <dgm:prSet presAssocID="{27DCA6B4-867A-467A-A2EB-70371A39A8FE}" presName="bgRect" presStyleLbl="bgShp" presStyleIdx="1" presStyleCnt="4"/>
      <dgm:spPr/>
    </dgm:pt>
    <dgm:pt modelId="{10327F94-BBF5-405C-AF94-D9D5003C477C}" type="pres">
      <dgm:prSet presAssocID="{27DCA6B4-867A-467A-A2EB-70371A39A8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C081199-7C88-415A-B358-738930496D29}" type="pres">
      <dgm:prSet presAssocID="{27DCA6B4-867A-467A-A2EB-70371A39A8FE}" presName="spaceRect" presStyleCnt="0"/>
      <dgm:spPr/>
    </dgm:pt>
    <dgm:pt modelId="{7862575F-DD6F-488F-A3BA-2287105FEE94}" type="pres">
      <dgm:prSet presAssocID="{27DCA6B4-867A-467A-A2EB-70371A39A8FE}" presName="parTx" presStyleLbl="revTx" presStyleIdx="1" presStyleCnt="4">
        <dgm:presLayoutVars>
          <dgm:chMax val="0"/>
          <dgm:chPref val="0"/>
        </dgm:presLayoutVars>
      </dgm:prSet>
      <dgm:spPr/>
    </dgm:pt>
    <dgm:pt modelId="{7B89AC63-7AB6-4E90-9343-575F4485BFE1}" type="pres">
      <dgm:prSet presAssocID="{44229DB7-D864-471A-93C4-379F455229F9}" presName="sibTrans" presStyleCnt="0"/>
      <dgm:spPr/>
    </dgm:pt>
    <dgm:pt modelId="{D1346F44-F64A-4B92-B539-D306C2072DC1}" type="pres">
      <dgm:prSet presAssocID="{FF334AA4-2479-4202-B66A-3514F2F83C9F}" presName="compNode" presStyleCnt="0"/>
      <dgm:spPr/>
    </dgm:pt>
    <dgm:pt modelId="{DA97987D-D2A5-4421-8532-C8F13F1F18C9}" type="pres">
      <dgm:prSet presAssocID="{FF334AA4-2479-4202-B66A-3514F2F83C9F}" presName="bgRect" presStyleLbl="bgShp" presStyleIdx="2" presStyleCnt="4"/>
      <dgm:spPr/>
    </dgm:pt>
    <dgm:pt modelId="{4CB85145-A9CA-48F6-A780-8AD86E11712F}" type="pres">
      <dgm:prSet presAssocID="{FF334AA4-2479-4202-B66A-3514F2F83C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D1DB790-B00B-4484-AB1C-C0F90E0F9A45}" type="pres">
      <dgm:prSet presAssocID="{FF334AA4-2479-4202-B66A-3514F2F83C9F}" presName="spaceRect" presStyleCnt="0"/>
      <dgm:spPr/>
    </dgm:pt>
    <dgm:pt modelId="{08A3A609-2CFB-4B16-8DCC-C4FC83DB9939}" type="pres">
      <dgm:prSet presAssocID="{FF334AA4-2479-4202-B66A-3514F2F83C9F}" presName="parTx" presStyleLbl="revTx" presStyleIdx="2" presStyleCnt="4">
        <dgm:presLayoutVars>
          <dgm:chMax val="0"/>
          <dgm:chPref val="0"/>
        </dgm:presLayoutVars>
      </dgm:prSet>
      <dgm:spPr/>
    </dgm:pt>
    <dgm:pt modelId="{80D800C2-EB47-4DB7-ABEE-81884BDB1846}" type="pres">
      <dgm:prSet presAssocID="{855FFC5A-3FBD-4B2F-B010-4C8A87DB3881}" presName="sibTrans" presStyleCnt="0"/>
      <dgm:spPr/>
    </dgm:pt>
    <dgm:pt modelId="{B2D74D83-DBA8-4000-93E4-5CFCF468311A}" type="pres">
      <dgm:prSet presAssocID="{DE76E535-CF19-4FF1-8DDF-175C8D2EECDE}" presName="compNode" presStyleCnt="0"/>
      <dgm:spPr/>
    </dgm:pt>
    <dgm:pt modelId="{C184C92D-C66C-4F6D-A536-E5B6A76AABFA}" type="pres">
      <dgm:prSet presAssocID="{DE76E535-CF19-4FF1-8DDF-175C8D2EECDE}" presName="bgRect" presStyleLbl="bgShp" presStyleIdx="3" presStyleCnt="4"/>
      <dgm:spPr/>
    </dgm:pt>
    <dgm:pt modelId="{E59391C8-1C63-4D1B-845B-FAEE7735A9F0}" type="pres">
      <dgm:prSet presAssocID="{DE76E535-CF19-4FF1-8DDF-175C8D2EECDE}" presName="iconRect" presStyleLbl="node1" presStyleIdx="3" presStyleCnt="4" custLinFactNeighborY="-370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6A888704-84F4-494F-A11C-979E3AA50033}" type="pres">
      <dgm:prSet presAssocID="{DE76E535-CF19-4FF1-8DDF-175C8D2EECDE}" presName="spaceRect" presStyleCnt="0"/>
      <dgm:spPr/>
    </dgm:pt>
    <dgm:pt modelId="{804A644B-5A80-46A0-BB15-A898BA4AE650}" type="pres">
      <dgm:prSet presAssocID="{DE76E535-CF19-4FF1-8DDF-175C8D2EEC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C72628-0B6F-4703-8ED7-1CE113F89074}" srcId="{535EEDBB-53C2-4758-897F-147453E654EE}" destId="{FF334AA4-2479-4202-B66A-3514F2F83C9F}" srcOrd="2" destOrd="0" parTransId="{48BECF62-6863-4C7B-8C21-5866B2FB9E1E}" sibTransId="{855FFC5A-3FBD-4B2F-B010-4C8A87DB3881}"/>
    <dgm:cxn modelId="{862B9630-89C1-4E78-B92C-0971C7A6DE3F}" srcId="{535EEDBB-53C2-4758-897F-147453E654EE}" destId="{27DCA6B4-867A-467A-A2EB-70371A39A8FE}" srcOrd="1" destOrd="0" parTransId="{D1537A26-E638-4AD5-944B-22646A734A0B}" sibTransId="{44229DB7-D864-471A-93C4-379F455229F9}"/>
    <dgm:cxn modelId="{F42E945E-ADDB-4E56-A85B-7CEA18D2FF54}" srcId="{535EEDBB-53C2-4758-897F-147453E654EE}" destId="{DE76E535-CF19-4FF1-8DDF-175C8D2EECDE}" srcOrd="3" destOrd="0" parTransId="{7E102541-AC61-46E5-9AC2-832C74E69AAB}" sibTransId="{BD076B2F-8D2B-4B68-B7C3-A6C708956E8C}"/>
    <dgm:cxn modelId="{78FA045F-6862-471A-90A5-5577C36535E6}" srcId="{535EEDBB-53C2-4758-897F-147453E654EE}" destId="{7E615AE3-5EDE-4C6C-BCC9-2DB250E21DB1}" srcOrd="0" destOrd="0" parTransId="{7620D3BE-E51A-46A6-8D90-3C00519CB034}" sibTransId="{A76B6835-658E-4D29-B73D-46C8FF58A842}"/>
    <dgm:cxn modelId="{A1CCC3B5-E541-40AB-81DA-4B3A5B6A81A0}" type="presOf" srcId="{535EEDBB-53C2-4758-897F-147453E654EE}" destId="{18033C95-02BC-4E06-872A-685FD2C7DA05}" srcOrd="0" destOrd="0" presId="urn:microsoft.com/office/officeart/2018/2/layout/IconVerticalSolidList"/>
    <dgm:cxn modelId="{80C259CC-9342-4F35-8382-DED201BC71F3}" type="presOf" srcId="{7E615AE3-5EDE-4C6C-BCC9-2DB250E21DB1}" destId="{8E77C099-03E1-448E-8063-35D18AC30F1B}" srcOrd="0" destOrd="0" presId="urn:microsoft.com/office/officeart/2018/2/layout/IconVerticalSolidList"/>
    <dgm:cxn modelId="{3418AADE-B0EB-4D00-B84A-BD9E385D0DF9}" type="presOf" srcId="{DE76E535-CF19-4FF1-8DDF-175C8D2EECDE}" destId="{804A644B-5A80-46A0-BB15-A898BA4AE650}" srcOrd="0" destOrd="0" presId="urn:microsoft.com/office/officeart/2018/2/layout/IconVerticalSolidList"/>
    <dgm:cxn modelId="{F9E34CE2-CA65-4508-BC86-A5040800BE6A}" type="presOf" srcId="{FF334AA4-2479-4202-B66A-3514F2F83C9F}" destId="{08A3A609-2CFB-4B16-8DCC-C4FC83DB9939}" srcOrd="0" destOrd="0" presId="urn:microsoft.com/office/officeart/2018/2/layout/IconVerticalSolidList"/>
    <dgm:cxn modelId="{64814DE2-D97D-42B9-AE7E-F802F9FC7415}" type="presOf" srcId="{27DCA6B4-867A-467A-A2EB-70371A39A8FE}" destId="{7862575F-DD6F-488F-A3BA-2287105FEE94}" srcOrd="0" destOrd="0" presId="urn:microsoft.com/office/officeart/2018/2/layout/IconVerticalSolidList"/>
    <dgm:cxn modelId="{B802E13B-A702-41C2-9ACA-C9C00BD2AD11}" type="presParOf" srcId="{18033C95-02BC-4E06-872A-685FD2C7DA05}" destId="{8D026F19-FBCD-4DE4-95DC-414776BE538F}" srcOrd="0" destOrd="0" presId="urn:microsoft.com/office/officeart/2018/2/layout/IconVerticalSolidList"/>
    <dgm:cxn modelId="{0E80122E-A1FE-472A-A634-0B071FAD124D}" type="presParOf" srcId="{8D026F19-FBCD-4DE4-95DC-414776BE538F}" destId="{54D0F573-20C6-4826-BD16-BA36D9D52C34}" srcOrd="0" destOrd="0" presId="urn:microsoft.com/office/officeart/2018/2/layout/IconVerticalSolidList"/>
    <dgm:cxn modelId="{AE7CAECE-6D42-4FF8-96DD-230E5A1346D8}" type="presParOf" srcId="{8D026F19-FBCD-4DE4-95DC-414776BE538F}" destId="{C2E25B52-F8CC-46C6-B2F1-ABCB0BE2964B}" srcOrd="1" destOrd="0" presId="urn:microsoft.com/office/officeart/2018/2/layout/IconVerticalSolidList"/>
    <dgm:cxn modelId="{9DC626E3-02C7-4E53-8855-AA8DB1214EEC}" type="presParOf" srcId="{8D026F19-FBCD-4DE4-95DC-414776BE538F}" destId="{AAFDC00E-3DDE-41D4-AAC1-DDCDA29438C2}" srcOrd="2" destOrd="0" presId="urn:microsoft.com/office/officeart/2018/2/layout/IconVerticalSolidList"/>
    <dgm:cxn modelId="{F6B7871E-CFE0-4121-A93F-7E0F0CE6A88F}" type="presParOf" srcId="{8D026F19-FBCD-4DE4-95DC-414776BE538F}" destId="{8E77C099-03E1-448E-8063-35D18AC30F1B}" srcOrd="3" destOrd="0" presId="urn:microsoft.com/office/officeart/2018/2/layout/IconVerticalSolidList"/>
    <dgm:cxn modelId="{7A6E7207-D8D4-403A-A02C-7C085C1B81CD}" type="presParOf" srcId="{18033C95-02BC-4E06-872A-685FD2C7DA05}" destId="{EB6CD432-F2A3-4551-B658-1F08F1F77FAB}" srcOrd="1" destOrd="0" presId="urn:microsoft.com/office/officeart/2018/2/layout/IconVerticalSolidList"/>
    <dgm:cxn modelId="{ECC1F4FC-3995-417C-A638-007ABCB416F3}" type="presParOf" srcId="{18033C95-02BC-4E06-872A-685FD2C7DA05}" destId="{459DA270-8246-4D8C-A944-7F3688F5168F}" srcOrd="2" destOrd="0" presId="urn:microsoft.com/office/officeart/2018/2/layout/IconVerticalSolidList"/>
    <dgm:cxn modelId="{6C0284C6-20CE-4BBB-ADC5-EC24C31C50EE}" type="presParOf" srcId="{459DA270-8246-4D8C-A944-7F3688F5168F}" destId="{5773B56E-EB2F-4EB0-89EB-BB3FB6E3C200}" srcOrd="0" destOrd="0" presId="urn:microsoft.com/office/officeart/2018/2/layout/IconVerticalSolidList"/>
    <dgm:cxn modelId="{ABD0C57A-C238-4C1C-B5EC-33EFFDD469B9}" type="presParOf" srcId="{459DA270-8246-4D8C-A944-7F3688F5168F}" destId="{10327F94-BBF5-405C-AF94-D9D5003C477C}" srcOrd="1" destOrd="0" presId="urn:microsoft.com/office/officeart/2018/2/layout/IconVerticalSolidList"/>
    <dgm:cxn modelId="{D3E7AC3A-149F-427B-B479-F954477BA71F}" type="presParOf" srcId="{459DA270-8246-4D8C-A944-7F3688F5168F}" destId="{2C081199-7C88-415A-B358-738930496D29}" srcOrd="2" destOrd="0" presId="urn:microsoft.com/office/officeart/2018/2/layout/IconVerticalSolidList"/>
    <dgm:cxn modelId="{FCF6C754-975F-4271-ADF0-88736CB91203}" type="presParOf" srcId="{459DA270-8246-4D8C-A944-7F3688F5168F}" destId="{7862575F-DD6F-488F-A3BA-2287105FEE94}" srcOrd="3" destOrd="0" presId="urn:microsoft.com/office/officeart/2018/2/layout/IconVerticalSolidList"/>
    <dgm:cxn modelId="{BED02EB6-9E16-4868-865C-E49EBF87C7DD}" type="presParOf" srcId="{18033C95-02BC-4E06-872A-685FD2C7DA05}" destId="{7B89AC63-7AB6-4E90-9343-575F4485BFE1}" srcOrd="3" destOrd="0" presId="urn:microsoft.com/office/officeart/2018/2/layout/IconVerticalSolidList"/>
    <dgm:cxn modelId="{05E3FD61-2183-4773-88D2-D04B21302E64}" type="presParOf" srcId="{18033C95-02BC-4E06-872A-685FD2C7DA05}" destId="{D1346F44-F64A-4B92-B539-D306C2072DC1}" srcOrd="4" destOrd="0" presId="urn:microsoft.com/office/officeart/2018/2/layout/IconVerticalSolidList"/>
    <dgm:cxn modelId="{44244C9A-D6E4-4F79-AC7B-A090B7979A5A}" type="presParOf" srcId="{D1346F44-F64A-4B92-B539-D306C2072DC1}" destId="{DA97987D-D2A5-4421-8532-C8F13F1F18C9}" srcOrd="0" destOrd="0" presId="urn:microsoft.com/office/officeart/2018/2/layout/IconVerticalSolidList"/>
    <dgm:cxn modelId="{A3DA9F9B-6865-4CFC-AEB2-959D17E44BCE}" type="presParOf" srcId="{D1346F44-F64A-4B92-B539-D306C2072DC1}" destId="{4CB85145-A9CA-48F6-A780-8AD86E11712F}" srcOrd="1" destOrd="0" presId="urn:microsoft.com/office/officeart/2018/2/layout/IconVerticalSolidList"/>
    <dgm:cxn modelId="{79C67D61-1F94-4D92-B208-307F6EAF7F4F}" type="presParOf" srcId="{D1346F44-F64A-4B92-B539-D306C2072DC1}" destId="{4D1DB790-B00B-4484-AB1C-C0F90E0F9A45}" srcOrd="2" destOrd="0" presId="urn:microsoft.com/office/officeart/2018/2/layout/IconVerticalSolidList"/>
    <dgm:cxn modelId="{C2A02DC0-E79B-47AE-B320-587B8D35B526}" type="presParOf" srcId="{D1346F44-F64A-4B92-B539-D306C2072DC1}" destId="{08A3A609-2CFB-4B16-8DCC-C4FC83DB9939}" srcOrd="3" destOrd="0" presId="urn:microsoft.com/office/officeart/2018/2/layout/IconVerticalSolidList"/>
    <dgm:cxn modelId="{2D5A36F2-EF51-4AE3-A34F-34A994C3C76A}" type="presParOf" srcId="{18033C95-02BC-4E06-872A-685FD2C7DA05}" destId="{80D800C2-EB47-4DB7-ABEE-81884BDB1846}" srcOrd="5" destOrd="0" presId="urn:microsoft.com/office/officeart/2018/2/layout/IconVerticalSolidList"/>
    <dgm:cxn modelId="{5B521BB2-9627-4F09-9E4F-BB3F449BA48C}" type="presParOf" srcId="{18033C95-02BC-4E06-872A-685FD2C7DA05}" destId="{B2D74D83-DBA8-4000-93E4-5CFCF468311A}" srcOrd="6" destOrd="0" presId="urn:microsoft.com/office/officeart/2018/2/layout/IconVerticalSolidList"/>
    <dgm:cxn modelId="{4FB0AF20-3CFE-496F-B585-A98AE5ED6450}" type="presParOf" srcId="{B2D74D83-DBA8-4000-93E4-5CFCF468311A}" destId="{C184C92D-C66C-4F6D-A536-E5B6A76AABFA}" srcOrd="0" destOrd="0" presId="urn:microsoft.com/office/officeart/2018/2/layout/IconVerticalSolidList"/>
    <dgm:cxn modelId="{63ED525A-D36A-4F74-8DCB-82492BA5B6D1}" type="presParOf" srcId="{B2D74D83-DBA8-4000-93E4-5CFCF468311A}" destId="{E59391C8-1C63-4D1B-845B-FAEE7735A9F0}" srcOrd="1" destOrd="0" presId="urn:microsoft.com/office/officeart/2018/2/layout/IconVerticalSolidList"/>
    <dgm:cxn modelId="{F59C85B3-2787-4B29-ACD9-FC60D8072AE3}" type="presParOf" srcId="{B2D74D83-DBA8-4000-93E4-5CFCF468311A}" destId="{6A888704-84F4-494F-A11C-979E3AA50033}" srcOrd="2" destOrd="0" presId="urn:microsoft.com/office/officeart/2018/2/layout/IconVerticalSolidList"/>
    <dgm:cxn modelId="{B5D67036-1276-4E6D-BC33-BAEF1143CAD0}" type="presParOf" srcId="{B2D74D83-DBA8-4000-93E4-5CFCF468311A}" destId="{804A644B-5A80-46A0-BB15-A898BA4AE6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2FCBBF-007D-4772-9BED-ED8411DB54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AA99BF9-E341-4CA1-8C91-9CA2BB52BAAC}">
      <dgm:prSet/>
      <dgm:spPr/>
      <dgm:t>
        <a:bodyPr/>
        <a:lstStyle/>
        <a:p>
          <a:pPr>
            <a:defRPr b="1"/>
          </a:pPr>
          <a:r>
            <a:rPr lang="fr-CA"/>
            <a:t>Olivier :</a:t>
          </a:r>
          <a:endParaRPr lang="en-US"/>
        </a:p>
      </dgm:t>
    </dgm:pt>
    <dgm:pt modelId="{D3C84B00-2A26-4C47-8A0E-10AF4B3305C0}" type="parTrans" cxnId="{A2219C71-A06B-432E-BD71-639308C70093}">
      <dgm:prSet/>
      <dgm:spPr/>
      <dgm:t>
        <a:bodyPr/>
        <a:lstStyle/>
        <a:p>
          <a:endParaRPr lang="en-US"/>
        </a:p>
      </dgm:t>
    </dgm:pt>
    <dgm:pt modelId="{73376C1F-F58E-4464-A672-76FD3B7DA8B5}" type="sibTrans" cxnId="{A2219C71-A06B-432E-BD71-639308C70093}">
      <dgm:prSet/>
      <dgm:spPr/>
      <dgm:t>
        <a:bodyPr/>
        <a:lstStyle/>
        <a:p>
          <a:endParaRPr lang="en-US"/>
        </a:p>
      </dgm:t>
    </dgm:pt>
    <dgm:pt modelId="{03DB0AEB-EF71-42C2-9B68-E80C45B007A1}">
      <dgm:prSet/>
      <dgm:spPr/>
      <dgm:t>
        <a:bodyPr/>
        <a:lstStyle/>
        <a:p>
          <a:r>
            <a:rPr lang="fr-CA"/>
            <a:t>Code-barre (imprimante, scanneur, design, utilisation)</a:t>
          </a:r>
          <a:endParaRPr lang="en-US"/>
        </a:p>
      </dgm:t>
    </dgm:pt>
    <dgm:pt modelId="{3AD4CA63-5F0E-4E4D-9A40-E67149F40F49}" type="parTrans" cxnId="{618D6CF8-4018-459F-BEC3-5885B8B84A7F}">
      <dgm:prSet/>
      <dgm:spPr/>
      <dgm:t>
        <a:bodyPr/>
        <a:lstStyle/>
        <a:p>
          <a:endParaRPr lang="en-US"/>
        </a:p>
      </dgm:t>
    </dgm:pt>
    <dgm:pt modelId="{944AB7E4-FA18-44E1-B411-85548FABDD5F}" type="sibTrans" cxnId="{618D6CF8-4018-459F-BEC3-5885B8B84A7F}">
      <dgm:prSet/>
      <dgm:spPr/>
      <dgm:t>
        <a:bodyPr/>
        <a:lstStyle/>
        <a:p>
          <a:endParaRPr lang="en-US"/>
        </a:p>
      </dgm:t>
    </dgm:pt>
    <dgm:pt modelId="{6625AA3B-1706-4C20-8DDD-4386B51A259D}">
      <dgm:prSet/>
      <dgm:spPr/>
      <dgm:t>
        <a:bodyPr/>
        <a:lstStyle/>
        <a:p>
          <a:pPr>
            <a:defRPr b="1"/>
          </a:pPr>
          <a:r>
            <a:rPr lang="fr-CA"/>
            <a:t>Tristan :</a:t>
          </a:r>
          <a:endParaRPr lang="en-US"/>
        </a:p>
      </dgm:t>
    </dgm:pt>
    <dgm:pt modelId="{8B485458-585A-4B49-B343-AF0CF9F0C94B}" type="parTrans" cxnId="{32429430-46CA-4780-9CFD-AD5E063CE720}">
      <dgm:prSet/>
      <dgm:spPr/>
      <dgm:t>
        <a:bodyPr/>
        <a:lstStyle/>
        <a:p>
          <a:endParaRPr lang="en-US"/>
        </a:p>
      </dgm:t>
    </dgm:pt>
    <dgm:pt modelId="{E4F0C5E1-86DC-48DF-B409-285C8048A46E}" type="sibTrans" cxnId="{32429430-46CA-4780-9CFD-AD5E063CE720}">
      <dgm:prSet/>
      <dgm:spPr/>
      <dgm:t>
        <a:bodyPr/>
        <a:lstStyle/>
        <a:p>
          <a:endParaRPr lang="en-US"/>
        </a:p>
      </dgm:t>
    </dgm:pt>
    <dgm:pt modelId="{9ED80F4A-A854-41F9-9579-39B46101AC58}">
      <dgm:prSet/>
      <dgm:spPr/>
      <dgm:t>
        <a:bodyPr/>
        <a:lstStyle/>
        <a:p>
          <a:r>
            <a:rPr lang="fr-CA"/>
            <a:t>Gestion d’inventaire (entrée</a:t>
          </a:r>
          <a:r>
            <a:rPr lang="en-US"/>
            <a:t>/sortie)</a:t>
          </a:r>
        </a:p>
      </dgm:t>
    </dgm:pt>
    <dgm:pt modelId="{387A1C95-B8E5-4DCD-9389-319E18F3D65F}" type="parTrans" cxnId="{4D7AC59C-454A-4562-B39D-39D04587D5D9}">
      <dgm:prSet/>
      <dgm:spPr/>
      <dgm:t>
        <a:bodyPr/>
        <a:lstStyle/>
        <a:p>
          <a:endParaRPr lang="en-US"/>
        </a:p>
      </dgm:t>
    </dgm:pt>
    <dgm:pt modelId="{694B8766-346E-4EEC-A640-2C6D454B212C}" type="sibTrans" cxnId="{4D7AC59C-454A-4562-B39D-39D04587D5D9}">
      <dgm:prSet/>
      <dgm:spPr/>
      <dgm:t>
        <a:bodyPr/>
        <a:lstStyle/>
        <a:p>
          <a:endParaRPr lang="en-US"/>
        </a:p>
      </dgm:t>
    </dgm:pt>
    <dgm:pt modelId="{C7F3F0E1-214B-4197-BD22-3D7234C0FB01}">
      <dgm:prSet/>
      <dgm:spPr/>
      <dgm:t>
        <a:bodyPr/>
        <a:lstStyle/>
        <a:p>
          <a:pPr>
            <a:defRPr b="1"/>
          </a:pPr>
          <a:r>
            <a:rPr lang="en-US"/>
            <a:t>Travail d’équipe</a:t>
          </a:r>
        </a:p>
      </dgm:t>
    </dgm:pt>
    <dgm:pt modelId="{31EC11CE-54BB-4698-AD1E-08D3A928F7CF}" type="parTrans" cxnId="{DAE4E83E-72C4-464C-BEEC-2A7196B6F19D}">
      <dgm:prSet/>
      <dgm:spPr/>
      <dgm:t>
        <a:bodyPr/>
        <a:lstStyle/>
        <a:p>
          <a:endParaRPr lang="en-US"/>
        </a:p>
      </dgm:t>
    </dgm:pt>
    <dgm:pt modelId="{8A932F50-D98E-49EF-8785-10AC96AA309B}" type="sibTrans" cxnId="{DAE4E83E-72C4-464C-BEEC-2A7196B6F19D}">
      <dgm:prSet/>
      <dgm:spPr/>
      <dgm:t>
        <a:bodyPr/>
        <a:lstStyle/>
        <a:p>
          <a:endParaRPr lang="en-US"/>
        </a:p>
      </dgm:t>
    </dgm:pt>
    <dgm:pt modelId="{6CACB028-78F7-44FA-8C29-5AB4F4CF6CE2}" type="pres">
      <dgm:prSet presAssocID="{E42FCBBF-007D-4772-9BED-ED8411DB5430}" presName="root" presStyleCnt="0">
        <dgm:presLayoutVars>
          <dgm:dir/>
          <dgm:resizeHandles val="exact"/>
        </dgm:presLayoutVars>
      </dgm:prSet>
      <dgm:spPr/>
    </dgm:pt>
    <dgm:pt modelId="{6792B9E8-BB17-4547-B304-7B1760879040}" type="pres">
      <dgm:prSet presAssocID="{3AA99BF9-E341-4CA1-8C91-9CA2BB52BAAC}" presName="compNode" presStyleCnt="0"/>
      <dgm:spPr/>
    </dgm:pt>
    <dgm:pt modelId="{7CDDB2EC-3AD9-491A-85EF-358DA12B4D86}" type="pres">
      <dgm:prSet presAssocID="{3AA99BF9-E341-4CA1-8C91-9CA2BB52BA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me"/>
        </a:ext>
      </dgm:extLst>
    </dgm:pt>
    <dgm:pt modelId="{A98875A5-08F9-4186-8FBB-D2BC45EE05CE}" type="pres">
      <dgm:prSet presAssocID="{3AA99BF9-E341-4CA1-8C91-9CA2BB52BAAC}" presName="iconSpace" presStyleCnt="0"/>
      <dgm:spPr/>
    </dgm:pt>
    <dgm:pt modelId="{CCFB26C0-53E4-49AB-BD33-4098815D4AEF}" type="pres">
      <dgm:prSet presAssocID="{3AA99BF9-E341-4CA1-8C91-9CA2BB52BAAC}" presName="parTx" presStyleLbl="revTx" presStyleIdx="0" presStyleCnt="6">
        <dgm:presLayoutVars>
          <dgm:chMax val="0"/>
          <dgm:chPref val="0"/>
        </dgm:presLayoutVars>
      </dgm:prSet>
      <dgm:spPr/>
    </dgm:pt>
    <dgm:pt modelId="{AE4EFD64-80C0-4E61-8170-B448CA2D1556}" type="pres">
      <dgm:prSet presAssocID="{3AA99BF9-E341-4CA1-8C91-9CA2BB52BAAC}" presName="txSpace" presStyleCnt="0"/>
      <dgm:spPr/>
    </dgm:pt>
    <dgm:pt modelId="{59AB1D70-334B-49D5-A788-229B8E25E75E}" type="pres">
      <dgm:prSet presAssocID="{3AA99BF9-E341-4CA1-8C91-9CA2BB52BAAC}" presName="desTx" presStyleLbl="revTx" presStyleIdx="1" presStyleCnt="6">
        <dgm:presLayoutVars/>
      </dgm:prSet>
      <dgm:spPr/>
    </dgm:pt>
    <dgm:pt modelId="{BA2EDA5F-9F19-461F-A060-35B08595206C}" type="pres">
      <dgm:prSet presAssocID="{73376C1F-F58E-4464-A672-76FD3B7DA8B5}" presName="sibTrans" presStyleCnt="0"/>
      <dgm:spPr/>
    </dgm:pt>
    <dgm:pt modelId="{85EA3A81-36F6-4FE6-8D2B-4201A6EA9AF3}" type="pres">
      <dgm:prSet presAssocID="{6625AA3B-1706-4C20-8DDD-4386B51A259D}" presName="compNode" presStyleCnt="0"/>
      <dgm:spPr/>
    </dgm:pt>
    <dgm:pt modelId="{5B4A113F-D62E-4B28-B477-76EB15E8C83A}" type="pres">
      <dgm:prSet presAssocID="{6625AA3B-1706-4C20-8DDD-4386B51A259D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me"/>
        </a:ext>
      </dgm:extLst>
    </dgm:pt>
    <dgm:pt modelId="{BAF21E97-D736-4CF0-A3FD-6A4C2D771FEA}" type="pres">
      <dgm:prSet presAssocID="{6625AA3B-1706-4C20-8DDD-4386B51A259D}" presName="iconSpace" presStyleCnt="0"/>
      <dgm:spPr/>
    </dgm:pt>
    <dgm:pt modelId="{71B54973-3548-4051-9EA9-7A9096A4B9EE}" type="pres">
      <dgm:prSet presAssocID="{6625AA3B-1706-4C20-8DDD-4386B51A259D}" presName="parTx" presStyleLbl="revTx" presStyleIdx="2" presStyleCnt="6">
        <dgm:presLayoutVars>
          <dgm:chMax val="0"/>
          <dgm:chPref val="0"/>
        </dgm:presLayoutVars>
      </dgm:prSet>
      <dgm:spPr/>
    </dgm:pt>
    <dgm:pt modelId="{5E747630-11E2-4176-A0DA-ADBF65E1E4CC}" type="pres">
      <dgm:prSet presAssocID="{6625AA3B-1706-4C20-8DDD-4386B51A259D}" presName="txSpace" presStyleCnt="0"/>
      <dgm:spPr/>
    </dgm:pt>
    <dgm:pt modelId="{79A47F0A-9B82-4382-9139-0A8C04A9EBA1}" type="pres">
      <dgm:prSet presAssocID="{6625AA3B-1706-4C20-8DDD-4386B51A259D}" presName="desTx" presStyleLbl="revTx" presStyleIdx="3" presStyleCnt="6">
        <dgm:presLayoutVars/>
      </dgm:prSet>
      <dgm:spPr/>
    </dgm:pt>
    <dgm:pt modelId="{9C6761C6-76B8-4F60-9852-4D63116F5F93}" type="pres">
      <dgm:prSet presAssocID="{E4F0C5E1-86DC-48DF-B409-285C8048A46E}" presName="sibTrans" presStyleCnt="0"/>
      <dgm:spPr/>
    </dgm:pt>
    <dgm:pt modelId="{1C827328-60C2-4266-86C6-4C87194671F9}" type="pres">
      <dgm:prSet presAssocID="{C7F3F0E1-214B-4197-BD22-3D7234C0FB01}" presName="compNode" presStyleCnt="0"/>
      <dgm:spPr/>
    </dgm:pt>
    <dgm:pt modelId="{6A2614D3-DDE9-468B-8EF0-FD1C1CC3FFBE}" type="pres">
      <dgm:prSet presAssocID="{C7F3F0E1-214B-4197-BD22-3D7234C0FB0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ux hommes"/>
        </a:ext>
      </dgm:extLst>
    </dgm:pt>
    <dgm:pt modelId="{5B44EF6E-553A-4ED8-915A-DF4BD227A57F}" type="pres">
      <dgm:prSet presAssocID="{C7F3F0E1-214B-4197-BD22-3D7234C0FB01}" presName="iconSpace" presStyleCnt="0"/>
      <dgm:spPr/>
    </dgm:pt>
    <dgm:pt modelId="{3131B9FC-A718-4669-AE63-48A63F90709A}" type="pres">
      <dgm:prSet presAssocID="{C7F3F0E1-214B-4197-BD22-3D7234C0FB01}" presName="parTx" presStyleLbl="revTx" presStyleIdx="4" presStyleCnt="6">
        <dgm:presLayoutVars>
          <dgm:chMax val="0"/>
          <dgm:chPref val="0"/>
        </dgm:presLayoutVars>
      </dgm:prSet>
      <dgm:spPr/>
    </dgm:pt>
    <dgm:pt modelId="{22BA900B-F349-45B4-8B21-0CB7D26B2401}" type="pres">
      <dgm:prSet presAssocID="{C7F3F0E1-214B-4197-BD22-3D7234C0FB01}" presName="txSpace" presStyleCnt="0"/>
      <dgm:spPr/>
    </dgm:pt>
    <dgm:pt modelId="{36E86637-099E-4CA9-84E6-6EF9E238F606}" type="pres">
      <dgm:prSet presAssocID="{C7F3F0E1-214B-4197-BD22-3D7234C0FB01}" presName="desTx" presStyleLbl="revTx" presStyleIdx="5" presStyleCnt="6">
        <dgm:presLayoutVars/>
      </dgm:prSet>
      <dgm:spPr/>
    </dgm:pt>
  </dgm:ptLst>
  <dgm:cxnLst>
    <dgm:cxn modelId="{C88F1C1A-2B12-408C-80E4-A9AFDFFFCE8F}" type="presOf" srcId="{9ED80F4A-A854-41F9-9579-39B46101AC58}" destId="{79A47F0A-9B82-4382-9139-0A8C04A9EBA1}" srcOrd="0" destOrd="0" presId="urn:microsoft.com/office/officeart/2018/2/layout/IconLabelDescriptionList"/>
    <dgm:cxn modelId="{32429430-46CA-4780-9CFD-AD5E063CE720}" srcId="{E42FCBBF-007D-4772-9BED-ED8411DB5430}" destId="{6625AA3B-1706-4C20-8DDD-4386B51A259D}" srcOrd="1" destOrd="0" parTransId="{8B485458-585A-4B49-B343-AF0CF9F0C94B}" sibTransId="{E4F0C5E1-86DC-48DF-B409-285C8048A46E}"/>
    <dgm:cxn modelId="{DAE4E83E-72C4-464C-BEEC-2A7196B6F19D}" srcId="{E42FCBBF-007D-4772-9BED-ED8411DB5430}" destId="{C7F3F0E1-214B-4197-BD22-3D7234C0FB01}" srcOrd="2" destOrd="0" parTransId="{31EC11CE-54BB-4698-AD1E-08D3A928F7CF}" sibTransId="{8A932F50-D98E-49EF-8785-10AC96AA309B}"/>
    <dgm:cxn modelId="{9DE6B66C-DB05-4180-9CDF-1FBF6A12C07B}" type="presOf" srcId="{6625AA3B-1706-4C20-8DDD-4386B51A259D}" destId="{71B54973-3548-4051-9EA9-7A9096A4B9EE}" srcOrd="0" destOrd="0" presId="urn:microsoft.com/office/officeart/2018/2/layout/IconLabelDescriptionList"/>
    <dgm:cxn modelId="{A2219C71-A06B-432E-BD71-639308C70093}" srcId="{E42FCBBF-007D-4772-9BED-ED8411DB5430}" destId="{3AA99BF9-E341-4CA1-8C91-9CA2BB52BAAC}" srcOrd="0" destOrd="0" parTransId="{D3C84B00-2A26-4C47-8A0E-10AF4B3305C0}" sibTransId="{73376C1F-F58E-4464-A672-76FD3B7DA8B5}"/>
    <dgm:cxn modelId="{0FFBDA55-1714-4E58-9892-7C71849C65B0}" type="presOf" srcId="{3AA99BF9-E341-4CA1-8C91-9CA2BB52BAAC}" destId="{CCFB26C0-53E4-49AB-BD33-4098815D4AEF}" srcOrd="0" destOrd="0" presId="urn:microsoft.com/office/officeart/2018/2/layout/IconLabelDescriptionList"/>
    <dgm:cxn modelId="{2E93ED5A-4CAE-4869-8617-A8CFFB1AA836}" type="presOf" srcId="{C7F3F0E1-214B-4197-BD22-3D7234C0FB01}" destId="{3131B9FC-A718-4669-AE63-48A63F90709A}" srcOrd="0" destOrd="0" presId="urn:microsoft.com/office/officeart/2018/2/layout/IconLabelDescriptionList"/>
    <dgm:cxn modelId="{1C38997E-2EAF-4AA0-AD4E-414AEE631BF1}" type="presOf" srcId="{03DB0AEB-EF71-42C2-9B68-E80C45B007A1}" destId="{59AB1D70-334B-49D5-A788-229B8E25E75E}" srcOrd="0" destOrd="0" presId="urn:microsoft.com/office/officeart/2018/2/layout/IconLabelDescriptionList"/>
    <dgm:cxn modelId="{4D7AC59C-454A-4562-B39D-39D04587D5D9}" srcId="{6625AA3B-1706-4C20-8DDD-4386B51A259D}" destId="{9ED80F4A-A854-41F9-9579-39B46101AC58}" srcOrd="0" destOrd="0" parTransId="{387A1C95-B8E5-4DCD-9389-319E18F3D65F}" sibTransId="{694B8766-346E-4EEC-A640-2C6D454B212C}"/>
    <dgm:cxn modelId="{1B57F79C-B230-4E7E-B528-2B210D68EDCD}" type="presOf" srcId="{E42FCBBF-007D-4772-9BED-ED8411DB5430}" destId="{6CACB028-78F7-44FA-8C29-5AB4F4CF6CE2}" srcOrd="0" destOrd="0" presId="urn:microsoft.com/office/officeart/2018/2/layout/IconLabelDescriptionList"/>
    <dgm:cxn modelId="{618D6CF8-4018-459F-BEC3-5885B8B84A7F}" srcId="{3AA99BF9-E341-4CA1-8C91-9CA2BB52BAAC}" destId="{03DB0AEB-EF71-42C2-9B68-E80C45B007A1}" srcOrd="0" destOrd="0" parTransId="{3AD4CA63-5F0E-4E4D-9A40-E67149F40F49}" sibTransId="{944AB7E4-FA18-44E1-B411-85548FABDD5F}"/>
    <dgm:cxn modelId="{1D57728E-D792-4845-88B9-81A4A38C6927}" type="presParOf" srcId="{6CACB028-78F7-44FA-8C29-5AB4F4CF6CE2}" destId="{6792B9E8-BB17-4547-B304-7B1760879040}" srcOrd="0" destOrd="0" presId="urn:microsoft.com/office/officeart/2018/2/layout/IconLabelDescriptionList"/>
    <dgm:cxn modelId="{D6AC9820-E990-4D85-9B96-D722D78C1D8D}" type="presParOf" srcId="{6792B9E8-BB17-4547-B304-7B1760879040}" destId="{7CDDB2EC-3AD9-491A-85EF-358DA12B4D86}" srcOrd="0" destOrd="0" presId="urn:microsoft.com/office/officeart/2018/2/layout/IconLabelDescriptionList"/>
    <dgm:cxn modelId="{2A745E1F-9F80-4833-A1F8-83A557492B92}" type="presParOf" srcId="{6792B9E8-BB17-4547-B304-7B1760879040}" destId="{A98875A5-08F9-4186-8FBB-D2BC45EE05CE}" srcOrd="1" destOrd="0" presId="urn:microsoft.com/office/officeart/2018/2/layout/IconLabelDescriptionList"/>
    <dgm:cxn modelId="{84E1BBCD-5C07-42DF-BEE0-9DCAEF82358A}" type="presParOf" srcId="{6792B9E8-BB17-4547-B304-7B1760879040}" destId="{CCFB26C0-53E4-49AB-BD33-4098815D4AEF}" srcOrd="2" destOrd="0" presId="urn:microsoft.com/office/officeart/2018/2/layout/IconLabelDescriptionList"/>
    <dgm:cxn modelId="{3A5C1463-AC08-496B-B206-C4061268D8D3}" type="presParOf" srcId="{6792B9E8-BB17-4547-B304-7B1760879040}" destId="{AE4EFD64-80C0-4E61-8170-B448CA2D1556}" srcOrd="3" destOrd="0" presId="urn:microsoft.com/office/officeart/2018/2/layout/IconLabelDescriptionList"/>
    <dgm:cxn modelId="{33429A4C-DCA5-4B9E-9B61-D2B3F61A914D}" type="presParOf" srcId="{6792B9E8-BB17-4547-B304-7B1760879040}" destId="{59AB1D70-334B-49D5-A788-229B8E25E75E}" srcOrd="4" destOrd="0" presId="urn:microsoft.com/office/officeart/2018/2/layout/IconLabelDescriptionList"/>
    <dgm:cxn modelId="{E3E4AABF-A1A9-4756-8536-184D0669F15E}" type="presParOf" srcId="{6CACB028-78F7-44FA-8C29-5AB4F4CF6CE2}" destId="{BA2EDA5F-9F19-461F-A060-35B08595206C}" srcOrd="1" destOrd="0" presId="urn:microsoft.com/office/officeart/2018/2/layout/IconLabelDescriptionList"/>
    <dgm:cxn modelId="{9F81BDD0-CA4C-41C2-906A-DF94D7B548A5}" type="presParOf" srcId="{6CACB028-78F7-44FA-8C29-5AB4F4CF6CE2}" destId="{85EA3A81-36F6-4FE6-8D2B-4201A6EA9AF3}" srcOrd="2" destOrd="0" presId="urn:microsoft.com/office/officeart/2018/2/layout/IconLabelDescriptionList"/>
    <dgm:cxn modelId="{1DEB76D1-0BD2-4AB3-BE98-65083DB16CBF}" type="presParOf" srcId="{85EA3A81-36F6-4FE6-8D2B-4201A6EA9AF3}" destId="{5B4A113F-D62E-4B28-B477-76EB15E8C83A}" srcOrd="0" destOrd="0" presId="urn:microsoft.com/office/officeart/2018/2/layout/IconLabelDescriptionList"/>
    <dgm:cxn modelId="{6171317D-1F49-4152-AC5E-13C4CF3D165A}" type="presParOf" srcId="{85EA3A81-36F6-4FE6-8D2B-4201A6EA9AF3}" destId="{BAF21E97-D736-4CF0-A3FD-6A4C2D771FEA}" srcOrd="1" destOrd="0" presId="urn:microsoft.com/office/officeart/2018/2/layout/IconLabelDescriptionList"/>
    <dgm:cxn modelId="{EBDEFBE8-850B-42AC-88CA-28215C4918B0}" type="presParOf" srcId="{85EA3A81-36F6-4FE6-8D2B-4201A6EA9AF3}" destId="{71B54973-3548-4051-9EA9-7A9096A4B9EE}" srcOrd="2" destOrd="0" presId="urn:microsoft.com/office/officeart/2018/2/layout/IconLabelDescriptionList"/>
    <dgm:cxn modelId="{A1E0740D-2716-46D4-9B71-C1D3AD8D6954}" type="presParOf" srcId="{85EA3A81-36F6-4FE6-8D2B-4201A6EA9AF3}" destId="{5E747630-11E2-4176-A0DA-ADBF65E1E4CC}" srcOrd="3" destOrd="0" presId="urn:microsoft.com/office/officeart/2018/2/layout/IconLabelDescriptionList"/>
    <dgm:cxn modelId="{A3498304-838B-431B-BF26-E6CAF62DC19E}" type="presParOf" srcId="{85EA3A81-36F6-4FE6-8D2B-4201A6EA9AF3}" destId="{79A47F0A-9B82-4382-9139-0A8C04A9EBA1}" srcOrd="4" destOrd="0" presId="urn:microsoft.com/office/officeart/2018/2/layout/IconLabelDescriptionList"/>
    <dgm:cxn modelId="{C7C98667-145B-4019-A2AB-06C9BACF149C}" type="presParOf" srcId="{6CACB028-78F7-44FA-8C29-5AB4F4CF6CE2}" destId="{9C6761C6-76B8-4F60-9852-4D63116F5F93}" srcOrd="3" destOrd="0" presId="urn:microsoft.com/office/officeart/2018/2/layout/IconLabelDescriptionList"/>
    <dgm:cxn modelId="{63BD88A2-B23C-46F4-975C-678206EA691E}" type="presParOf" srcId="{6CACB028-78F7-44FA-8C29-5AB4F4CF6CE2}" destId="{1C827328-60C2-4266-86C6-4C87194671F9}" srcOrd="4" destOrd="0" presId="urn:microsoft.com/office/officeart/2018/2/layout/IconLabelDescriptionList"/>
    <dgm:cxn modelId="{FE11DF19-6BC8-4D97-B5B0-74B78E1BDB47}" type="presParOf" srcId="{1C827328-60C2-4266-86C6-4C87194671F9}" destId="{6A2614D3-DDE9-468B-8EF0-FD1C1CC3FFBE}" srcOrd="0" destOrd="0" presId="urn:microsoft.com/office/officeart/2018/2/layout/IconLabelDescriptionList"/>
    <dgm:cxn modelId="{E03D25E9-2F28-411C-89B4-48D9E6A6BC2C}" type="presParOf" srcId="{1C827328-60C2-4266-86C6-4C87194671F9}" destId="{5B44EF6E-553A-4ED8-915A-DF4BD227A57F}" srcOrd="1" destOrd="0" presId="urn:microsoft.com/office/officeart/2018/2/layout/IconLabelDescriptionList"/>
    <dgm:cxn modelId="{91FBC5E8-840F-4970-BF5A-29B51404402A}" type="presParOf" srcId="{1C827328-60C2-4266-86C6-4C87194671F9}" destId="{3131B9FC-A718-4669-AE63-48A63F90709A}" srcOrd="2" destOrd="0" presId="urn:microsoft.com/office/officeart/2018/2/layout/IconLabelDescriptionList"/>
    <dgm:cxn modelId="{06BB746A-7261-4DA6-9425-85EEB00228E1}" type="presParOf" srcId="{1C827328-60C2-4266-86C6-4C87194671F9}" destId="{22BA900B-F349-45B4-8B21-0CB7D26B2401}" srcOrd="3" destOrd="0" presId="urn:microsoft.com/office/officeart/2018/2/layout/IconLabelDescriptionList"/>
    <dgm:cxn modelId="{0507B371-69EC-4E2F-A354-89BB8F7FC63A}" type="presParOf" srcId="{1C827328-60C2-4266-86C6-4C87194671F9}" destId="{36E86637-099E-4CA9-84E6-6EF9E238F60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35DA34-91A1-4AE1-9923-CC9F392CBA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D9FBF3-672D-4350-A728-D77285C8386D}">
      <dgm:prSet/>
      <dgm:spPr/>
      <dgm:t>
        <a:bodyPr/>
        <a:lstStyle/>
        <a:p>
          <a:r>
            <a:rPr lang="fr-CA"/>
            <a:t>Design</a:t>
          </a:r>
          <a:endParaRPr lang="en-US"/>
        </a:p>
      </dgm:t>
    </dgm:pt>
    <dgm:pt modelId="{B5E70C2A-AB6F-4823-8AFF-64DD65E430ED}" type="parTrans" cxnId="{62D97430-56A1-4EA6-8122-837828EA9C15}">
      <dgm:prSet/>
      <dgm:spPr/>
      <dgm:t>
        <a:bodyPr/>
        <a:lstStyle/>
        <a:p>
          <a:endParaRPr lang="en-US"/>
        </a:p>
      </dgm:t>
    </dgm:pt>
    <dgm:pt modelId="{A42B5AEA-089B-47D7-BE4B-44BC626A5C9C}" type="sibTrans" cxnId="{62D97430-56A1-4EA6-8122-837828EA9C15}">
      <dgm:prSet/>
      <dgm:spPr/>
      <dgm:t>
        <a:bodyPr/>
        <a:lstStyle/>
        <a:p>
          <a:endParaRPr lang="en-US"/>
        </a:p>
      </dgm:t>
    </dgm:pt>
    <dgm:pt modelId="{F022B269-3014-42B1-BCE9-69AE45838FD2}">
      <dgm:prSet/>
      <dgm:spPr/>
      <dgm:t>
        <a:bodyPr/>
        <a:lstStyle/>
        <a:p>
          <a:r>
            <a:rPr lang="fr-CA"/>
            <a:t>Continuer à aider le client</a:t>
          </a:r>
          <a:endParaRPr lang="en-US"/>
        </a:p>
      </dgm:t>
    </dgm:pt>
    <dgm:pt modelId="{B5696BDE-0B87-4336-B7FB-1CD63272B05B}" type="parTrans" cxnId="{3955F232-39CA-4F87-9650-2DAC4F22CF3C}">
      <dgm:prSet/>
      <dgm:spPr/>
      <dgm:t>
        <a:bodyPr/>
        <a:lstStyle/>
        <a:p>
          <a:endParaRPr lang="en-US"/>
        </a:p>
      </dgm:t>
    </dgm:pt>
    <dgm:pt modelId="{7B1D85B8-1FAD-49EA-B152-8228DADDDA0D}" type="sibTrans" cxnId="{3955F232-39CA-4F87-9650-2DAC4F22CF3C}">
      <dgm:prSet/>
      <dgm:spPr/>
      <dgm:t>
        <a:bodyPr/>
        <a:lstStyle/>
        <a:p>
          <a:endParaRPr lang="en-US"/>
        </a:p>
      </dgm:t>
    </dgm:pt>
    <dgm:pt modelId="{CAF17F1C-238C-46E2-A0C2-E9859E816042}">
      <dgm:prSet/>
      <dgm:spPr/>
      <dgm:t>
        <a:bodyPr/>
        <a:lstStyle/>
        <a:p>
          <a:r>
            <a:rPr lang="fr-CA"/>
            <a:t>Très bien été</a:t>
          </a:r>
          <a:endParaRPr lang="en-US"/>
        </a:p>
      </dgm:t>
    </dgm:pt>
    <dgm:pt modelId="{AB5F6390-0B0F-413E-B586-C0238F5F5BDD}" type="parTrans" cxnId="{F1568025-A629-43F4-9310-D7FBF5DEBB27}">
      <dgm:prSet/>
      <dgm:spPr/>
      <dgm:t>
        <a:bodyPr/>
        <a:lstStyle/>
        <a:p>
          <a:endParaRPr lang="en-US"/>
        </a:p>
      </dgm:t>
    </dgm:pt>
    <dgm:pt modelId="{C5E9A2ED-9010-4DC9-BDBD-ECDDC7B8478D}" type="sibTrans" cxnId="{F1568025-A629-43F4-9310-D7FBF5DEBB27}">
      <dgm:prSet/>
      <dgm:spPr/>
      <dgm:t>
        <a:bodyPr/>
        <a:lstStyle/>
        <a:p>
          <a:endParaRPr lang="en-US"/>
        </a:p>
      </dgm:t>
    </dgm:pt>
    <dgm:pt modelId="{E1B41C00-3ED9-4734-93F0-CB33836EAAB9}">
      <dgm:prSet/>
      <dgm:spPr/>
      <dgm:t>
        <a:bodyPr/>
        <a:lstStyle/>
        <a:p>
          <a:r>
            <a:rPr lang="fr-CA"/>
            <a:t>Bon avancement</a:t>
          </a:r>
          <a:endParaRPr lang="en-US"/>
        </a:p>
      </dgm:t>
    </dgm:pt>
    <dgm:pt modelId="{DD9985C8-BFC3-404D-A178-DDC0E57BB313}" type="parTrans" cxnId="{FE3A9C98-3304-454D-B74D-BDDDFC659E3F}">
      <dgm:prSet/>
      <dgm:spPr/>
      <dgm:t>
        <a:bodyPr/>
        <a:lstStyle/>
        <a:p>
          <a:endParaRPr lang="en-US"/>
        </a:p>
      </dgm:t>
    </dgm:pt>
    <dgm:pt modelId="{4BD74D6F-7DAE-432F-9CC3-06628E45746F}" type="sibTrans" cxnId="{FE3A9C98-3304-454D-B74D-BDDDFC659E3F}">
      <dgm:prSet/>
      <dgm:spPr/>
      <dgm:t>
        <a:bodyPr/>
        <a:lstStyle/>
        <a:p>
          <a:endParaRPr lang="en-US"/>
        </a:p>
      </dgm:t>
    </dgm:pt>
    <dgm:pt modelId="{35ACA04A-DD97-40B2-980C-472AB757AE50}">
      <dgm:prSet/>
      <dgm:spPr/>
      <dgm:t>
        <a:bodyPr/>
        <a:lstStyle/>
        <a:p>
          <a:r>
            <a:rPr lang="fr-CA"/>
            <a:t>Bien encadré</a:t>
          </a:r>
          <a:endParaRPr lang="en-US"/>
        </a:p>
      </dgm:t>
    </dgm:pt>
    <dgm:pt modelId="{0AA3DDA7-4B63-4BB9-99D8-2286090E8A8D}" type="parTrans" cxnId="{3DDA57FF-18B4-4B1D-AEBB-04DA82211E01}">
      <dgm:prSet/>
      <dgm:spPr/>
      <dgm:t>
        <a:bodyPr/>
        <a:lstStyle/>
        <a:p>
          <a:endParaRPr lang="en-US"/>
        </a:p>
      </dgm:t>
    </dgm:pt>
    <dgm:pt modelId="{E34F868E-2F03-4C61-B81D-486F72BD30B9}" type="sibTrans" cxnId="{3DDA57FF-18B4-4B1D-AEBB-04DA82211E01}">
      <dgm:prSet/>
      <dgm:spPr/>
      <dgm:t>
        <a:bodyPr/>
        <a:lstStyle/>
        <a:p>
          <a:endParaRPr lang="en-US"/>
        </a:p>
      </dgm:t>
    </dgm:pt>
    <dgm:pt modelId="{496B8865-A2D8-48C7-9DDE-D32CE15A58BC}" type="pres">
      <dgm:prSet presAssocID="{A635DA34-91A1-4AE1-9923-CC9F392CBAB9}" presName="root" presStyleCnt="0">
        <dgm:presLayoutVars>
          <dgm:dir/>
          <dgm:resizeHandles val="exact"/>
        </dgm:presLayoutVars>
      </dgm:prSet>
      <dgm:spPr/>
    </dgm:pt>
    <dgm:pt modelId="{4B2DB61A-E3C4-4FB1-BDBF-DC528C07851E}" type="pres">
      <dgm:prSet presAssocID="{3AD9FBF3-672D-4350-A728-D77285C8386D}" presName="compNode" presStyleCnt="0"/>
      <dgm:spPr/>
    </dgm:pt>
    <dgm:pt modelId="{B4DA6B66-6EB4-4123-9296-BD482AA30DD6}" type="pres">
      <dgm:prSet presAssocID="{3AD9FBF3-672D-4350-A728-D77285C8386D}" presName="bgRect" presStyleLbl="bgShp" presStyleIdx="0" presStyleCnt="5"/>
      <dgm:spPr/>
    </dgm:pt>
    <dgm:pt modelId="{D5DC48C7-4DDE-427D-A3B6-F9CF323BFB1C}" type="pres">
      <dgm:prSet presAssocID="{3AD9FBF3-672D-4350-A728-D77285C838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B0D9EB5-99B6-4E2E-BB65-45F04678B860}" type="pres">
      <dgm:prSet presAssocID="{3AD9FBF3-672D-4350-A728-D77285C8386D}" presName="spaceRect" presStyleCnt="0"/>
      <dgm:spPr/>
    </dgm:pt>
    <dgm:pt modelId="{EBAF718A-12F9-470A-864B-AD834BA53C6D}" type="pres">
      <dgm:prSet presAssocID="{3AD9FBF3-672D-4350-A728-D77285C8386D}" presName="parTx" presStyleLbl="revTx" presStyleIdx="0" presStyleCnt="5">
        <dgm:presLayoutVars>
          <dgm:chMax val="0"/>
          <dgm:chPref val="0"/>
        </dgm:presLayoutVars>
      </dgm:prSet>
      <dgm:spPr/>
    </dgm:pt>
    <dgm:pt modelId="{C1CCC758-C568-47CC-AFAE-F1B4B3333DDF}" type="pres">
      <dgm:prSet presAssocID="{A42B5AEA-089B-47D7-BE4B-44BC626A5C9C}" presName="sibTrans" presStyleCnt="0"/>
      <dgm:spPr/>
    </dgm:pt>
    <dgm:pt modelId="{A470060D-A04D-4D0E-B0B5-8CA29D65BD07}" type="pres">
      <dgm:prSet presAssocID="{F022B269-3014-42B1-BCE9-69AE45838FD2}" presName="compNode" presStyleCnt="0"/>
      <dgm:spPr/>
    </dgm:pt>
    <dgm:pt modelId="{E8EF2DE4-55F7-4169-8265-CE026AADBD76}" type="pres">
      <dgm:prSet presAssocID="{F022B269-3014-42B1-BCE9-69AE45838FD2}" presName="bgRect" presStyleLbl="bgShp" presStyleIdx="1" presStyleCnt="5"/>
      <dgm:spPr/>
    </dgm:pt>
    <dgm:pt modelId="{F16B2F42-3EA7-45A8-B5C0-9F37CFAAE5F6}" type="pres">
      <dgm:prSet presAssocID="{F022B269-3014-42B1-BCE9-69AE45838F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74EB783-BDED-47F6-8E0D-08C908C7ABEC}" type="pres">
      <dgm:prSet presAssocID="{F022B269-3014-42B1-BCE9-69AE45838FD2}" presName="spaceRect" presStyleCnt="0"/>
      <dgm:spPr/>
    </dgm:pt>
    <dgm:pt modelId="{49EE8180-7F62-42EA-8264-712F788C5AF8}" type="pres">
      <dgm:prSet presAssocID="{F022B269-3014-42B1-BCE9-69AE45838FD2}" presName="parTx" presStyleLbl="revTx" presStyleIdx="1" presStyleCnt="5">
        <dgm:presLayoutVars>
          <dgm:chMax val="0"/>
          <dgm:chPref val="0"/>
        </dgm:presLayoutVars>
      </dgm:prSet>
      <dgm:spPr/>
    </dgm:pt>
    <dgm:pt modelId="{B1B27B27-9890-4BDF-AFC6-65C9D71FC2A1}" type="pres">
      <dgm:prSet presAssocID="{7B1D85B8-1FAD-49EA-B152-8228DADDDA0D}" presName="sibTrans" presStyleCnt="0"/>
      <dgm:spPr/>
    </dgm:pt>
    <dgm:pt modelId="{374B256E-1771-4278-99D9-F2398949D65D}" type="pres">
      <dgm:prSet presAssocID="{CAF17F1C-238C-46E2-A0C2-E9859E816042}" presName="compNode" presStyleCnt="0"/>
      <dgm:spPr/>
    </dgm:pt>
    <dgm:pt modelId="{2C430B0A-D431-450E-9D57-34CF78A61E2F}" type="pres">
      <dgm:prSet presAssocID="{CAF17F1C-238C-46E2-A0C2-E9859E816042}" presName="bgRect" presStyleLbl="bgShp" presStyleIdx="2" presStyleCnt="5"/>
      <dgm:spPr/>
    </dgm:pt>
    <dgm:pt modelId="{AA5184E8-E205-45FC-A324-E02A36CBAA17}" type="pres">
      <dgm:prSet presAssocID="{CAF17F1C-238C-46E2-A0C2-E9859E8160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souriant blanc"/>
        </a:ext>
      </dgm:extLst>
    </dgm:pt>
    <dgm:pt modelId="{CFC615C4-042B-489B-8C8C-CCD851C1229F}" type="pres">
      <dgm:prSet presAssocID="{CAF17F1C-238C-46E2-A0C2-E9859E816042}" presName="spaceRect" presStyleCnt="0"/>
      <dgm:spPr/>
    </dgm:pt>
    <dgm:pt modelId="{31ED2FCC-AFFE-4A06-A49C-9B96F7E39540}" type="pres">
      <dgm:prSet presAssocID="{CAF17F1C-238C-46E2-A0C2-E9859E816042}" presName="parTx" presStyleLbl="revTx" presStyleIdx="2" presStyleCnt="5">
        <dgm:presLayoutVars>
          <dgm:chMax val="0"/>
          <dgm:chPref val="0"/>
        </dgm:presLayoutVars>
      </dgm:prSet>
      <dgm:spPr/>
    </dgm:pt>
    <dgm:pt modelId="{97A0B33E-A1F1-4C0B-9A32-72CC72462DE1}" type="pres">
      <dgm:prSet presAssocID="{C5E9A2ED-9010-4DC9-BDBD-ECDDC7B8478D}" presName="sibTrans" presStyleCnt="0"/>
      <dgm:spPr/>
    </dgm:pt>
    <dgm:pt modelId="{62B8EDB2-CF7A-4D5E-ACB9-A5C8F484116D}" type="pres">
      <dgm:prSet presAssocID="{E1B41C00-3ED9-4734-93F0-CB33836EAAB9}" presName="compNode" presStyleCnt="0"/>
      <dgm:spPr/>
    </dgm:pt>
    <dgm:pt modelId="{66F4DEC7-523E-4F43-8F5C-12941CD4E448}" type="pres">
      <dgm:prSet presAssocID="{E1B41C00-3ED9-4734-93F0-CB33836EAAB9}" presName="bgRect" presStyleLbl="bgShp" presStyleIdx="3" presStyleCnt="5"/>
      <dgm:spPr/>
    </dgm:pt>
    <dgm:pt modelId="{3DEA7EE1-8393-4FBE-8DA9-B515F4C0C19D}" type="pres">
      <dgm:prSet presAssocID="{E1B41C00-3ED9-4734-93F0-CB33836EAA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48C426-C9B6-4A24-8164-D79FA5300266}" type="pres">
      <dgm:prSet presAssocID="{E1B41C00-3ED9-4734-93F0-CB33836EAAB9}" presName="spaceRect" presStyleCnt="0"/>
      <dgm:spPr/>
    </dgm:pt>
    <dgm:pt modelId="{738A3AFB-1C97-4786-90D0-4A2607D5E29E}" type="pres">
      <dgm:prSet presAssocID="{E1B41C00-3ED9-4734-93F0-CB33836EAAB9}" presName="parTx" presStyleLbl="revTx" presStyleIdx="3" presStyleCnt="5">
        <dgm:presLayoutVars>
          <dgm:chMax val="0"/>
          <dgm:chPref val="0"/>
        </dgm:presLayoutVars>
      </dgm:prSet>
      <dgm:spPr/>
    </dgm:pt>
    <dgm:pt modelId="{78EA6BCF-F936-475F-862E-26260BF71540}" type="pres">
      <dgm:prSet presAssocID="{4BD74D6F-7DAE-432F-9CC3-06628E45746F}" presName="sibTrans" presStyleCnt="0"/>
      <dgm:spPr/>
    </dgm:pt>
    <dgm:pt modelId="{65DB0F45-7626-4CC0-9EB9-F12E6BD83AFA}" type="pres">
      <dgm:prSet presAssocID="{35ACA04A-DD97-40B2-980C-472AB757AE50}" presName="compNode" presStyleCnt="0"/>
      <dgm:spPr/>
    </dgm:pt>
    <dgm:pt modelId="{FDEB55BE-AE0A-4F98-AFA8-0B84F7659D7B}" type="pres">
      <dgm:prSet presAssocID="{35ACA04A-DD97-40B2-980C-472AB757AE50}" presName="bgRect" presStyleLbl="bgShp" presStyleIdx="4" presStyleCnt="5"/>
      <dgm:spPr/>
    </dgm:pt>
    <dgm:pt modelId="{EB8FC6C0-E247-4CB1-AA19-13A8E8628241}" type="pres">
      <dgm:prSet presAssocID="{35ACA04A-DD97-40B2-980C-472AB757AE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649052C-0143-4E5D-B558-4A0FE9FF3D87}" type="pres">
      <dgm:prSet presAssocID="{35ACA04A-DD97-40B2-980C-472AB757AE50}" presName="spaceRect" presStyleCnt="0"/>
      <dgm:spPr/>
    </dgm:pt>
    <dgm:pt modelId="{CBA5AC6D-3B6A-46DD-9E8F-AF27106CB120}" type="pres">
      <dgm:prSet presAssocID="{35ACA04A-DD97-40B2-980C-472AB757AE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1568025-A629-43F4-9310-D7FBF5DEBB27}" srcId="{A635DA34-91A1-4AE1-9923-CC9F392CBAB9}" destId="{CAF17F1C-238C-46E2-A0C2-E9859E816042}" srcOrd="2" destOrd="0" parTransId="{AB5F6390-0B0F-413E-B586-C0238F5F5BDD}" sibTransId="{C5E9A2ED-9010-4DC9-BDBD-ECDDC7B8478D}"/>
    <dgm:cxn modelId="{62D97430-56A1-4EA6-8122-837828EA9C15}" srcId="{A635DA34-91A1-4AE1-9923-CC9F392CBAB9}" destId="{3AD9FBF3-672D-4350-A728-D77285C8386D}" srcOrd="0" destOrd="0" parTransId="{B5E70C2A-AB6F-4823-8AFF-64DD65E430ED}" sibTransId="{A42B5AEA-089B-47D7-BE4B-44BC626A5C9C}"/>
    <dgm:cxn modelId="{3955F232-39CA-4F87-9650-2DAC4F22CF3C}" srcId="{A635DA34-91A1-4AE1-9923-CC9F392CBAB9}" destId="{F022B269-3014-42B1-BCE9-69AE45838FD2}" srcOrd="1" destOrd="0" parTransId="{B5696BDE-0B87-4336-B7FB-1CD63272B05B}" sibTransId="{7B1D85B8-1FAD-49EA-B152-8228DADDDA0D}"/>
    <dgm:cxn modelId="{FE3A9C98-3304-454D-B74D-BDDDFC659E3F}" srcId="{A635DA34-91A1-4AE1-9923-CC9F392CBAB9}" destId="{E1B41C00-3ED9-4734-93F0-CB33836EAAB9}" srcOrd="3" destOrd="0" parTransId="{DD9985C8-BFC3-404D-A178-DDC0E57BB313}" sibTransId="{4BD74D6F-7DAE-432F-9CC3-06628E45746F}"/>
    <dgm:cxn modelId="{628E37AD-9AD6-467F-9E27-C1AD9AE0BC84}" type="presOf" srcId="{35ACA04A-DD97-40B2-980C-472AB757AE50}" destId="{CBA5AC6D-3B6A-46DD-9E8F-AF27106CB120}" srcOrd="0" destOrd="0" presId="urn:microsoft.com/office/officeart/2018/2/layout/IconVerticalSolidList"/>
    <dgm:cxn modelId="{7D23D1AD-1FF3-4DA4-9BA0-36D48CDDF5CD}" type="presOf" srcId="{CAF17F1C-238C-46E2-A0C2-E9859E816042}" destId="{31ED2FCC-AFFE-4A06-A49C-9B96F7E39540}" srcOrd="0" destOrd="0" presId="urn:microsoft.com/office/officeart/2018/2/layout/IconVerticalSolidList"/>
    <dgm:cxn modelId="{D78BFFCB-7B66-4173-8EF4-FDD5297D89FB}" type="presOf" srcId="{A635DA34-91A1-4AE1-9923-CC9F392CBAB9}" destId="{496B8865-A2D8-48C7-9DDE-D32CE15A58BC}" srcOrd="0" destOrd="0" presId="urn:microsoft.com/office/officeart/2018/2/layout/IconVerticalSolidList"/>
    <dgm:cxn modelId="{4374E1D0-290D-44E2-BBA1-7E0AD0CD2AC3}" type="presOf" srcId="{F022B269-3014-42B1-BCE9-69AE45838FD2}" destId="{49EE8180-7F62-42EA-8264-712F788C5AF8}" srcOrd="0" destOrd="0" presId="urn:microsoft.com/office/officeart/2018/2/layout/IconVerticalSolidList"/>
    <dgm:cxn modelId="{B83C78DD-A308-4728-ADF4-F4F3051A4864}" type="presOf" srcId="{E1B41C00-3ED9-4734-93F0-CB33836EAAB9}" destId="{738A3AFB-1C97-4786-90D0-4A2607D5E29E}" srcOrd="0" destOrd="0" presId="urn:microsoft.com/office/officeart/2018/2/layout/IconVerticalSolidList"/>
    <dgm:cxn modelId="{17D31AED-7645-4AAF-A765-81A81921FCE1}" type="presOf" srcId="{3AD9FBF3-672D-4350-A728-D77285C8386D}" destId="{EBAF718A-12F9-470A-864B-AD834BA53C6D}" srcOrd="0" destOrd="0" presId="urn:microsoft.com/office/officeart/2018/2/layout/IconVerticalSolidList"/>
    <dgm:cxn modelId="{3DDA57FF-18B4-4B1D-AEBB-04DA82211E01}" srcId="{A635DA34-91A1-4AE1-9923-CC9F392CBAB9}" destId="{35ACA04A-DD97-40B2-980C-472AB757AE50}" srcOrd="4" destOrd="0" parTransId="{0AA3DDA7-4B63-4BB9-99D8-2286090E8A8D}" sibTransId="{E34F868E-2F03-4C61-B81D-486F72BD30B9}"/>
    <dgm:cxn modelId="{15578188-84C6-4545-9B45-0FB5C1F81A77}" type="presParOf" srcId="{496B8865-A2D8-48C7-9DDE-D32CE15A58BC}" destId="{4B2DB61A-E3C4-4FB1-BDBF-DC528C07851E}" srcOrd="0" destOrd="0" presId="urn:microsoft.com/office/officeart/2018/2/layout/IconVerticalSolidList"/>
    <dgm:cxn modelId="{BA0976F0-56BE-41A9-AFED-B5985F3AD60D}" type="presParOf" srcId="{4B2DB61A-E3C4-4FB1-BDBF-DC528C07851E}" destId="{B4DA6B66-6EB4-4123-9296-BD482AA30DD6}" srcOrd="0" destOrd="0" presId="urn:microsoft.com/office/officeart/2018/2/layout/IconVerticalSolidList"/>
    <dgm:cxn modelId="{100C07F0-8DBD-4651-8031-6BD7BB13C636}" type="presParOf" srcId="{4B2DB61A-E3C4-4FB1-BDBF-DC528C07851E}" destId="{D5DC48C7-4DDE-427D-A3B6-F9CF323BFB1C}" srcOrd="1" destOrd="0" presId="urn:microsoft.com/office/officeart/2018/2/layout/IconVerticalSolidList"/>
    <dgm:cxn modelId="{4AC26245-171D-45F0-A028-000FAD647335}" type="presParOf" srcId="{4B2DB61A-E3C4-4FB1-BDBF-DC528C07851E}" destId="{4B0D9EB5-99B6-4E2E-BB65-45F04678B860}" srcOrd="2" destOrd="0" presId="urn:microsoft.com/office/officeart/2018/2/layout/IconVerticalSolidList"/>
    <dgm:cxn modelId="{88B3943A-5D59-4A44-8C86-112179DCAC4E}" type="presParOf" srcId="{4B2DB61A-E3C4-4FB1-BDBF-DC528C07851E}" destId="{EBAF718A-12F9-470A-864B-AD834BA53C6D}" srcOrd="3" destOrd="0" presId="urn:microsoft.com/office/officeart/2018/2/layout/IconVerticalSolidList"/>
    <dgm:cxn modelId="{4DB48176-19AB-4212-8AA2-9B509F8EB074}" type="presParOf" srcId="{496B8865-A2D8-48C7-9DDE-D32CE15A58BC}" destId="{C1CCC758-C568-47CC-AFAE-F1B4B3333DDF}" srcOrd="1" destOrd="0" presId="urn:microsoft.com/office/officeart/2018/2/layout/IconVerticalSolidList"/>
    <dgm:cxn modelId="{1B4982C4-3FA6-40BD-9845-625C6E9427BE}" type="presParOf" srcId="{496B8865-A2D8-48C7-9DDE-D32CE15A58BC}" destId="{A470060D-A04D-4D0E-B0B5-8CA29D65BD07}" srcOrd="2" destOrd="0" presId="urn:microsoft.com/office/officeart/2018/2/layout/IconVerticalSolidList"/>
    <dgm:cxn modelId="{1C155DF8-EF48-4B4A-A21C-2F0ECFF0A4A3}" type="presParOf" srcId="{A470060D-A04D-4D0E-B0B5-8CA29D65BD07}" destId="{E8EF2DE4-55F7-4169-8265-CE026AADBD76}" srcOrd="0" destOrd="0" presId="urn:microsoft.com/office/officeart/2018/2/layout/IconVerticalSolidList"/>
    <dgm:cxn modelId="{36F5DB60-15C4-4E4F-BCED-B50FB262AB68}" type="presParOf" srcId="{A470060D-A04D-4D0E-B0B5-8CA29D65BD07}" destId="{F16B2F42-3EA7-45A8-B5C0-9F37CFAAE5F6}" srcOrd="1" destOrd="0" presId="urn:microsoft.com/office/officeart/2018/2/layout/IconVerticalSolidList"/>
    <dgm:cxn modelId="{B1454C03-305E-465C-B856-85859052B1EA}" type="presParOf" srcId="{A470060D-A04D-4D0E-B0B5-8CA29D65BD07}" destId="{B74EB783-BDED-47F6-8E0D-08C908C7ABEC}" srcOrd="2" destOrd="0" presId="urn:microsoft.com/office/officeart/2018/2/layout/IconVerticalSolidList"/>
    <dgm:cxn modelId="{CE2F2988-8B40-44C3-9033-6AF121493058}" type="presParOf" srcId="{A470060D-A04D-4D0E-B0B5-8CA29D65BD07}" destId="{49EE8180-7F62-42EA-8264-712F788C5AF8}" srcOrd="3" destOrd="0" presId="urn:microsoft.com/office/officeart/2018/2/layout/IconVerticalSolidList"/>
    <dgm:cxn modelId="{A8AE7706-4007-4B73-A9CD-7083712ED683}" type="presParOf" srcId="{496B8865-A2D8-48C7-9DDE-D32CE15A58BC}" destId="{B1B27B27-9890-4BDF-AFC6-65C9D71FC2A1}" srcOrd="3" destOrd="0" presId="urn:microsoft.com/office/officeart/2018/2/layout/IconVerticalSolidList"/>
    <dgm:cxn modelId="{F23F7BCA-C990-45B9-89F1-1B8A5D3C7456}" type="presParOf" srcId="{496B8865-A2D8-48C7-9DDE-D32CE15A58BC}" destId="{374B256E-1771-4278-99D9-F2398949D65D}" srcOrd="4" destOrd="0" presId="urn:microsoft.com/office/officeart/2018/2/layout/IconVerticalSolidList"/>
    <dgm:cxn modelId="{9CD7C30C-D9E6-46FD-BA69-ACCEB614207D}" type="presParOf" srcId="{374B256E-1771-4278-99D9-F2398949D65D}" destId="{2C430B0A-D431-450E-9D57-34CF78A61E2F}" srcOrd="0" destOrd="0" presId="urn:microsoft.com/office/officeart/2018/2/layout/IconVerticalSolidList"/>
    <dgm:cxn modelId="{3FE0A76F-9059-4700-9A82-0A1A6F725985}" type="presParOf" srcId="{374B256E-1771-4278-99D9-F2398949D65D}" destId="{AA5184E8-E205-45FC-A324-E02A36CBAA17}" srcOrd="1" destOrd="0" presId="urn:microsoft.com/office/officeart/2018/2/layout/IconVerticalSolidList"/>
    <dgm:cxn modelId="{72F34F69-D712-4B97-B7F6-F68C42B1C5A3}" type="presParOf" srcId="{374B256E-1771-4278-99D9-F2398949D65D}" destId="{CFC615C4-042B-489B-8C8C-CCD851C1229F}" srcOrd="2" destOrd="0" presId="urn:microsoft.com/office/officeart/2018/2/layout/IconVerticalSolidList"/>
    <dgm:cxn modelId="{C5F1478C-625B-4B9E-96CC-DCE3BD530783}" type="presParOf" srcId="{374B256E-1771-4278-99D9-F2398949D65D}" destId="{31ED2FCC-AFFE-4A06-A49C-9B96F7E39540}" srcOrd="3" destOrd="0" presId="urn:microsoft.com/office/officeart/2018/2/layout/IconVerticalSolidList"/>
    <dgm:cxn modelId="{5C0EB75E-867E-4AE6-9668-EFC93B4CDAE5}" type="presParOf" srcId="{496B8865-A2D8-48C7-9DDE-D32CE15A58BC}" destId="{97A0B33E-A1F1-4C0B-9A32-72CC72462DE1}" srcOrd="5" destOrd="0" presId="urn:microsoft.com/office/officeart/2018/2/layout/IconVerticalSolidList"/>
    <dgm:cxn modelId="{D032F3A3-D951-4C39-8F23-A7B46CFF6422}" type="presParOf" srcId="{496B8865-A2D8-48C7-9DDE-D32CE15A58BC}" destId="{62B8EDB2-CF7A-4D5E-ACB9-A5C8F484116D}" srcOrd="6" destOrd="0" presId="urn:microsoft.com/office/officeart/2018/2/layout/IconVerticalSolidList"/>
    <dgm:cxn modelId="{07F5EA33-5B2E-4B9A-9363-508B543B6AF0}" type="presParOf" srcId="{62B8EDB2-CF7A-4D5E-ACB9-A5C8F484116D}" destId="{66F4DEC7-523E-4F43-8F5C-12941CD4E448}" srcOrd="0" destOrd="0" presId="urn:microsoft.com/office/officeart/2018/2/layout/IconVerticalSolidList"/>
    <dgm:cxn modelId="{436CF9B1-722A-4978-A23C-54F706A4469A}" type="presParOf" srcId="{62B8EDB2-CF7A-4D5E-ACB9-A5C8F484116D}" destId="{3DEA7EE1-8393-4FBE-8DA9-B515F4C0C19D}" srcOrd="1" destOrd="0" presId="urn:microsoft.com/office/officeart/2018/2/layout/IconVerticalSolidList"/>
    <dgm:cxn modelId="{EC3A2763-D9BD-464A-AF6F-F7AC3BE6060E}" type="presParOf" srcId="{62B8EDB2-CF7A-4D5E-ACB9-A5C8F484116D}" destId="{0A48C426-C9B6-4A24-8164-D79FA5300266}" srcOrd="2" destOrd="0" presId="urn:microsoft.com/office/officeart/2018/2/layout/IconVerticalSolidList"/>
    <dgm:cxn modelId="{BCF8FF6B-73BF-4EF5-AB84-4CDE82464D34}" type="presParOf" srcId="{62B8EDB2-CF7A-4D5E-ACB9-A5C8F484116D}" destId="{738A3AFB-1C97-4786-90D0-4A2607D5E29E}" srcOrd="3" destOrd="0" presId="urn:microsoft.com/office/officeart/2018/2/layout/IconVerticalSolidList"/>
    <dgm:cxn modelId="{BDC360C7-F274-43AD-86EB-47149290B521}" type="presParOf" srcId="{496B8865-A2D8-48C7-9DDE-D32CE15A58BC}" destId="{78EA6BCF-F936-475F-862E-26260BF71540}" srcOrd="7" destOrd="0" presId="urn:microsoft.com/office/officeart/2018/2/layout/IconVerticalSolidList"/>
    <dgm:cxn modelId="{A7A3754A-E9B8-4D31-89FF-D9E3702F2754}" type="presParOf" srcId="{496B8865-A2D8-48C7-9DDE-D32CE15A58BC}" destId="{65DB0F45-7626-4CC0-9EB9-F12E6BD83AFA}" srcOrd="8" destOrd="0" presId="urn:microsoft.com/office/officeart/2018/2/layout/IconVerticalSolidList"/>
    <dgm:cxn modelId="{62A5E4E0-9A26-4BBA-92C5-B59ADA6FB181}" type="presParOf" srcId="{65DB0F45-7626-4CC0-9EB9-F12E6BD83AFA}" destId="{FDEB55BE-AE0A-4F98-AFA8-0B84F7659D7B}" srcOrd="0" destOrd="0" presId="urn:microsoft.com/office/officeart/2018/2/layout/IconVerticalSolidList"/>
    <dgm:cxn modelId="{56A944FD-D66A-46CA-95FB-6772B23E76BD}" type="presParOf" srcId="{65DB0F45-7626-4CC0-9EB9-F12E6BD83AFA}" destId="{EB8FC6C0-E247-4CB1-AA19-13A8E8628241}" srcOrd="1" destOrd="0" presId="urn:microsoft.com/office/officeart/2018/2/layout/IconVerticalSolidList"/>
    <dgm:cxn modelId="{282DA462-6930-4008-96BC-9E3EFC5C838E}" type="presParOf" srcId="{65DB0F45-7626-4CC0-9EB9-F12E6BD83AFA}" destId="{1649052C-0143-4E5D-B558-4A0FE9FF3D87}" srcOrd="2" destOrd="0" presId="urn:microsoft.com/office/officeart/2018/2/layout/IconVerticalSolidList"/>
    <dgm:cxn modelId="{5E600422-54DB-4B13-8F14-6F92CDF780DC}" type="presParOf" srcId="{65DB0F45-7626-4CC0-9EB9-F12E6BD83AFA}" destId="{CBA5AC6D-3B6A-46DD-9E8F-AF27106CB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1C171-B25A-46E0-97B9-0D97D9092CD2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57440-5BB9-479F-ABE2-0288E02DDCDE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4594B-6372-4AE3-84B9-96B26F84EF01}">
      <dsp:nvSpPr>
        <dsp:cNvPr id="0" name=""/>
        <dsp:cNvSpPr/>
      </dsp:nvSpPr>
      <dsp:spPr>
        <a:xfrm>
          <a:off x="1132242" y="7481"/>
          <a:ext cx="5455341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Excel d’inventaire</a:t>
          </a:r>
          <a:endParaRPr lang="en-US" sz="1900" kern="1200"/>
        </a:p>
      </dsp:txBody>
      <dsp:txXfrm>
        <a:off x="1132242" y="7481"/>
        <a:ext cx="5455341" cy="980296"/>
      </dsp:txXfrm>
    </dsp:sp>
    <dsp:sp modelId="{654890B3-30E7-401C-9ED7-BAF907E2902F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0C658-F2EE-47B4-A0A4-2BB8A1A641E6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0C82A-7238-4E72-9881-CFC37FBBB98F}">
      <dsp:nvSpPr>
        <dsp:cNvPr id="0" name=""/>
        <dsp:cNvSpPr/>
      </dsp:nvSpPr>
      <dsp:spPr>
        <a:xfrm>
          <a:off x="1132242" y="1232852"/>
          <a:ext cx="5455341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Nécessite meilleur gestion</a:t>
          </a:r>
          <a:endParaRPr lang="en-US" sz="1900" kern="1200"/>
        </a:p>
      </dsp:txBody>
      <dsp:txXfrm>
        <a:off x="1132242" y="1232852"/>
        <a:ext cx="5455341" cy="980296"/>
      </dsp:txXfrm>
    </dsp:sp>
    <dsp:sp modelId="{4F2E7D3C-42D9-4E41-8FE8-22320AA5FDCB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1CDCB-823B-4E9B-80DF-5674C82EA364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6BBEC-97C1-485E-8E8A-D1FD8B93F654}">
      <dsp:nvSpPr>
        <dsp:cNvPr id="0" name=""/>
        <dsp:cNvSpPr/>
      </dsp:nvSpPr>
      <dsp:spPr>
        <a:xfrm>
          <a:off x="1132242" y="2458223"/>
          <a:ext cx="5455341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2000 + produits</a:t>
          </a:r>
          <a:endParaRPr lang="en-US" sz="1900" kern="1200"/>
        </a:p>
      </dsp:txBody>
      <dsp:txXfrm>
        <a:off x="1132242" y="2458223"/>
        <a:ext cx="5455341" cy="980296"/>
      </dsp:txXfrm>
    </dsp:sp>
    <dsp:sp modelId="{1E488A18-9C6B-48AD-A6C0-95590AB5085B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BCF1D-D6C3-453A-A7A1-37D8FDE0897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4DA2-1631-4FA7-B093-451F7B564A5A}">
      <dsp:nvSpPr>
        <dsp:cNvPr id="0" name=""/>
        <dsp:cNvSpPr/>
      </dsp:nvSpPr>
      <dsp:spPr>
        <a:xfrm>
          <a:off x="1132242" y="3683593"/>
          <a:ext cx="5455341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Accessible par plusieurs personnes à plusieurs endroits</a:t>
          </a:r>
          <a:endParaRPr lang="en-US" sz="1900" kern="1200"/>
        </a:p>
      </dsp:txBody>
      <dsp:txXfrm>
        <a:off x="1132242" y="3683593"/>
        <a:ext cx="5455341" cy="980296"/>
      </dsp:txXfrm>
    </dsp:sp>
    <dsp:sp modelId="{5DEDE5D0-9772-411E-992B-75D0DD07D32D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8ACAE-A931-41ED-9075-AAD7E0651D97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2B08-4017-4447-9A01-ED26844913E7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Fonctionnalités</a:t>
          </a:r>
          <a:endParaRPr lang="en-US" sz="1900" kern="1200"/>
        </a:p>
      </dsp:txBody>
      <dsp:txXfrm>
        <a:off x="1132242" y="4908964"/>
        <a:ext cx="2964910" cy="980296"/>
      </dsp:txXfrm>
    </dsp:sp>
    <dsp:sp modelId="{38FA83F2-5167-4E75-A073-DF0E65A912EF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Entrées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Sortie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Visualisation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100" kern="1200"/>
            <a:t>Gestion</a:t>
          </a:r>
          <a:endParaRPr lang="en-US" sz="1100" kern="1200"/>
        </a:p>
      </dsp:txBody>
      <dsp:txXfrm>
        <a:off x="4097153" y="4908964"/>
        <a:ext cx="2490430" cy="98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1F2F-48B2-469A-AC36-AC182B609F7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830C6-0B6B-4255-BD8F-9730E2D0D8CD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71780-7053-4919-8D13-53820C66C527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Windows Forms</a:t>
          </a:r>
          <a:endParaRPr lang="en-US" sz="2500" kern="1200"/>
        </a:p>
      </dsp:txBody>
      <dsp:txXfrm>
        <a:off x="1945450" y="719"/>
        <a:ext cx="4643240" cy="1684372"/>
      </dsp:txXfrm>
    </dsp:sp>
    <dsp:sp modelId="{24D24FD9-F50A-4F3D-A076-5DD3925A7A2B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E3E81-EA9F-495E-BD5E-FC1F331DA424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4783-8A8B-46B4-8479-0E476984B4B4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C#</a:t>
          </a:r>
          <a:endParaRPr lang="en-US" sz="2500" kern="1200"/>
        </a:p>
      </dsp:txBody>
      <dsp:txXfrm>
        <a:off x="1945450" y="2106185"/>
        <a:ext cx="4643240" cy="1684372"/>
      </dsp:txXfrm>
    </dsp:sp>
    <dsp:sp modelId="{9C0D41AC-65E1-4789-8C8F-0E11071FC3B3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2CDAB-D36B-45A0-BE74-E48104EBBBA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C91B5-1200-43EE-A7C2-D6FF2F5D6B97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SQL Server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B8F21-F49E-49E1-BDB1-686CB95F35B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A792A-206D-46AC-8D22-402D869B1CAE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C0B62-9783-4DA5-9396-E290FE356371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Gestion des produits</a:t>
          </a:r>
          <a:endParaRPr lang="en-US" sz="2500" kern="1200"/>
        </a:p>
      </dsp:txBody>
      <dsp:txXfrm>
        <a:off x="1945450" y="719"/>
        <a:ext cx="4643240" cy="1684372"/>
      </dsp:txXfrm>
    </dsp:sp>
    <dsp:sp modelId="{1F34687E-D4B5-4F68-A720-B181EAE700D8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B5D7E-6812-42DE-9FB1-251C44F77D5A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575D8-65AC-40DF-83FA-AC003290AF3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Impression d’étiquettes</a:t>
          </a:r>
          <a:endParaRPr lang="en-US" sz="2500" kern="1200"/>
        </a:p>
      </dsp:txBody>
      <dsp:txXfrm>
        <a:off x="1945450" y="2106185"/>
        <a:ext cx="4643240" cy="1684372"/>
      </dsp:txXfrm>
    </dsp:sp>
    <dsp:sp modelId="{72815C53-3415-4601-927C-649C54E81E25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E021-B6E7-4307-88E1-C67694FAB036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7F0B0-7019-4CFC-A47F-E1ECEFD8F4F8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Entrée d’inventaire</a:t>
          </a:r>
          <a:endParaRPr lang="en-US" sz="2500" kern="1200" dirty="0"/>
        </a:p>
      </dsp:txBody>
      <dsp:txXfrm>
        <a:off x="1945450" y="4211650"/>
        <a:ext cx="4643240" cy="168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4BB88-FC80-4F55-8130-C63C90DF67E9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E124B-9F1A-42DB-ABF9-CE2A9D2022B4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B21BF-CA00-48F6-8926-C5235B58BE63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Sortie d’inventaire</a:t>
          </a:r>
          <a:endParaRPr lang="en-US" sz="1900" kern="1200"/>
        </a:p>
      </dsp:txBody>
      <dsp:txXfrm>
        <a:off x="1133349" y="4606"/>
        <a:ext cx="5455341" cy="981254"/>
      </dsp:txXfrm>
    </dsp:sp>
    <dsp:sp modelId="{A2E0FF6B-26BF-4059-828A-0DCE0358C457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33DAC-3749-4618-AF90-9F57222C522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5E8F-8327-4C7F-8A47-E832A560516B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Gestion des catégories (de produits)</a:t>
          </a:r>
          <a:endParaRPr lang="en-US" sz="1900" kern="1200"/>
        </a:p>
      </dsp:txBody>
      <dsp:txXfrm>
        <a:off x="1133349" y="1231175"/>
        <a:ext cx="5455341" cy="981254"/>
      </dsp:txXfrm>
    </dsp:sp>
    <dsp:sp modelId="{008A1A1F-5D39-4943-A642-965B058F168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FDA73-A6E2-41BD-B135-AB29F08B0C0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92568-BF72-4633-9964-DADEFA508DD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Gestion des départements</a:t>
          </a:r>
          <a:endParaRPr lang="en-US" sz="1900" kern="1200"/>
        </a:p>
      </dsp:txBody>
      <dsp:txXfrm>
        <a:off x="1133349" y="2457744"/>
        <a:ext cx="5455341" cy="981254"/>
      </dsp:txXfrm>
    </dsp:sp>
    <dsp:sp modelId="{BF4FA41A-2248-4C0F-9019-280D54C580ED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63CA-D4AB-4331-B5B0-750F1FEDAF46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494E9-BAC2-4135-A214-1042C15057D0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Gestion des unités de mesures </a:t>
          </a:r>
          <a:endParaRPr lang="en-US" sz="1900" kern="1200"/>
        </a:p>
      </dsp:txBody>
      <dsp:txXfrm>
        <a:off x="1133349" y="3684312"/>
        <a:ext cx="5455341" cy="981254"/>
      </dsp:txXfrm>
    </dsp:sp>
    <dsp:sp modelId="{99319B25-E088-4C53-B092-ED48F35FA54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25253-1568-4AB2-9DD0-58672E2FEBBF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567C1-9C9A-48B2-B812-30B9ADC5D08B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Gestion des localisations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F573-20C6-4826-BD16-BA36D9D52C34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5B52-F8CC-46C6-B2F1-ABCB0BE2964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7C099-03E1-448E-8063-35D18AC30F1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Stock par localisation</a:t>
          </a:r>
          <a:endParaRPr lang="en-US" sz="2200" kern="1200"/>
        </a:p>
      </dsp:txBody>
      <dsp:txXfrm>
        <a:off x="1432649" y="2447"/>
        <a:ext cx="5156041" cy="1240389"/>
      </dsp:txXfrm>
    </dsp:sp>
    <dsp:sp modelId="{5773B56E-EB2F-4EB0-89EB-BB3FB6E3C200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27F94-BBF5-405C-AF94-D9D5003C477C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2575F-DD6F-488F-A3BA-2287105FEE94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Stock par produits</a:t>
          </a:r>
          <a:endParaRPr lang="en-US" sz="2200" kern="1200"/>
        </a:p>
      </dsp:txBody>
      <dsp:txXfrm>
        <a:off x="1432649" y="1552933"/>
        <a:ext cx="5156041" cy="1240389"/>
      </dsp:txXfrm>
    </dsp:sp>
    <dsp:sp modelId="{DA97987D-D2A5-4421-8532-C8F13F1F18C9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85145-A9CA-48F6-A780-8AD86E11712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3A609-2CFB-4B16-8DCC-C4FC83DB9939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Commandes a faire</a:t>
          </a:r>
          <a:endParaRPr lang="en-US" sz="2200" kern="1200"/>
        </a:p>
      </dsp:txBody>
      <dsp:txXfrm>
        <a:off x="1432649" y="3103420"/>
        <a:ext cx="5156041" cy="1240389"/>
      </dsp:txXfrm>
    </dsp:sp>
    <dsp:sp modelId="{C184C92D-C66C-4F6D-A536-E5B6A76AABF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91C8-1C63-4D1B-845B-FAEE7735A9F0}">
      <dsp:nvSpPr>
        <dsp:cNvPr id="0" name=""/>
        <dsp:cNvSpPr/>
      </dsp:nvSpPr>
      <dsp:spPr>
        <a:xfrm>
          <a:off x="375217" y="4907690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644B-5A80-46A0-BB15-A898BA4AE650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Items en trop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DB2EC-3AD9-491A-85EF-358DA12B4D86}">
      <dsp:nvSpPr>
        <dsp:cNvPr id="0" name=""/>
        <dsp:cNvSpPr/>
      </dsp:nvSpPr>
      <dsp:spPr>
        <a:xfrm>
          <a:off x="393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B26C0-53E4-49AB-BD33-4098815D4AEF}">
      <dsp:nvSpPr>
        <dsp:cNvPr id="0" name=""/>
        <dsp:cNvSpPr/>
      </dsp:nvSpPr>
      <dsp:spPr>
        <a:xfrm>
          <a:off x="393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3300" kern="1200"/>
            <a:t>Olivier :</a:t>
          </a:r>
          <a:endParaRPr lang="en-US" sz="3300" kern="1200"/>
        </a:p>
      </dsp:txBody>
      <dsp:txXfrm>
        <a:off x="393" y="2273639"/>
        <a:ext cx="3138750" cy="470812"/>
      </dsp:txXfrm>
    </dsp:sp>
    <dsp:sp modelId="{59AB1D70-334B-49D5-A788-229B8E25E75E}">
      <dsp:nvSpPr>
        <dsp:cNvPr id="0" name=""/>
        <dsp:cNvSpPr/>
      </dsp:nvSpPr>
      <dsp:spPr>
        <a:xfrm>
          <a:off x="393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Code-barre (imprimante, scanneur, design, utilisation)</a:t>
          </a:r>
          <a:endParaRPr lang="en-US" sz="1700" kern="1200"/>
        </a:p>
      </dsp:txBody>
      <dsp:txXfrm>
        <a:off x="393" y="2788241"/>
        <a:ext cx="3138750" cy="482167"/>
      </dsp:txXfrm>
    </dsp:sp>
    <dsp:sp modelId="{5B4A113F-D62E-4B28-B477-76EB15E8C83A}">
      <dsp:nvSpPr>
        <dsp:cNvPr id="0" name=""/>
        <dsp:cNvSpPr/>
      </dsp:nvSpPr>
      <dsp:spPr>
        <a:xfrm>
          <a:off x="3688425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54973-3548-4051-9EA9-7A9096A4B9EE}">
      <dsp:nvSpPr>
        <dsp:cNvPr id="0" name=""/>
        <dsp:cNvSpPr/>
      </dsp:nvSpPr>
      <dsp:spPr>
        <a:xfrm>
          <a:off x="3688425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3300" kern="1200"/>
            <a:t>Tristan :</a:t>
          </a:r>
          <a:endParaRPr lang="en-US" sz="3300" kern="1200"/>
        </a:p>
      </dsp:txBody>
      <dsp:txXfrm>
        <a:off x="3688425" y="2273639"/>
        <a:ext cx="3138750" cy="470812"/>
      </dsp:txXfrm>
    </dsp:sp>
    <dsp:sp modelId="{79A47F0A-9B82-4382-9139-0A8C04A9EBA1}">
      <dsp:nvSpPr>
        <dsp:cNvPr id="0" name=""/>
        <dsp:cNvSpPr/>
      </dsp:nvSpPr>
      <dsp:spPr>
        <a:xfrm>
          <a:off x="3688425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Gestion d’inventaire (entrée</a:t>
          </a:r>
          <a:r>
            <a:rPr lang="en-US" sz="1700" kern="1200"/>
            <a:t>/sortie)</a:t>
          </a:r>
        </a:p>
      </dsp:txBody>
      <dsp:txXfrm>
        <a:off x="3688425" y="2788241"/>
        <a:ext cx="3138750" cy="482167"/>
      </dsp:txXfrm>
    </dsp:sp>
    <dsp:sp modelId="{6A2614D3-DDE9-468B-8EF0-FD1C1CC3FFBE}">
      <dsp:nvSpPr>
        <dsp:cNvPr id="0" name=""/>
        <dsp:cNvSpPr/>
      </dsp:nvSpPr>
      <dsp:spPr>
        <a:xfrm>
          <a:off x="7376456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1B9FC-A718-4669-AE63-48A63F90709A}">
      <dsp:nvSpPr>
        <dsp:cNvPr id="0" name=""/>
        <dsp:cNvSpPr/>
      </dsp:nvSpPr>
      <dsp:spPr>
        <a:xfrm>
          <a:off x="7376456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Travail d’équipe</a:t>
          </a:r>
        </a:p>
      </dsp:txBody>
      <dsp:txXfrm>
        <a:off x="7376456" y="2273639"/>
        <a:ext cx="3138750" cy="470812"/>
      </dsp:txXfrm>
    </dsp:sp>
    <dsp:sp modelId="{36E86637-099E-4CA9-84E6-6EF9E238F606}">
      <dsp:nvSpPr>
        <dsp:cNvPr id="0" name=""/>
        <dsp:cNvSpPr/>
      </dsp:nvSpPr>
      <dsp:spPr>
        <a:xfrm>
          <a:off x="7376456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6B66-6EB4-4123-9296-BD482AA30DD6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48C7-4DDE-427D-A3B6-F9CF323BFB1C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718A-12F9-470A-864B-AD834BA53C6D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Design</a:t>
          </a:r>
          <a:endParaRPr lang="en-US" sz="1900" kern="1200"/>
        </a:p>
      </dsp:txBody>
      <dsp:txXfrm>
        <a:off x="1133349" y="4606"/>
        <a:ext cx="5455341" cy="981254"/>
      </dsp:txXfrm>
    </dsp:sp>
    <dsp:sp modelId="{E8EF2DE4-55F7-4169-8265-CE026AADBD76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B2F42-3EA7-45A8-B5C0-9F37CFAAE5F6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E8180-7F62-42EA-8264-712F788C5AF8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Continuer à aider le client</a:t>
          </a:r>
          <a:endParaRPr lang="en-US" sz="1900" kern="1200"/>
        </a:p>
      </dsp:txBody>
      <dsp:txXfrm>
        <a:off x="1133349" y="1231175"/>
        <a:ext cx="5455341" cy="981254"/>
      </dsp:txXfrm>
    </dsp:sp>
    <dsp:sp modelId="{2C430B0A-D431-450E-9D57-34CF78A61E2F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184E8-E205-45FC-A324-E02A36CBAA17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2FCC-AFFE-4A06-A49C-9B96F7E3954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Très bien été</a:t>
          </a:r>
          <a:endParaRPr lang="en-US" sz="1900" kern="1200"/>
        </a:p>
      </dsp:txBody>
      <dsp:txXfrm>
        <a:off x="1133349" y="2457744"/>
        <a:ext cx="5455341" cy="981254"/>
      </dsp:txXfrm>
    </dsp:sp>
    <dsp:sp modelId="{66F4DEC7-523E-4F43-8F5C-12941CD4E448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7EE1-8393-4FBE-8DA9-B515F4C0C19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A3AFB-1C97-4786-90D0-4A2607D5E29E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Bon avancement</a:t>
          </a:r>
          <a:endParaRPr lang="en-US" sz="1900" kern="1200"/>
        </a:p>
      </dsp:txBody>
      <dsp:txXfrm>
        <a:off x="1133349" y="3684312"/>
        <a:ext cx="5455341" cy="981254"/>
      </dsp:txXfrm>
    </dsp:sp>
    <dsp:sp modelId="{FDEB55BE-AE0A-4F98-AFA8-0B84F7659D7B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C6C0-E247-4CB1-AA19-13A8E8628241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5AC6D-3B6A-46DD-9E8F-AF27106CB120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Bien encadré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67B71-A995-441D-A0B8-EAF78C2C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DC3DD-DFA5-4030-9924-4AF71BC1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395D9C-F45D-439E-847D-969C08E3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6A9F5-3AA4-4DFD-A73B-BF79FDDE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F9A87-516C-4494-8425-C7F57DC5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D3AB-F27B-4D02-8C03-A1478CB2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903AA-5D09-4C53-ABAF-53283375E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DFAE4-0D9B-4CC1-B047-DFA3A5CE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040E3-DB22-48F9-AAD0-A972726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F3D515-5B8B-471D-92CA-3C58341D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68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21CCC9-314F-4207-A80B-040EA3B13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BE4EA0-F298-4D75-BAFD-C1263ED0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EE878-8A3D-4F9E-BCCE-C51AFD5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5C9BE-3455-4FC1-A5F3-8DFE5F3E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60EBC-B86E-409A-BCDD-73BA6787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5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2217-23CB-4753-9B13-502469F5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9BB34-55A4-4311-AAC7-59D2DEB2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AB929-AF06-4236-A79E-5C0DAB3A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D8F8B-D9E5-4B37-94B8-E312A32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16A7B-681F-4FEB-A4F1-F4AB067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9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03072-8254-471C-9B12-054FF8D8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02932-8D12-489D-AFBF-2A4D95D4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46CFB-762B-4296-9AF8-39A08082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ED6F7-B876-4737-9269-D14A60B0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C14B1-A2A2-4756-8011-577E1463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441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F897C-D8C3-4CAD-A0D3-E294FD7B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A4406-DC99-4641-8E2C-1C44B7FD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6D221B-74D1-4DE9-9C1D-1FC1718C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04C680-5E92-4C46-9CC8-50878D30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A47FC-92D3-4317-9FB0-1CCB3BD8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50619-5AD9-4776-B6F0-616D2A87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27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0169B-3D49-4DEC-A620-2240274F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B1C7D-BBB0-4CD4-BAC4-9DEBDA61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EB456A-A22E-4E10-B7C8-FFE0B5BA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E5956E-0F05-4E1A-B0F6-1B878D649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0A78EF-4368-4947-A2CA-7781FDCA0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1E0A96-A437-434C-BF05-520E8633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B56458-7103-4A6E-BF63-2F0A8F79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1C6894-D343-4D94-A6A5-57333866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CBBF5-0056-4A1B-ADC8-B16A0612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160BE8-9E34-4E25-834F-E1B6E25D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156D7D-950B-4E4A-8874-1C3D608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3C4F4-0641-40E4-9D13-8178AB7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51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2A9CE2-5ED7-4A24-A282-46569B2F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CF2BE-5C1E-4060-94DF-9EE0F7B6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451F6-E2DA-430A-9DA3-72EC11A9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1C193-934C-4EC8-AFB5-B9CC4EF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445AE-BDB3-4B60-BE5F-859BC7F5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4297F-C323-4C9F-86FA-AB25142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B3E05-D64A-4F7D-9287-9F32017B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53C8C3-8295-4F5E-AE97-6259B0E9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DCCC4-F3FC-488A-BE3C-2752054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02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9065-E2A4-4612-B2CB-E343CE39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B076F9-B9DC-4916-AB9F-C2611536E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6D438-7AE6-4A4E-A015-C8D629B3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A9AA8-2D48-4986-8676-DC81C934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9F5C51-0733-4F46-95F7-DF7013F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B2301-B4B7-4088-81C2-B41A22F1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008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17FE5F-8491-40EC-9F12-6952DF88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0B8CF-8815-43C9-AD5A-1F525986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0D004-A3A2-4570-A37E-4CA7FFA0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C6F2-ED0B-4BE6-BCD9-092D326419D8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8C349-EBCB-4E56-BB89-FB658372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01F121-5D65-4ADF-95A5-11CE3E34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DC9D-C52D-44B6-A49D-65B755CE42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348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E51713-7772-4E1C-80DC-3688AD8A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CA" sz="7200"/>
              <a:t>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822DB6-57DB-4BAA-B82A-0C5D05F0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CA" sz="2800"/>
              <a:t>Par Olivier Allaire et Tristan Fecteau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71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09ACD-8147-4542-90D8-8992A587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fr-CA" dirty="0"/>
              <a:t>Difficultés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D338D-2533-4FED-8B4D-1C257EF7F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A883-46C3-4255-98FC-908130F7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CA" sz="2400"/>
              <a:t>Fonctionnelles :</a:t>
            </a:r>
          </a:p>
          <a:p>
            <a:pPr lvl="1"/>
            <a:r>
              <a:rPr lang="fr-CA" dirty="0"/>
              <a:t>Connexion au serveur (Setup du port)</a:t>
            </a:r>
          </a:p>
          <a:p>
            <a:pPr lvl="1"/>
            <a:r>
              <a:rPr lang="fr-CA" dirty="0"/>
              <a:t>Setup imprimante</a:t>
            </a:r>
          </a:p>
          <a:p>
            <a:pPr lvl="1"/>
            <a:r>
              <a:rPr lang="fr-CA" dirty="0"/>
              <a:t>Bugs écrans de gestion</a:t>
            </a:r>
          </a:p>
          <a:p>
            <a:r>
              <a:rPr lang="fr-CA" sz="2400"/>
              <a:t>Général :</a:t>
            </a:r>
          </a:p>
          <a:p>
            <a:pPr lvl="1"/>
            <a:r>
              <a:rPr lang="fr-CA" dirty="0"/>
              <a:t>Changements du client</a:t>
            </a:r>
          </a:p>
          <a:p>
            <a:pPr lvl="1"/>
            <a:r>
              <a:rPr lang="fr-CA" dirty="0"/>
              <a:t>Respect des sprints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0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DF07-5560-4E77-9381-E6D1475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/>
              <a:t>Code Olivier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8A13F2-7453-4CEF-AEA1-29D8F95F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576"/>
            <a:ext cx="9416143" cy="51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8C6573-E008-47D1-9671-EB57AC3B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Code Tristan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A092C20-1CBB-4F55-A34A-38FB2E1A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47" y="2741122"/>
            <a:ext cx="5455917" cy="33816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031A537-582F-4F5F-BAFE-40595FCF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11535C-AC7E-4490-974D-8C778596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3F23D89-CDAE-4C39-A48B-D4CAA5C26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6694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3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noir du Quartier, Saint-Georges, résidence, personnes âgées ...">
            <a:extLst>
              <a:ext uri="{FF2B5EF4-FFF2-40B4-BE49-F238E27FC236}">
                <a16:creationId xmlns:a16="http://schemas.microsoft.com/office/drawing/2014/main" id="{5727023F-E1C0-4403-ACCE-5CFB2BCEB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3"/>
          <a:stretch/>
        </p:blipFill>
        <p:spPr bwMode="auto">
          <a:xfrm>
            <a:off x="3" y="-7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8ACA22-A57F-4BBD-B895-7355A01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fr-CA" sz="4000" dirty="0"/>
              <a:t>Client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27777" y="343104"/>
            <a:ext cx="975050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Manoir du Quartier, Saint-Georges, résidence, personnes âgées ...">
            <a:extLst>
              <a:ext uri="{FF2B5EF4-FFF2-40B4-BE49-F238E27FC236}">
                <a16:creationId xmlns:a16="http://schemas.microsoft.com/office/drawing/2014/main" id="{FD18CE33-E8AF-44BD-AA9E-56C92EA69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" r="-1" b="1964"/>
          <a:stretch/>
        </p:blipFill>
        <p:spPr bwMode="auto">
          <a:xfrm>
            <a:off x="443660" y="832340"/>
            <a:ext cx="15708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769451" y="970414"/>
            <a:ext cx="616956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3B8FA-9594-4D39-A202-BFD83082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r>
              <a:rPr lang="fr-CA" sz="2400" dirty="0"/>
              <a:t>Maison pour personnes âgées</a:t>
            </a:r>
          </a:p>
          <a:p>
            <a:r>
              <a:rPr lang="fr-CA" sz="2400" dirty="0"/>
              <a:t>À Saint-Georges</a:t>
            </a:r>
          </a:p>
          <a:p>
            <a:r>
              <a:rPr lang="fr-CA" sz="2400" dirty="0"/>
              <a:t>90 employés</a:t>
            </a:r>
          </a:p>
          <a:p>
            <a:r>
              <a:rPr lang="fr-CA" sz="2400" dirty="0"/>
              <a:t>305 résidents dans 250 appartements</a:t>
            </a:r>
          </a:p>
          <a:p>
            <a:r>
              <a:rPr lang="fr-CA" sz="2400" dirty="0"/>
              <a:t>15 000 assiettes par mois</a:t>
            </a:r>
          </a:p>
        </p:txBody>
      </p:sp>
    </p:spTree>
    <p:extLst>
      <p:ext uri="{BB962C8B-B14F-4D97-AF65-F5344CB8AC3E}">
        <p14:creationId xmlns:p14="http://schemas.microsoft.com/office/powerpoint/2010/main" val="307940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6DCFF-27B4-4196-B3F6-280CD2B6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/>
              <a:t>Projet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1DB2220A-97FD-461C-94FF-2FB81AA74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287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38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8E4338-4869-4C25-B921-9A1C0CC6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 dirty="0"/>
              <a:t>Technologies utilisés</a:t>
            </a:r>
            <a:br>
              <a:rPr lang="fr-CA" sz="4800" dirty="0"/>
            </a:br>
            <a:r>
              <a:rPr lang="fr-CA" sz="4800" dirty="0"/>
              <a:t>	+</a:t>
            </a:r>
            <a:br>
              <a:rPr lang="fr-CA" sz="4800" dirty="0"/>
            </a:br>
            <a:r>
              <a:rPr lang="fr-CA" sz="4800" dirty="0"/>
              <a:t>Appréciation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38833B-DA0C-41A1-8414-46133350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3174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5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F1B99-B83E-447D-B7CA-C46C7CAB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/>
              <a:t>Première phase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8389A2A-0443-4E74-82CE-FE8F1BA2C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816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87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F1B99-B83E-447D-B7CA-C46C7CAB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/>
              <a:t>Deuxième phase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53BBD98-0350-410A-9E87-5DBD014C9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4040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78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F1B99-B83E-447D-B7CA-C46C7CAB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CA" sz="4800"/>
              <a:t>Troisième phase (Visualisation)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6FD98B2-305E-4041-9CF8-716E6B060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1543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3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DBACD-B94A-4140-AC32-E4D5A508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CA"/>
              <a:t>Amélioration de la situation du client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CBE46-B5BA-4C93-B81E-8BB414ED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478" y="3179567"/>
            <a:ext cx="6467867" cy="3450613"/>
          </a:xfrm>
        </p:spPr>
        <p:txBody>
          <a:bodyPr anchor="ctr">
            <a:normAutofit/>
          </a:bodyPr>
          <a:lstStyle/>
          <a:p>
            <a:r>
              <a:rPr lang="fr-CA" sz="2400" dirty="0"/>
              <a:t>Où sont les produits (association produits-localisation)</a:t>
            </a:r>
          </a:p>
          <a:p>
            <a:r>
              <a:rPr lang="fr-CA" sz="2400" dirty="0"/>
              <a:t>Combien de ce produit j’ai?</a:t>
            </a:r>
          </a:p>
          <a:p>
            <a:r>
              <a:rPr lang="fr-CA" sz="2400" dirty="0"/>
              <a:t>Qu’est-ce que je dois commander?</a:t>
            </a:r>
          </a:p>
          <a:p>
            <a:r>
              <a:rPr lang="fr-CA" sz="2400" dirty="0"/>
              <a:t>Vrai entrée d’inventaire (réception de commandes)</a:t>
            </a:r>
          </a:p>
          <a:p>
            <a:r>
              <a:rPr lang="fr-CA" sz="2400" dirty="0"/>
              <a:t>Vrai sortie d’inventaire (utilisation des produits)</a:t>
            </a:r>
          </a:p>
          <a:p>
            <a:r>
              <a:rPr lang="fr-CA" sz="2400" dirty="0"/>
              <a:t>Code-barres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>
            <a:extLst>
              <a:ext uri="{FF2B5EF4-FFF2-40B4-BE49-F238E27FC236}">
                <a16:creationId xmlns:a16="http://schemas.microsoft.com/office/drawing/2014/main" id="{B26B64A5-D6EC-4E9F-B733-D786E4F4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0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113CC-8062-453D-8099-867A6D38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A" dirty="0"/>
              <a:t>Réalisations personnelles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B64C535-728E-425B-80FD-4CED6F301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61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6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ESP</vt:lpstr>
      <vt:lpstr>Client</vt:lpstr>
      <vt:lpstr>Projet</vt:lpstr>
      <vt:lpstr>Technologies utilisés  + Appréciation</vt:lpstr>
      <vt:lpstr>Première phase</vt:lpstr>
      <vt:lpstr>Deuxième phase</vt:lpstr>
      <vt:lpstr>Troisième phase (Visualisation)</vt:lpstr>
      <vt:lpstr>Amélioration de la situation du client</vt:lpstr>
      <vt:lpstr>Réalisations personnelles</vt:lpstr>
      <vt:lpstr>Difficultés</vt:lpstr>
      <vt:lpstr>Code Olivier</vt:lpstr>
      <vt:lpstr>Code Tristan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</dc:title>
  <dc:creator>Tristan Fecteau</dc:creator>
  <cp:lastModifiedBy>Tristan Fecteau</cp:lastModifiedBy>
  <cp:revision>2</cp:revision>
  <dcterms:created xsi:type="dcterms:W3CDTF">2020-05-25T14:51:47Z</dcterms:created>
  <dcterms:modified xsi:type="dcterms:W3CDTF">2020-05-25T14:58:48Z</dcterms:modified>
</cp:coreProperties>
</file>