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F0DEE-128D-44CF-A3B4-867287524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1F328-81A2-4CA3-B647-69969084C2C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Inconnu</a:t>
          </a:r>
          <a:endParaRPr lang="en-US"/>
        </a:p>
      </dgm:t>
    </dgm:pt>
    <dgm:pt modelId="{3596AE2E-6FFD-44A0-9BE3-8F484B01B552}" type="parTrans" cxnId="{E1DD57BE-76FA-4245-8ECA-E6096A0B679B}">
      <dgm:prSet/>
      <dgm:spPr/>
      <dgm:t>
        <a:bodyPr/>
        <a:lstStyle/>
        <a:p>
          <a:endParaRPr lang="en-US"/>
        </a:p>
      </dgm:t>
    </dgm:pt>
    <dgm:pt modelId="{B6859960-F9B0-4B78-92C2-58F9DA01346A}" type="sibTrans" cxnId="{E1DD57BE-76FA-4245-8ECA-E6096A0B679B}">
      <dgm:prSet/>
      <dgm:spPr/>
      <dgm:t>
        <a:bodyPr/>
        <a:lstStyle/>
        <a:p>
          <a:endParaRPr lang="en-US"/>
        </a:p>
      </dgm:t>
    </dgm:pt>
    <dgm:pt modelId="{B667461C-62F0-4CA5-A33D-206835C72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Physique</a:t>
          </a:r>
        </a:p>
      </dgm:t>
    </dgm:pt>
    <dgm:pt modelId="{3CC8C2F9-A421-4D25-836D-5F58D6375B7B}" type="parTrans" cxnId="{646DAD17-D713-46D4-8903-A9D19FAF9B2A}">
      <dgm:prSet/>
      <dgm:spPr/>
      <dgm:t>
        <a:bodyPr/>
        <a:lstStyle/>
        <a:p>
          <a:endParaRPr lang="en-US"/>
        </a:p>
      </dgm:t>
    </dgm:pt>
    <dgm:pt modelId="{9C6D7FB6-7767-4423-ACD3-546F02A78E9F}" type="sibTrans" cxnId="{646DAD17-D713-46D4-8903-A9D19FAF9B2A}">
      <dgm:prSet/>
      <dgm:spPr/>
      <dgm:t>
        <a:bodyPr/>
        <a:lstStyle/>
        <a:p>
          <a:endParaRPr lang="en-US"/>
        </a:p>
      </dgm:t>
    </dgm:pt>
    <dgm:pt modelId="{F27B6806-8E94-4460-B5A8-861B170702A1}" type="pres">
      <dgm:prSet presAssocID="{EC0F0DEE-128D-44CF-A3B4-8672875240D0}" presName="root" presStyleCnt="0">
        <dgm:presLayoutVars>
          <dgm:dir/>
          <dgm:resizeHandles val="exact"/>
        </dgm:presLayoutVars>
      </dgm:prSet>
      <dgm:spPr/>
    </dgm:pt>
    <dgm:pt modelId="{40B9E922-4E98-4B90-B525-810780E68E48}" type="pres">
      <dgm:prSet presAssocID="{B751F328-81A2-4CA3-B647-69969084C2C6}" presName="compNode" presStyleCnt="0"/>
      <dgm:spPr/>
    </dgm:pt>
    <dgm:pt modelId="{FE33E3EF-E273-45CD-B53B-B8B350AFA1FA}" type="pres">
      <dgm:prSet presAssocID="{B751F328-81A2-4CA3-B647-69969084C2C6}" presName="bgRect" presStyleLbl="bgShp" presStyleIdx="0" presStyleCnt="2"/>
      <dgm:spPr/>
    </dgm:pt>
    <dgm:pt modelId="{416101F6-1A7E-4FC8-B065-FC08D140EC1F}" type="pres">
      <dgm:prSet presAssocID="{B751F328-81A2-4CA3-B647-69969084C2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EF0E2F6-0C07-4917-B738-F24FF1586CF1}" type="pres">
      <dgm:prSet presAssocID="{B751F328-81A2-4CA3-B647-69969084C2C6}" presName="spaceRect" presStyleCnt="0"/>
      <dgm:spPr/>
    </dgm:pt>
    <dgm:pt modelId="{C1B44A13-9904-4014-8BA5-0FC3ABB09F1B}" type="pres">
      <dgm:prSet presAssocID="{B751F328-81A2-4CA3-B647-69969084C2C6}" presName="parTx" presStyleLbl="revTx" presStyleIdx="0" presStyleCnt="2">
        <dgm:presLayoutVars>
          <dgm:chMax val="0"/>
          <dgm:chPref val="0"/>
        </dgm:presLayoutVars>
      </dgm:prSet>
      <dgm:spPr/>
    </dgm:pt>
    <dgm:pt modelId="{35B3736C-D253-4E82-B5B0-DB634B8518DF}" type="pres">
      <dgm:prSet presAssocID="{B6859960-F9B0-4B78-92C2-58F9DA01346A}" presName="sibTrans" presStyleCnt="0"/>
      <dgm:spPr/>
    </dgm:pt>
    <dgm:pt modelId="{6CAA0130-90EE-4192-8973-D91E4CD25745}" type="pres">
      <dgm:prSet presAssocID="{B667461C-62F0-4CA5-A33D-206835C72D95}" presName="compNode" presStyleCnt="0"/>
      <dgm:spPr/>
    </dgm:pt>
    <dgm:pt modelId="{FBB6749D-FBC5-41EE-9638-99425F14B6E4}" type="pres">
      <dgm:prSet presAssocID="{B667461C-62F0-4CA5-A33D-206835C72D95}" presName="bgRect" presStyleLbl="bgShp" presStyleIdx="1" presStyleCnt="2" custLinFactNeighborX="-8528" custLinFactNeighborY="1135"/>
      <dgm:spPr/>
    </dgm:pt>
    <dgm:pt modelId="{9534C392-A95E-4F00-816A-614AB57C01D6}" type="pres">
      <dgm:prSet presAssocID="{B667461C-62F0-4CA5-A33D-206835C72D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s musclé"/>
        </a:ext>
      </dgm:extLst>
    </dgm:pt>
    <dgm:pt modelId="{D9AFF188-A55B-42B3-8DE4-8ED3887FF127}" type="pres">
      <dgm:prSet presAssocID="{B667461C-62F0-4CA5-A33D-206835C72D95}" presName="spaceRect" presStyleCnt="0"/>
      <dgm:spPr/>
    </dgm:pt>
    <dgm:pt modelId="{CF16D7C4-0971-408A-BA61-2873CA4E4D3D}" type="pres">
      <dgm:prSet presAssocID="{B667461C-62F0-4CA5-A33D-206835C72D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6DAD17-D713-46D4-8903-A9D19FAF9B2A}" srcId="{EC0F0DEE-128D-44CF-A3B4-8672875240D0}" destId="{B667461C-62F0-4CA5-A33D-206835C72D95}" srcOrd="1" destOrd="0" parTransId="{3CC8C2F9-A421-4D25-836D-5F58D6375B7B}" sibTransId="{9C6D7FB6-7767-4423-ACD3-546F02A78E9F}"/>
    <dgm:cxn modelId="{FA01AA1B-1E96-4F6C-81DF-566893B59C46}" type="presOf" srcId="{B751F328-81A2-4CA3-B647-69969084C2C6}" destId="{C1B44A13-9904-4014-8BA5-0FC3ABB09F1B}" srcOrd="0" destOrd="0" presId="urn:microsoft.com/office/officeart/2018/2/layout/IconVerticalSolidList"/>
    <dgm:cxn modelId="{3D0409A9-A7F5-4C4F-959F-9CE7CD88FF91}" type="presOf" srcId="{EC0F0DEE-128D-44CF-A3B4-8672875240D0}" destId="{F27B6806-8E94-4460-B5A8-861B170702A1}" srcOrd="0" destOrd="0" presId="urn:microsoft.com/office/officeart/2018/2/layout/IconVerticalSolidList"/>
    <dgm:cxn modelId="{DCDE96B1-802C-413E-937A-3CBBAEFEDC94}" type="presOf" srcId="{B667461C-62F0-4CA5-A33D-206835C72D95}" destId="{CF16D7C4-0971-408A-BA61-2873CA4E4D3D}" srcOrd="0" destOrd="0" presId="urn:microsoft.com/office/officeart/2018/2/layout/IconVerticalSolidList"/>
    <dgm:cxn modelId="{E1DD57BE-76FA-4245-8ECA-E6096A0B679B}" srcId="{EC0F0DEE-128D-44CF-A3B4-8672875240D0}" destId="{B751F328-81A2-4CA3-B647-69969084C2C6}" srcOrd="0" destOrd="0" parTransId="{3596AE2E-6FFD-44A0-9BE3-8F484B01B552}" sibTransId="{B6859960-F9B0-4B78-92C2-58F9DA01346A}"/>
    <dgm:cxn modelId="{D55925D7-1D60-4779-858E-AE0D641F4AD4}" type="presParOf" srcId="{F27B6806-8E94-4460-B5A8-861B170702A1}" destId="{40B9E922-4E98-4B90-B525-810780E68E48}" srcOrd="0" destOrd="0" presId="urn:microsoft.com/office/officeart/2018/2/layout/IconVerticalSolidList"/>
    <dgm:cxn modelId="{2C381A39-0921-44F9-890F-C1B74930B986}" type="presParOf" srcId="{40B9E922-4E98-4B90-B525-810780E68E48}" destId="{FE33E3EF-E273-45CD-B53B-B8B350AFA1FA}" srcOrd="0" destOrd="0" presId="urn:microsoft.com/office/officeart/2018/2/layout/IconVerticalSolidList"/>
    <dgm:cxn modelId="{143D5F19-BBA0-4B8A-9B37-8B6355B508A7}" type="presParOf" srcId="{40B9E922-4E98-4B90-B525-810780E68E48}" destId="{416101F6-1A7E-4FC8-B065-FC08D140EC1F}" srcOrd="1" destOrd="0" presId="urn:microsoft.com/office/officeart/2018/2/layout/IconVerticalSolidList"/>
    <dgm:cxn modelId="{65FC9F9D-6FF2-4E47-B644-E687CA21F346}" type="presParOf" srcId="{40B9E922-4E98-4B90-B525-810780E68E48}" destId="{BEF0E2F6-0C07-4917-B738-F24FF1586CF1}" srcOrd="2" destOrd="0" presId="urn:microsoft.com/office/officeart/2018/2/layout/IconVerticalSolidList"/>
    <dgm:cxn modelId="{4371714C-6E5A-4477-A9FA-28F6F114BF21}" type="presParOf" srcId="{40B9E922-4E98-4B90-B525-810780E68E48}" destId="{C1B44A13-9904-4014-8BA5-0FC3ABB09F1B}" srcOrd="3" destOrd="0" presId="urn:microsoft.com/office/officeart/2018/2/layout/IconVerticalSolidList"/>
    <dgm:cxn modelId="{977F0A90-227E-46B5-8B37-66323B6C91DE}" type="presParOf" srcId="{F27B6806-8E94-4460-B5A8-861B170702A1}" destId="{35B3736C-D253-4E82-B5B0-DB634B8518DF}" srcOrd="1" destOrd="0" presId="urn:microsoft.com/office/officeart/2018/2/layout/IconVerticalSolidList"/>
    <dgm:cxn modelId="{8F70DD91-F9CC-43FD-A8CC-323BA18DDF56}" type="presParOf" srcId="{F27B6806-8E94-4460-B5A8-861B170702A1}" destId="{6CAA0130-90EE-4192-8973-D91E4CD25745}" srcOrd="2" destOrd="0" presId="urn:microsoft.com/office/officeart/2018/2/layout/IconVerticalSolidList"/>
    <dgm:cxn modelId="{17DA0F0F-82FB-4962-B776-9AF9483F3BFD}" type="presParOf" srcId="{6CAA0130-90EE-4192-8973-D91E4CD25745}" destId="{FBB6749D-FBC5-41EE-9638-99425F14B6E4}" srcOrd="0" destOrd="0" presId="urn:microsoft.com/office/officeart/2018/2/layout/IconVerticalSolidList"/>
    <dgm:cxn modelId="{C15A6A19-748A-4AA1-8A57-8D2F9C26B5D0}" type="presParOf" srcId="{6CAA0130-90EE-4192-8973-D91E4CD25745}" destId="{9534C392-A95E-4F00-816A-614AB57C01D6}" srcOrd="1" destOrd="0" presId="urn:microsoft.com/office/officeart/2018/2/layout/IconVerticalSolidList"/>
    <dgm:cxn modelId="{3C167313-5870-4A4F-8EDE-2C893A3B83A3}" type="presParOf" srcId="{6CAA0130-90EE-4192-8973-D91E4CD25745}" destId="{D9AFF188-A55B-42B3-8DE4-8ED3887FF127}" srcOrd="2" destOrd="0" presId="urn:microsoft.com/office/officeart/2018/2/layout/IconVerticalSolidList"/>
    <dgm:cxn modelId="{9E53EEC0-229A-4B16-B80A-57A5F76B1389}" type="presParOf" srcId="{6CAA0130-90EE-4192-8973-D91E4CD25745}" destId="{CF16D7C4-0971-408A-BA61-2873CA4E4D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1D911-A20A-48E8-8282-4844A07E17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4C0246-953E-4DFB-8D30-EA298A030A8F}">
      <dgm:prSet/>
      <dgm:spPr/>
      <dgm:t>
        <a:bodyPr/>
        <a:lstStyle/>
        <a:p>
          <a:r>
            <a:rPr lang="fr-CA" dirty="0"/>
            <a:t>Partie importante du programme (donne un sens a l’application)</a:t>
          </a:r>
          <a:endParaRPr lang="en-US" dirty="0"/>
        </a:p>
      </dgm:t>
    </dgm:pt>
    <dgm:pt modelId="{A021A7D8-08E3-4EDC-8F86-751D3B489376}" type="parTrans" cxnId="{B9B38A63-4BA8-4814-98CA-4DDD74DB3BCB}">
      <dgm:prSet/>
      <dgm:spPr/>
      <dgm:t>
        <a:bodyPr/>
        <a:lstStyle/>
        <a:p>
          <a:endParaRPr lang="en-US"/>
        </a:p>
      </dgm:t>
    </dgm:pt>
    <dgm:pt modelId="{49D0A474-B6CC-47D4-AD9D-401CE3E4C7EE}" type="sibTrans" cxnId="{B9B38A63-4BA8-4814-98CA-4DDD74DB3BCB}">
      <dgm:prSet/>
      <dgm:spPr/>
      <dgm:t>
        <a:bodyPr/>
        <a:lstStyle/>
        <a:p>
          <a:endParaRPr lang="en-US"/>
        </a:p>
      </dgm:t>
    </dgm:pt>
    <dgm:pt modelId="{1839D9D5-EC1A-4FDB-9EF9-33E2D0581939}">
      <dgm:prSet/>
      <dgm:spPr/>
      <dgm:t>
        <a:bodyPr/>
        <a:lstStyle/>
        <a:p>
          <a:r>
            <a:rPr lang="fr-CA" dirty="0"/>
            <a:t>Parce que ça aidait le client</a:t>
          </a:r>
          <a:endParaRPr lang="en-US" dirty="0"/>
        </a:p>
      </dgm:t>
    </dgm:pt>
    <dgm:pt modelId="{032CED32-9F80-4E31-9E0A-76E094090744}" type="parTrans" cxnId="{D04C0515-DEDB-4038-9CAC-A14C7BA4B082}">
      <dgm:prSet/>
      <dgm:spPr/>
      <dgm:t>
        <a:bodyPr/>
        <a:lstStyle/>
        <a:p>
          <a:endParaRPr lang="en-US"/>
        </a:p>
      </dgm:t>
    </dgm:pt>
    <dgm:pt modelId="{1BD9E443-D06F-4F83-B2CF-FB65BDCDE2F0}" type="sibTrans" cxnId="{D04C0515-DEDB-4038-9CAC-A14C7BA4B082}">
      <dgm:prSet/>
      <dgm:spPr/>
      <dgm:t>
        <a:bodyPr/>
        <a:lstStyle/>
        <a:p>
          <a:endParaRPr lang="en-US"/>
        </a:p>
      </dgm:t>
    </dgm:pt>
    <dgm:pt modelId="{C09C732B-84A1-4BA8-8361-1EB7BF92264E}" type="pres">
      <dgm:prSet presAssocID="{C9E1D911-A20A-48E8-8282-4844A07E173A}" presName="root" presStyleCnt="0">
        <dgm:presLayoutVars>
          <dgm:dir/>
          <dgm:resizeHandles val="exact"/>
        </dgm:presLayoutVars>
      </dgm:prSet>
      <dgm:spPr/>
    </dgm:pt>
    <dgm:pt modelId="{316A4EA6-524E-4A71-90B0-5DF0F3B062FF}" type="pres">
      <dgm:prSet presAssocID="{FE4C0246-953E-4DFB-8D30-EA298A030A8F}" presName="compNode" presStyleCnt="0"/>
      <dgm:spPr/>
    </dgm:pt>
    <dgm:pt modelId="{0C79B1A8-DCD4-4C70-B42F-F46AB240F89F}" type="pres">
      <dgm:prSet presAssocID="{FE4C0246-953E-4DFB-8D30-EA298A030A8F}" presName="bgRect" presStyleLbl="bgShp" presStyleIdx="0" presStyleCnt="2"/>
      <dgm:spPr/>
    </dgm:pt>
    <dgm:pt modelId="{5DDAE00A-864D-419C-AB0C-38AC7CD363DF}" type="pres">
      <dgm:prSet presAssocID="{FE4C0246-953E-4DFB-8D30-EA298A030A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0E90478B-5A4E-4E9A-8212-3DAFDF0BE929}" type="pres">
      <dgm:prSet presAssocID="{FE4C0246-953E-4DFB-8D30-EA298A030A8F}" presName="spaceRect" presStyleCnt="0"/>
      <dgm:spPr/>
    </dgm:pt>
    <dgm:pt modelId="{BAED6E64-4C70-4A24-90DA-53D18BBC98F8}" type="pres">
      <dgm:prSet presAssocID="{FE4C0246-953E-4DFB-8D30-EA298A030A8F}" presName="parTx" presStyleLbl="revTx" presStyleIdx="0" presStyleCnt="2">
        <dgm:presLayoutVars>
          <dgm:chMax val="0"/>
          <dgm:chPref val="0"/>
        </dgm:presLayoutVars>
      </dgm:prSet>
      <dgm:spPr/>
    </dgm:pt>
    <dgm:pt modelId="{1CB8E822-FD29-4771-9B31-EAB6E906A38C}" type="pres">
      <dgm:prSet presAssocID="{49D0A474-B6CC-47D4-AD9D-401CE3E4C7EE}" presName="sibTrans" presStyleCnt="0"/>
      <dgm:spPr/>
    </dgm:pt>
    <dgm:pt modelId="{EDFCFA1A-77B9-492A-A631-B13D18874EF1}" type="pres">
      <dgm:prSet presAssocID="{1839D9D5-EC1A-4FDB-9EF9-33E2D0581939}" presName="compNode" presStyleCnt="0"/>
      <dgm:spPr/>
    </dgm:pt>
    <dgm:pt modelId="{A25AEDD5-8B21-4784-9FBB-817AA3B5726A}" type="pres">
      <dgm:prSet presAssocID="{1839D9D5-EC1A-4FDB-9EF9-33E2D0581939}" presName="bgRect" presStyleLbl="bgShp" presStyleIdx="1" presStyleCnt="2" custLinFactNeighborX="17214" custLinFactNeighborY="9080"/>
      <dgm:spPr/>
    </dgm:pt>
    <dgm:pt modelId="{1C02B980-0C98-41F4-9279-0A1B0E188384}" type="pres">
      <dgm:prSet presAssocID="{1839D9D5-EC1A-4FDB-9EF9-33E2D05819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2F4816F7-377D-4DD5-A252-5D098ECC2792}" type="pres">
      <dgm:prSet presAssocID="{1839D9D5-EC1A-4FDB-9EF9-33E2D0581939}" presName="spaceRect" presStyleCnt="0"/>
      <dgm:spPr/>
    </dgm:pt>
    <dgm:pt modelId="{F5B6DA2D-F4C5-4845-937F-01C5D2702D00}" type="pres">
      <dgm:prSet presAssocID="{1839D9D5-EC1A-4FDB-9EF9-33E2D05819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4C0515-DEDB-4038-9CAC-A14C7BA4B082}" srcId="{C9E1D911-A20A-48E8-8282-4844A07E173A}" destId="{1839D9D5-EC1A-4FDB-9EF9-33E2D0581939}" srcOrd="1" destOrd="0" parTransId="{032CED32-9F80-4E31-9E0A-76E094090744}" sibTransId="{1BD9E443-D06F-4F83-B2CF-FB65BDCDE2F0}"/>
    <dgm:cxn modelId="{B9B38A63-4BA8-4814-98CA-4DDD74DB3BCB}" srcId="{C9E1D911-A20A-48E8-8282-4844A07E173A}" destId="{FE4C0246-953E-4DFB-8D30-EA298A030A8F}" srcOrd="0" destOrd="0" parTransId="{A021A7D8-08E3-4EDC-8F86-751D3B489376}" sibTransId="{49D0A474-B6CC-47D4-AD9D-401CE3E4C7EE}"/>
    <dgm:cxn modelId="{FA82E090-C393-40F1-B014-DB4EE58C6272}" type="presOf" srcId="{C9E1D911-A20A-48E8-8282-4844A07E173A}" destId="{C09C732B-84A1-4BA8-8361-1EB7BF92264E}" srcOrd="0" destOrd="0" presId="urn:microsoft.com/office/officeart/2018/2/layout/IconVerticalSolidList"/>
    <dgm:cxn modelId="{238FA9AA-0A67-4181-A66F-DEB3BAE0F37F}" type="presOf" srcId="{1839D9D5-EC1A-4FDB-9EF9-33E2D0581939}" destId="{F5B6DA2D-F4C5-4845-937F-01C5D2702D00}" srcOrd="0" destOrd="0" presId="urn:microsoft.com/office/officeart/2018/2/layout/IconVerticalSolidList"/>
    <dgm:cxn modelId="{503D73E1-0F08-433F-B42D-3555202B9A47}" type="presOf" srcId="{FE4C0246-953E-4DFB-8D30-EA298A030A8F}" destId="{BAED6E64-4C70-4A24-90DA-53D18BBC98F8}" srcOrd="0" destOrd="0" presId="urn:microsoft.com/office/officeart/2018/2/layout/IconVerticalSolidList"/>
    <dgm:cxn modelId="{B7238026-FA5F-48A9-903A-D6C70F3948A7}" type="presParOf" srcId="{C09C732B-84A1-4BA8-8361-1EB7BF92264E}" destId="{316A4EA6-524E-4A71-90B0-5DF0F3B062FF}" srcOrd="0" destOrd="0" presId="urn:microsoft.com/office/officeart/2018/2/layout/IconVerticalSolidList"/>
    <dgm:cxn modelId="{159CDA1C-383A-4D10-815E-7EE6628418BB}" type="presParOf" srcId="{316A4EA6-524E-4A71-90B0-5DF0F3B062FF}" destId="{0C79B1A8-DCD4-4C70-B42F-F46AB240F89F}" srcOrd="0" destOrd="0" presId="urn:microsoft.com/office/officeart/2018/2/layout/IconVerticalSolidList"/>
    <dgm:cxn modelId="{341DD75C-B60C-4A78-8137-38261285A1DA}" type="presParOf" srcId="{316A4EA6-524E-4A71-90B0-5DF0F3B062FF}" destId="{5DDAE00A-864D-419C-AB0C-38AC7CD363DF}" srcOrd="1" destOrd="0" presId="urn:microsoft.com/office/officeart/2018/2/layout/IconVerticalSolidList"/>
    <dgm:cxn modelId="{00A4C235-D024-4189-9773-4CE69A41F56B}" type="presParOf" srcId="{316A4EA6-524E-4A71-90B0-5DF0F3B062FF}" destId="{0E90478B-5A4E-4E9A-8212-3DAFDF0BE929}" srcOrd="2" destOrd="0" presId="urn:microsoft.com/office/officeart/2018/2/layout/IconVerticalSolidList"/>
    <dgm:cxn modelId="{5749C778-724B-4BD5-936A-31C606811238}" type="presParOf" srcId="{316A4EA6-524E-4A71-90B0-5DF0F3B062FF}" destId="{BAED6E64-4C70-4A24-90DA-53D18BBC98F8}" srcOrd="3" destOrd="0" presId="urn:microsoft.com/office/officeart/2018/2/layout/IconVerticalSolidList"/>
    <dgm:cxn modelId="{0B51CDEA-C7E4-42BC-AD02-DFD74E418B3C}" type="presParOf" srcId="{C09C732B-84A1-4BA8-8361-1EB7BF92264E}" destId="{1CB8E822-FD29-4771-9B31-EAB6E906A38C}" srcOrd="1" destOrd="0" presId="urn:microsoft.com/office/officeart/2018/2/layout/IconVerticalSolidList"/>
    <dgm:cxn modelId="{00BE7997-0530-410D-B787-08D70D3373A5}" type="presParOf" srcId="{C09C732B-84A1-4BA8-8361-1EB7BF92264E}" destId="{EDFCFA1A-77B9-492A-A631-B13D18874EF1}" srcOrd="2" destOrd="0" presId="urn:microsoft.com/office/officeart/2018/2/layout/IconVerticalSolidList"/>
    <dgm:cxn modelId="{5433DB49-E0E0-46E3-8C0D-F26D63FD8A17}" type="presParOf" srcId="{EDFCFA1A-77B9-492A-A631-B13D18874EF1}" destId="{A25AEDD5-8B21-4784-9FBB-817AA3B5726A}" srcOrd="0" destOrd="0" presId="urn:microsoft.com/office/officeart/2018/2/layout/IconVerticalSolidList"/>
    <dgm:cxn modelId="{3A9C83DD-5E65-42A8-9A8F-156A0FDAFBA2}" type="presParOf" srcId="{EDFCFA1A-77B9-492A-A631-B13D18874EF1}" destId="{1C02B980-0C98-41F4-9279-0A1B0E188384}" srcOrd="1" destOrd="0" presId="urn:microsoft.com/office/officeart/2018/2/layout/IconVerticalSolidList"/>
    <dgm:cxn modelId="{8F10EC2C-1F34-4BE7-80D9-FB387B0D3098}" type="presParOf" srcId="{EDFCFA1A-77B9-492A-A631-B13D18874EF1}" destId="{2F4816F7-377D-4DD5-A252-5D098ECC2792}" srcOrd="2" destOrd="0" presId="urn:microsoft.com/office/officeart/2018/2/layout/IconVerticalSolidList"/>
    <dgm:cxn modelId="{2E88E765-0AEF-4510-9436-27FEE49507F1}" type="presParOf" srcId="{EDFCFA1A-77B9-492A-A631-B13D18874EF1}" destId="{F5B6DA2D-F4C5-4845-937F-01C5D2702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29759-F9A7-4486-BE6E-D5BD3F9A45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D359A6-AC79-478E-9058-058980AE352B}">
      <dgm:prSet/>
      <dgm:spPr/>
      <dgm:t>
        <a:bodyPr/>
        <a:lstStyle/>
        <a:p>
          <a:r>
            <a:rPr lang="fr-CA" dirty="0"/>
            <a:t>Trouver la bonne police</a:t>
          </a:r>
          <a:endParaRPr lang="en-US" dirty="0"/>
        </a:p>
      </dgm:t>
    </dgm:pt>
    <dgm:pt modelId="{9E92D553-8564-490F-A047-0D58F593C490}" type="parTrans" cxnId="{DC3DF2DC-A5EC-4533-A917-716E2B9447E4}">
      <dgm:prSet/>
      <dgm:spPr/>
      <dgm:t>
        <a:bodyPr/>
        <a:lstStyle/>
        <a:p>
          <a:endParaRPr lang="en-US"/>
        </a:p>
      </dgm:t>
    </dgm:pt>
    <dgm:pt modelId="{AFDA86FD-C5CA-4C49-90B4-C82FA1E6221E}" type="sibTrans" cxnId="{DC3DF2DC-A5EC-4533-A917-716E2B9447E4}">
      <dgm:prSet/>
      <dgm:spPr/>
      <dgm:t>
        <a:bodyPr/>
        <a:lstStyle/>
        <a:p>
          <a:endParaRPr lang="en-US"/>
        </a:p>
      </dgm:t>
    </dgm:pt>
    <dgm:pt modelId="{4602BADE-17B6-410E-B0B1-B77FE7AA37EF}">
      <dgm:prSet/>
      <dgm:spPr/>
      <dgm:t>
        <a:bodyPr/>
        <a:lstStyle/>
        <a:p>
          <a:r>
            <a:rPr lang="en-US"/>
            <a:t>“Design” de l</a:t>
          </a:r>
          <a:r>
            <a:rPr lang="fr-CA"/>
            <a:t>’étiquette (on imprime un imagebox qu’on génère nous-même)</a:t>
          </a:r>
          <a:endParaRPr lang="en-US"/>
        </a:p>
      </dgm:t>
    </dgm:pt>
    <dgm:pt modelId="{DE565CD0-0107-4CA5-B77A-E8B361C0FFDF}" type="parTrans" cxnId="{D63F6D31-4301-4801-9D9F-B4A10E7E49B8}">
      <dgm:prSet/>
      <dgm:spPr/>
      <dgm:t>
        <a:bodyPr/>
        <a:lstStyle/>
        <a:p>
          <a:endParaRPr lang="en-US"/>
        </a:p>
      </dgm:t>
    </dgm:pt>
    <dgm:pt modelId="{228FF83F-D7CB-4712-B6E5-63B50D3E6779}" type="sibTrans" cxnId="{D63F6D31-4301-4801-9D9F-B4A10E7E49B8}">
      <dgm:prSet/>
      <dgm:spPr/>
      <dgm:t>
        <a:bodyPr/>
        <a:lstStyle/>
        <a:p>
          <a:endParaRPr lang="en-US"/>
        </a:p>
      </dgm:t>
    </dgm:pt>
    <dgm:pt modelId="{DD566C81-3EAE-4C5F-996D-AF2E5542DD34}">
      <dgm:prSet/>
      <dgm:spPr/>
      <dgm:t>
        <a:bodyPr/>
        <a:lstStyle/>
        <a:p>
          <a:r>
            <a:rPr lang="fr-CA" dirty="0"/>
            <a:t>Setup de l’imprimante (bouton </a:t>
          </a:r>
          <a:r>
            <a:rPr lang="fr-CA" dirty="0" err="1"/>
            <a:t>EditorLite</a:t>
          </a:r>
          <a:r>
            <a:rPr lang="fr-CA" dirty="0"/>
            <a:t>)</a:t>
          </a:r>
          <a:endParaRPr lang="en-US" dirty="0"/>
        </a:p>
      </dgm:t>
    </dgm:pt>
    <dgm:pt modelId="{1F87E541-4473-4D12-8391-65A2FE89A5DC}" type="parTrans" cxnId="{BCBF2631-6524-4F2E-9C60-0B81EF3A4159}">
      <dgm:prSet/>
      <dgm:spPr/>
      <dgm:t>
        <a:bodyPr/>
        <a:lstStyle/>
        <a:p>
          <a:endParaRPr lang="en-US"/>
        </a:p>
      </dgm:t>
    </dgm:pt>
    <dgm:pt modelId="{A6D42EF9-7E61-40E5-BFB8-C21497CA5388}" type="sibTrans" cxnId="{BCBF2631-6524-4F2E-9C60-0B81EF3A4159}">
      <dgm:prSet/>
      <dgm:spPr/>
      <dgm:t>
        <a:bodyPr/>
        <a:lstStyle/>
        <a:p>
          <a:endParaRPr lang="en-US"/>
        </a:p>
      </dgm:t>
    </dgm:pt>
    <dgm:pt modelId="{40690930-8EA9-429A-90EA-6490EBBCC11D}" type="pres">
      <dgm:prSet presAssocID="{68529759-F9A7-4486-BE6E-D5BD3F9A45BB}" presName="root" presStyleCnt="0">
        <dgm:presLayoutVars>
          <dgm:dir/>
          <dgm:resizeHandles val="exact"/>
        </dgm:presLayoutVars>
      </dgm:prSet>
      <dgm:spPr/>
    </dgm:pt>
    <dgm:pt modelId="{79E222FE-DFA4-41A6-9785-C56308940D0B}" type="pres">
      <dgm:prSet presAssocID="{0BD359A6-AC79-478E-9058-058980AE352B}" presName="compNode" presStyleCnt="0"/>
      <dgm:spPr/>
    </dgm:pt>
    <dgm:pt modelId="{4F733FEA-5065-4231-BE8F-75F287844941}" type="pres">
      <dgm:prSet presAssocID="{0BD359A6-AC79-478E-9058-058980AE352B}" presName="bgRect" presStyleLbl="bgShp" presStyleIdx="0" presStyleCnt="3"/>
      <dgm:spPr/>
    </dgm:pt>
    <dgm:pt modelId="{73CAC9DB-1595-4BA9-A720-8ADB9606FEA2}" type="pres">
      <dgm:prSet presAssocID="{0BD359A6-AC79-478E-9058-058980AE3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EF350F-25AB-42DB-833C-F34DE01B3BDB}" type="pres">
      <dgm:prSet presAssocID="{0BD359A6-AC79-478E-9058-058980AE352B}" presName="spaceRect" presStyleCnt="0"/>
      <dgm:spPr/>
    </dgm:pt>
    <dgm:pt modelId="{3DFA37D0-7926-4F2E-B563-B3AA0AB4ACF9}" type="pres">
      <dgm:prSet presAssocID="{0BD359A6-AC79-478E-9058-058980AE352B}" presName="parTx" presStyleLbl="revTx" presStyleIdx="0" presStyleCnt="3">
        <dgm:presLayoutVars>
          <dgm:chMax val="0"/>
          <dgm:chPref val="0"/>
        </dgm:presLayoutVars>
      </dgm:prSet>
      <dgm:spPr/>
    </dgm:pt>
    <dgm:pt modelId="{61CB6462-EDF5-40D3-B638-0C9C60E113C4}" type="pres">
      <dgm:prSet presAssocID="{AFDA86FD-C5CA-4C49-90B4-C82FA1E6221E}" presName="sibTrans" presStyleCnt="0"/>
      <dgm:spPr/>
    </dgm:pt>
    <dgm:pt modelId="{72492ACE-22C1-4C21-8AA2-5030092E27E9}" type="pres">
      <dgm:prSet presAssocID="{4602BADE-17B6-410E-B0B1-B77FE7AA37EF}" presName="compNode" presStyleCnt="0"/>
      <dgm:spPr/>
    </dgm:pt>
    <dgm:pt modelId="{67848EB5-8E57-4626-B069-FE86FACC949F}" type="pres">
      <dgm:prSet presAssocID="{4602BADE-17B6-410E-B0B1-B77FE7AA37EF}" presName="bgRect" presStyleLbl="bgShp" presStyleIdx="1" presStyleCnt="3"/>
      <dgm:spPr/>
    </dgm:pt>
    <dgm:pt modelId="{AC6C3DE2-5FDB-49C3-9C8F-2B32A3CF6D2A}" type="pres">
      <dgm:prSet presAssocID="{4602BADE-17B6-410E-B0B1-B77FE7AA37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7D6CBAA-93DE-4910-99AE-2E229F77A0B8}" type="pres">
      <dgm:prSet presAssocID="{4602BADE-17B6-410E-B0B1-B77FE7AA37EF}" presName="spaceRect" presStyleCnt="0"/>
      <dgm:spPr/>
    </dgm:pt>
    <dgm:pt modelId="{3EC968D7-1508-4C80-89E0-02C60FEC2408}" type="pres">
      <dgm:prSet presAssocID="{4602BADE-17B6-410E-B0B1-B77FE7AA37EF}" presName="parTx" presStyleLbl="revTx" presStyleIdx="1" presStyleCnt="3">
        <dgm:presLayoutVars>
          <dgm:chMax val="0"/>
          <dgm:chPref val="0"/>
        </dgm:presLayoutVars>
      </dgm:prSet>
      <dgm:spPr/>
    </dgm:pt>
    <dgm:pt modelId="{7E063045-BB03-4EF9-809A-4595622D6016}" type="pres">
      <dgm:prSet presAssocID="{228FF83F-D7CB-4712-B6E5-63B50D3E6779}" presName="sibTrans" presStyleCnt="0"/>
      <dgm:spPr/>
    </dgm:pt>
    <dgm:pt modelId="{DB86FE0C-B5F0-4A47-8A64-387092851D2B}" type="pres">
      <dgm:prSet presAssocID="{DD566C81-3EAE-4C5F-996D-AF2E5542DD34}" presName="compNode" presStyleCnt="0"/>
      <dgm:spPr/>
    </dgm:pt>
    <dgm:pt modelId="{CB430A67-3BFE-435A-828C-2330951ACF0E}" type="pres">
      <dgm:prSet presAssocID="{DD566C81-3EAE-4C5F-996D-AF2E5542DD34}" presName="bgRect" presStyleLbl="bgShp" presStyleIdx="2" presStyleCnt="3"/>
      <dgm:spPr/>
    </dgm:pt>
    <dgm:pt modelId="{40D42C19-7B04-40C8-8096-ADBB1B1BD164}" type="pres">
      <dgm:prSet presAssocID="{DD566C81-3EAE-4C5F-996D-AF2E5542DD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DF69A2-EF3A-41B9-BC1F-0161BA14E41A}" type="pres">
      <dgm:prSet presAssocID="{DD566C81-3EAE-4C5F-996D-AF2E5542DD34}" presName="spaceRect" presStyleCnt="0"/>
      <dgm:spPr/>
    </dgm:pt>
    <dgm:pt modelId="{5F2C2840-5DA4-4791-AA5A-D036DF11EDE5}" type="pres">
      <dgm:prSet presAssocID="{DD566C81-3EAE-4C5F-996D-AF2E5542DD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BF2631-6524-4F2E-9C60-0B81EF3A4159}" srcId="{68529759-F9A7-4486-BE6E-D5BD3F9A45BB}" destId="{DD566C81-3EAE-4C5F-996D-AF2E5542DD34}" srcOrd="2" destOrd="0" parTransId="{1F87E541-4473-4D12-8391-65A2FE89A5DC}" sibTransId="{A6D42EF9-7E61-40E5-BFB8-C21497CA5388}"/>
    <dgm:cxn modelId="{D63F6D31-4301-4801-9D9F-B4A10E7E49B8}" srcId="{68529759-F9A7-4486-BE6E-D5BD3F9A45BB}" destId="{4602BADE-17B6-410E-B0B1-B77FE7AA37EF}" srcOrd="1" destOrd="0" parTransId="{DE565CD0-0107-4CA5-B77A-E8B361C0FFDF}" sibTransId="{228FF83F-D7CB-4712-B6E5-63B50D3E6779}"/>
    <dgm:cxn modelId="{0040F331-169E-4016-B825-5349DD28F505}" type="presOf" srcId="{68529759-F9A7-4486-BE6E-D5BD3F9A45BB}" destId="{40690930-8EA9-429A-90EA-6490EBBCC11D}" srcOrd="0" destOrd="0" presId="urn:microsoft.com/office/officeart/2018/2/layout/IconVerticalSolidList"/>
    <dgm:cxn modelId="{814CFE88-501D-41E9-A940-7D1A413D9112}" type="presOf" srcId="{0BD359A6-AC79-478E-9058-058980AE352B}" destId="{3DFA37D0-7926-4F2E-B563-B3AA0AB4ACF9}" srcOrd="0" destOrd="0" presId="urn:microsoft.com/office/officeart/2018/2/layout/IconVerticalSolidList"/>
    <dgm:cxn modelId="{1E79E1A5-74CA-47CA-9D82-40B59F65B8A2}" type="presOf" srcId="{4602BADE-17B6-410E-B0B1-B77FE7AA37EF}" destId="{3EC968D7-1508-4C80-89E0-02C60FEC2408}" srcOrd="0" destOrd="0" presId="urn:microsoft.com/office/officeart/2018/2/layout/IconVerticalSolidList"/>
    <dgm:cxn modelId="{DC3DF2DC-A5EC-4533-A917-716E2B9447E4}" srcId="{68529759-F9A7-4486-BE6E-D5BD3F9A45BB}" destId="{0BD359A6-AC79-478E-9058-058980AE352B}" srcOrd="0" destOrd="0" parTransId="{9E92D553-8564-490F-A047-0D58F593C490}" sibTransId="{AFDA86FD-C5CA-4C49-90B4-C82FA1E6221E}"/>
    <dgm:cxn modelId="{5EF711E0-1B44-4154-BB01-2C0FF1071896}" type="presOf" srcId="{DD566C81-3EAE-4C5F-996D-AF2E5542DD34}" destId="{5F2C2840-5DA4-4791-AA5A-D036DF11EDE5}" srcOrd="0" destOrd="0" presId="urn:microsoft.com/office/officeart/2018/2/layout/IconVerticalSolidList"/>
    <dgm:cxn modelId="{566AD7E8-A592-4F59-BE13-586BA41D7CE7}" type="presParOf" srcId="{40690930-8EA9-429A-90EA-6490EBBCC11D}" destId="{79E222FE-DFA4-41A6-9785-C56308940D0B}" srcOrd="0" destOrd="0" presId="urn:microsoft.com/office/officeart/2018/2/layout/IconVerticalSolidList"/>
    <dgm:cxn modelId="{E24FAC89-9CB1-4616-AD2D-2C9990B6F651}" type="presParOf" srcId="{79E222FE-DFA4-41A6-9785-C56308940D0B}" destId="{4F733FEA-5065-4231-BE8F-75F287844941}" srcOrd="0" destOrd="0" presId="urn:microsoft.com/office/officeart/2018/2/layout/IconVerticalSolidList"/>
    <dgm:cxn modelId="{8474EAFD-F88A-4354-9522-5FC062B3FD0F}" type="presParOf" srcId="{79E222FE-DFA4-41A6-9785-C56308940D0B}" destId="{73CAC9DB-1595-4BA9-A720-8ADB9606FEA2}" srcOrd="1" destOrd="0" presId="urn:microsoft.com/office/officeart/2018/2/layout/IconVerticalSolidList"/>
    <dgm:cxn modelId="{AE04D320-5AFD-4B60-8EBD-CD0740B4194C}" type="presParOf" srcId="{79E222FE-DFA4-41A6-9785-C56308940D0B}" destId="{15EF350F-25AB-42DB-833C-F34DE01B3BDB}" srcOrd="2" destOrd="0" presId="urn:microsoft.com/office/officeart/2018/2/layout/IconVerticalSolidList"/>
    <dgm:cxn modelId="{185F1FD7-8D4B-4822-B8BC-DBF7B9B07BC1}" type="presParOf" srcId="{79E222FE-DFA4-41A6-9785-C56308940D0B}" destId="{3DFA37D0-7926-4F2E-B563-B3AA0AB4ACF9}" srcOrd="3" destOrd="0" presId="urn:microsoft.com/office/officeart/2018/2/layout/IconVerticalSolidList"/>
    <dgm:cxn modelId="{48E01AB8-EA04-4A4F-822B-8953B3A31477}" type="presParOf" srcId="{40690930-8EA9-429A-90EA-6490EBBCC11D}" destId="{61CB6462-EDF5-40D3-B638-0C9C60E113C4}" srcOrd="1" destOrd="0" presId="urn:microsoft.com/office/officeart/2018/2/layout/IconVerticalSolidList"/>
    <dgm:cxn modelId="{CC4B8704-7F50-47F6-B5D9-38EB9E3AF447}" type="presParOf" srcId="{40690930-8EA9-429A-90EA-6490EBBCC11D}" destId="{72492ACE-22C1-4C21-8AA2-5030092E27E9}" srcOrd="2" destOrd="0" presId="urn:microsoft.com/office/officeart/2018/2/layout/IconVerticalSolidList"/>
    <dgm:cxn modelId="{E3EB805C-9135-4F00-B565-6A07EA3014BE}" type="presParOf" srcId="{72492ACE-22C1-4C21-8AA2-5030092E27E9}" destId="{67848EB5-8E57-4626-B069-FE86FACC949F}" srcOrd="0" destOrd="0" presId="urn:microsoft.com/office/officeart/2018/2/layout/IconVerticalSolidList"/>
    <dgm:cxn modelId="{6DF85FCA-0E41-42C5-BCA3-517567AFEB50}" type="presParOf" srcId="{72492ACE-22C1-4C21-8AA2-5030092E27E9}" destId="{AC6C3DE2-5FDB-49C3-9C8F-2B32A3CF6D2A}" srcOrd="1" destOrd="0" presId="urn:microsoft.com/office/officeart/2018/2/layout/IconVerticalSolidList"/>
    <dgm:cxn modelId="{84280628-6676-47A6-B771-28804D1FAE53}" type="presParOf" srcId="{72492ACE-22C1-4C21-8AA2-5030092E27E9}" destId="{A7D6CBAA-93DE-4910-99AE-2E229F77A0B8}" srcOrd="2" destOrd="0" presId="urn:microsoft.com/office/officeart/2018/2/layout/IconVerticalSolidList"/>
    <dgm:cxn modelId="{33A0BDEA-3B89-4D28-8924-C86E4BFDE7E3}" type="presParOf" srcId="{72492ACE-22C1-4C21-8AA2-5030092E27E9}" destId="{3EC968D7-1508-4C80-89E0-02C60FEC2408}" srcOrd="3" destOrd="0" presId="urn:microsoft.com/office/officeart/2018/2/layout/IconVerticalSolidList"/>
    <dgm:cxn modelId="{F244085E-6C7F-4E8F-BB7A-6F38E434A627}" type="presParOf" srcId="{40690930-8EA9-429A-90EA-6490EBBCC11D}" destId="{7E063045-BB03-4EF9-809A-4595622D6016}" srcOrd="3" destOrd="0" presId="urn:microsoft.com/office/officeart/2018/2/layout/IconVerticalSolidList"/>
    <dgm:cxn modelId="{D646AFE2-A78A-417C-9C13-466F7936519D}" type="presParOf" srcId="{40690930-8EA9-429A-90EA-6490EBBCC11D}" destId="{DB86FE0C-B5F0-4A47-8A64-387092851D2B}" srcOrd="4" destOrd="0" presId="urn:microsoft.com/office/officeart/2018/2/layout/IconVerticalSolidList"/>
    <dgm:cxn modelId="{AD1606F5-4CA8-45FB-85A6-BB9282B750F2}" type="presParOf" srcId="{DB86FE0C-B5F0-4A47-8A64-387092851D2B}" destId="{CB430A67-3BFE-435A-828C-2330951ACF0E}" srcOrd="0" destOrd="0" presId="urn:microsoft.com/office/officeart/2018/2/layout/IconVerticalSolidList"/>
    <dgm:cxn modelId="{3B19B756-ED20-4618-B930-4F4DF2B43D75}" type="presParOf" srcId="{DB86FE0C-B5F0-4A47-8A64-387092851D2B}" destId="{40D42C19-7B04-40C8-8096-ADBB1B1BD164}" srcOrd="1" destOrd="0" presId="urn:microsoft.com/office/officeart/2018/2/layout/IconVerticalSolidList"/>
    <dgm:cxn modelId="{D464A129-EEAE-4D76-8D3B-7638F868FE0A}" type="presParOf" srcId="{DB86FE0C-B5F0-4A47-8A64-387092851D2B}" destId="{9CDF69A2-EF3A-41B9-BC1F-0161BA14E41A}" srcOrd="2" destOrd="0" presId="urn:microsoft.com/office/officeart/2018/2/layout/IconVerticalSolidList"/>
    <dgm:cxn modelId="{43245A93-5D97-449B-9AAA-E2AA26997AA9}" type="presParOf" srcId="{DB86FE0C-B5F0-4A47-8A64-387092851D2B}" destId="{5F2C2840-5DA4-4791-AA5A-D036DF11ED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BC7086-1C9F-485D-A507-C385F4087C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9F48CF-E510-4735-A3E6-26B97EEDE5E4}">
      <dgm:prSet/>
      <dgm:spPr/>
      <dgm:t>
        <a:bodyPr/>
        <a:lstStyle/>
        <a:p>
          <a:pPr>
            <a:defRPr cap="all"/>
          </a:pPr>
          <a:r>
            <a:rPr lang="fr-CA"/>
            <a:t>Défi très apprécié</a:t>
          </a:r>
          <a:endParaRPr lang="en-US"/>
        </a:p>
      </dgm:t>
    </dgm:pt>
    <dgm:pt modelId="{479EDEEE-C837-45B9-9A00-ABE59B5D24C0}" type="parTrans" cxnId="{DF23A04A-DB69-42DD-AE8D-ABD27C2E6699}">
      <dgm:prSet/>
      <dgm:spPr/>
      <dgm:t>
        <a:bodyPr/>
        <a:lstStyle/>
        <a:p>
          <a:endParaRPr lang="en-US"/>
        </a:p>
      </dgm:t>
    </dgm:pt>
    <dgm:pt modelId="{67B90A58-700B-4B5C-A64B-5E7006AE3C30}" type="sibTrans" cxnId="{DF23A04A-DB69-42DD-AE8D-ABD27C2E6699}">
      <dgm:prSet/>
      <dgm:spPr/>
      <dgm:t>
        <a:bodyPr/>
        <a:lstStyle/>
        <a:p>
          <a:endParaRPr lang="en-US"/>
        </a:p>
      </dgm:t>
    </dgm:pt>
    <dgm:pt modelId="{3DFDE7F8-C799-43CE-BECD-F83C8A1A7CA2}">
      <dgm:prSet/>
      <dgm:spPr/>
      <dgm:t>
        <a:bodyPr/>
        <a:lstStyle/>
        <a:p>
          <a:pPr>
            <a:defRPr cap="all"/>
          </a:pPr>
          <a:r>
            <a:rPr lang="fr-CA"/>
            <a:t>Fonctionnel</a:t>
          </a:r>
          <a:endParaRPr lang="en-US"/>
        </a:p>
      </dgm:t>
    </dgm:pt>
    <dgm:pt modelId="{37583C14-BCB6-4C25-8998-8B33F3DB7637}" type="parTrans" cxnId="{BE6870FB-17BF-487D-B0BC-8813D5E0F689}">
      <dgm:prSet/>
      <dgm:spPr/>
      <dgm:t>
        <a:bodyPr/>
        <a:lstStyle/>
        <a:p>
          <a:endParaRPr lang="en-US"/>
        </a:p>
      </dgm:t>
    </dgm:pt>
    <dgm:pt modelId="{AABCB4FA-3348-482C-9263-41116CF10C44}" type="sibTrans" cxnId="{BE6870FB-17BF-487D-B0BC-8813D5E0F689}">
      <dgm:prSet/>
      <dgm:spPr/>
      <dgm:t>
        <a:bodyPr/>
        <a:lstStyle/>
        <a:p>
          <a:endParaRPr lang="en-US"/>
        </a:p>
      </dgm:t>
    </dgm:pt>
    <dgm:pt modelId="{CC8D8C65-A753-4202-B288-8C962C082AD8}">
      <dgm:prSet/>
      <dgm:spPr/>
      <dgm:t>
        <a:bodyPr/>
        <a:lstStyle/>
        <a:p>
          <a:pPr>
            <a:defRPr cap="all"/>
          </a:pPr>
          <a:r>
            <a:rPr lang="fr-CA"/>
            <a:t>Réutilisable</a:t>
          </a:r>
          <a:endParaRPr lang="en-US"/>
        </a:p>
      </dgm:t>
    </dgm:pt>
    <dgm:pt modelId="{2D00A5E4-563B-4312-9DD2-F812AECACC6D}" type="parTrans" cxnId="{250B173E-B47A-4DA8-8212-8D627D7E58ED}">
      <dgm:prSet/>
      <dgm:spPr/>
      <dgm:t>
        <a:bodyPr/>
        <a:lstStyle/>
        <a:p>
          <a:endParaRPr lang="en-US"/>
        </a:p>
      </dgm:t>
    </dgm:pt>
    <dgm:pt modelId="{B0BE93FC-56ED-4CAF-AA00-FE8617851CD0}" type="sibTrans" cxnId="{250B173E-B47A-4DA8-8212-8D627D7E58ED}">
      <dgm:prSet/>
      <dgm:spPr/>
      <dgm:t>
        <a:bodyPr/>
        <a:lstStyle/>
        <a:p>
          <a:endParaRPr lang="en-US"/>
        </a:p>
      </dgm:t>
    </dgm:pt>
    <dgm:pt modelId="{4BEB0440-4504-4361-A740-CC8DBC46D433}">
      <dgm:prSet/>
      <dgm:spPr/>
      <dgm:t>
        <a:bodyPr/>
        <a:lstStyle/>
        <a:p>
          <a:pPr>
            <a:defRPr cap="all"/>
          </a:pPr>
          <a:r>
            <a:rPr lang="fr-CA"/>
            <a:t>On ferait le même choix</a:t>
          </a:r>
          <a:endParaRPr lang="en-US"/>
        </a:p>
      </dgm:t>
    </dgm:pt>
    <dgm:pt modelId="{DDDC361E-9CCE-4B15-8A21-E4BEA67CD153}" type="parTrans" cxnId="{C28F3261-E8F1-42CA-8BEE-0E9778BCFEA5}">
      <dgm:prSet/>
      <dgm:spPr/>
      <dgm:t>
        <a:bodyPr/>
        <a:lstStyle/>
        <a:p>
          <a:endParaRPr lang="en-US"/>
        </a:p>
      </dgm:t>
    </dgm:pt>
    <dgm:pt modelId="{A48D4B53-C9C7-492F-9B8C-6F050DC0EACE}" type="sibTrans" cxnId="{C28F3261-E8F1-42CA-8BEE-0E9778BCFEA5}">
      <dgm:prSet/>
      <dgm:spPr/>
      <dgm:t>
        <a:bodyPr/>
        <a:lstStyle/>
        <a:p>
          <a:endParaRPr lang="en-US"/>
        </a:p>
      </dgm:t>
    </dgm:pt>
    <dgm:pt modelId="{FA2A11DD-D25B-4606-815C-3DD79429D5D9}">
      <dgm:prSet/>
      <dgm:spPr/>
      <dgm:t>
        <a:bodyPr/>
        <a:lstStyle/>
        <a:p>
          <a:pPr>
            <a:defRPr cap="all"/>
          </a:pPr>
          <a:r>
            <a:rPr lang="fr-CA"/>
            <a:t>On le conseille, c’est pas très difficile!</a:t>
          </a:r>
          <a:endParaRPr lang="en-US"/>
        </a:p>
      </dgm:t>
    </dgm:pt>
    <dgm:pt modelId="{F6EC7A94-B849-4545-930B-3690045408D9}" type="parTrans" cxnId="{0D41E4C0-16C3-43BD-9635-1D72950D499B}">
      <dgm:prSet/>
      <dgm:spPr/>
      <dgm:t>
        <a:bodyPr/>
        <a:lstStyle/>
        <a:p>
          <a:endParaRPr lang="en-US"/>
        </a:p>
      </dgm:t>
    </dgm:pt>
    <dgm:pt modelId="{5DFC567D-336D-4B05-93DF-0D29CA3713DE}" type="sibTrans" cxnId="{0D41E4C0-16C3-43BD-9635-1D72950D499B}">
      <dgm:prSet/>
      <dgm:spPr/>
      <dgm:t>
        <a:bodyPr/>
        <a:lstStyle/>
        <a:p>
          <a:endParaRPr lang="en-US"/>
        </a:p>
      </dgm:t>
    </dgm:pt>
    <dgm:pt modelId="{4A3F42DD-C4DA-42C1-ABEA-F3F55E91232E}" type="pres">
      <dgm:prSet presAssocID="{56BC7086-1C9F-485D-A507-C385F4087C52}" presName="root" presStyleCnt="0">
        <dgm:presLayoutVars>
          <dgm:dir/>
          <dgm:resizeHandles val="exact"/>
        </dgm:presLayoutVars>
      </dgm:prSet>
      <dgm:spPr/>
    </dgm:pt>
    <dgm:pt modelId="{A8FE6164-96FA-4ACB-9EA2-52C9A32F2BFF}" type="pres">
      <dgm:prSet presAssocID="{E09F48CF-E510-4735-A3E6-26B97EEDE5E4}" presName="compNode" presStyleCnt="0"/>
      <dgm:spPr/>
    </dgm:pt>
    <dgm:pt modelId="{F398AD56-19B2-4354-B833-94A059204A35}" type="pres">
      <dgm:prSet presAssocID="{E09F48CF-E510-4735-A3E6-26B97EEDE5E4}" presName="iconBgRect" presStyleLbl="bgShp" presStyleIdx="0" presStyleCnt="5"/>
      <dgm:spPr/>
    </dgm:pt>
    <dgm:pt modelId="{18B69845-A5D5-4A6E-95AA-57D943920955}" type="pres">
      <dgm:prSet presAssocID="{E09F48CF-E510-4735-A3E6-26B97EEDE5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AA769E9-2800-410B-BC10-9558452C5A1F}" type="pres">
      <dgm:prSet presAssocID="{E09F48CF-E510-4735-A3E6-26B97EEDE5E4}" presName="spaceRect" presStyleCnt="0"/>
      <dgm:spPr/>
    </dgm:pt>
    <dgm:pt modelId="{F969B732-1EEC-48D4-9985-007D8C87AC01}" type="pres">
      <dgm:prSet presAssocID="{E09F48CF-E510-4735-A3E6-26B97EEDE5E4}" presName="textRect" presStyleLbl="revTx" presStyleIdx="0" presStyleCnt="5">
        <dgm:presLayoutVars>
          <dgm:chMax val="1"/>
          <dgm:chPref val="1"/>
        </dgm:presLayoutVars>
      </dgm:prSet>
      <dgm:spPr/>
    </dgm:pt>
    <dgm:pt modelId="{09C6AD9B-B80F-4BDD-9854-EFF4F273CC84}" type="pres">
      <dgm:prSet presAssocID="{67B90A58-700B-4B5C-A64B-5E7006AE3C30}" presName="sibTrans" presStyleCnt="0"/>
      <dgm:spPr/>
    </dgm:pt>
    <dgm:pt modelId="{5802064C-89D1-4137-B77E-EE6BA2DD28CE}" type="pres">
      <dgm:prSet presAssocID="{3DFDE7F8-C799-43CE-BECD-F83C8A1A7CA2}" presName="compNode" presStyleCnt="0"/>
      <dgm:spPr/>
    </dgm:pt>
    <dgm:pt modelId="{B291F100-88C5-4636-8086-6DB4696C2CA4}" type="pres">
      <dgm:prSet presAssocID="{3DFDE7F8-C799-43CE-BECD-F83C8A1A7CA2}" presName="iconBgRect" presStyleLbl="bgShp" presStyleIdx="1" presStyleCnt="5"/>
      <dgm:spPr/>
    </dgm:pt>
    <dgm:pt modelId="{C82C5F21-B0EE-464C-91A7-4728454550B5}" type="pres">
      <dgm:prSet presAssocID="{3DFDE7F8-C799-43CE-BECD-F83C8A1A7C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8A6EB9-9C1A-46E7-BD8F-783D5D6A8C9B}" type="pres">
      <dgm:prSet presAssocID="{3DFDE7F8-C799-43CE-BECD-F83C8A1A7CA2}" presName="spaceRect" presStyleCnt="0"/>
      <dgm:spPr/>
    </dgm:pt>
    <dgm:pt modelId="{6EE3ED07-504C-4966-B962-531DF028CFA7}" type="pres">
      <dgm:prSet presAssocID="{3DFDE7F8-C799-43CE-BECD-F83C8A1A7CA2}" presName="textRect" presStyleLbl="revTx" presStyleIdx="1" presStyleCnt="5">
        <dgm:presLayoutVars>
          <dgm:chMax val="1"/>
          <dgm:chPref val="1"/>
        </dgm:presLayoutVars>
      </dgm:prSet>
      <dgm:spPr/>
    </dgm:pt>
    <dgm:pt modelId="{845DAB21-30F9-4F5D-9AA6-474C1924D3ED}" type="pres">
      <dgm:prSet presAssocID="{AABCB4FA-3348-482C-9263-41116CF10C44}" presName="sibTrans" presStyleCnt="0"/>
      <dgm:spPr/>
    </dgm:pt>
    <dgm:pt modelId="{78785CA3-38E6-4F2F-86D8-892D378603CB}" type="pres">
      <dgm:prSet presAssocID="{CC8D8C65-A753-4202-B288-8C962C082AD8}" presName="compNode" presStyleCnt="0"/>
      <dgm:spPr/>
    </dgm:pt>
    <dgm:pt modelId="{B328A95D-FB79-4558-972D-1363A6EED62B}" type="pres">
      <dgm:prSet presAssocID="{CC8D8C65-A753-4202-B288-8C962C082AD8}" presName="iconBgRect" presStyleLbl="bgShp" presStyleIdx="2" presStyleCnt="5"/>
      <dgm:spPr/>
    </dgm:pt>
    <dgm:pt modelId="{82549D2C-65DF-4F8B-9485-9FEC6D4311B4}" type="pres">
      <dgm:prSet presAssocID="{CC8D8C65-A753-4202-B288-8C962C082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125A2CF-42F6-44C3-8C0B-0A39F94EFC26}" type="pres">
      <dgm:prSet presAssocID="{CC8D8C65-A753-4202-B288-8C962C082AD8}" presName="spaceRect" presStyleCnt="0"/>
      <dgm:spPr/>
    </dgm:pt>
    <dgm:pt modelId="{A143B834-3CCA-40F7-92CA-107AB5DE21EC}" type="pres">
      <dgm:prSet presAssocID="{CC8D8C65-A753-4202-B288-8C962C082AD8}" presName="textRect" presStyleLbl="revTx" presStyleIdx="2" presStyleCnt="5">
        <dgm:presLayoutVars>
          <dgm:chMax val="1"/>
          <dgm:chPref val="1"/>
        </dgm:presLayoutVars>
      </dgm:prSet>
      <dgm:spPr/>
    </dgm:pt>
    <dgm:pt modelId="{320C547E-61D8-4DC6-8244-3101F475C03D}" type="pres">
      <dgm:prSet presAssocID="{B0BE93FC-56ED-4CAF-AA00-FE8617851CD0}" presName="sibTrans" presStyleCnt="0"/>
      <dgm:spPr/>
    </dgm:pt>
    <dgm:pt modelId="{1AC68B01-F72D-4FB9-8F0D-2AB278F24965}" type="pres">
      <dgm:prSet presAssocID="{4BEB0440-4504-4361-A740-CC8DBC46D433}" presName="compNode" presStyleCnt="0"/>
      <dgm:spPr/>
    </dgm:pt>
    <dgm:pt modelId="{AA83F1FE-F8FE-4ED1-B37B-BA02445B684A}" type="pres">
      <dgm:prSet presAssocID="{4BEB0440-4504-4361-A740-CC8DBC46D433}" presName="iconBgRect" presStyleLbl="bgShp" presStyleIdx="3" presStyleCnt="5"/>
      <dgm:spPr/>
    </dgm:pt>
    <dgm:pt modelId="{1DE87B23-ED38-4339-82C9-F15CD16493F3}" type="pres">
      <dgm:prSet presAssocID="{4BEB0440-4504-4361-A740-CC8DBC46D4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4984C3-388E-44BB-A7DA-2AAD1E6F2954}" type="pres">
      <dgm:prSet presAssocID="{4BEB0440-4504-4361-A740-CC8DBC46D433}" presName="spaceRect" presStyleCnt="0"/>
      <dgm:spPr/>
    </dgm:pt>
    <dgm:pt modelId="{5311FA52-B079-4746-9FAD-111C1062B2CE}" type="pres">
      <dgm:prSet presAssocID="{4BEB0440-4504-4361-A740-CC8DBC46D433}" presName="textRect" presStyleLbl="revTx" presStyleIdx="3" presStyleCnt="5">
        <dgm:presLayoutVars>
          <dgm:chMax val="1"/>
          <dgm:chPref val="1"/>
        </dgm:presLayoutVars>
      </dgm:prSet>
      <dgm:spPr/>
    </dgm:pt>
    <dgm:pt modelId="{8C27578A-26F5-4272-A77F-844DBCB2578F}" type="pres">
      <dgm:prSet presAssocID="{A48D4B53-C9C7-492F-9B8C-6F050DC0EACE}" presName="sibTrans" presStyleCnt="0"/>
      <dgm:spPr/>
    </dgm:pt>
    <dgm:pt modelId="{EAF43444-0061-430F-B35A-68DAF0BCCFB9}" type="pres">
      <dgm:prSet presAssocID="{FA2A11DD-D25B-4606-815C-3DD79429D5D9}" presName="compNode" presStyleCnt="0"/>
      <dgm:spPr/>
    </dgm:pt>
    <dgm:pt modelId="{90145344-CCC8-492C-BC21-E3B5CE0830C9}" type="pres">
      <dgm:prSet presAssocID="{FA2A11DD-D25B-4606-815C-3DD79429D5D9}" presName="iconBgRect" presStyleLbl="bgShp" presStyleIdx="4" presStyleCnt="5"/>
      <dgm:spPr/>
    </dgm:pt>
    <dgm:pt modelId="{8949EB3C-667B-41C1-95B5-07AF136C75FB}" type="pres">
      <dgm:prSet presAssocID="{FA2A11DD-D25B-4606-815C-3DD79429D5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B5B2E8C8-D654-4BD3-BD11-8C99503BAF91}" type="pres">
      <dgm:prSet presAssocID="{FA2A11DD-D25B-4606-815C-3DD79429D5D9}" presName="spaceRect" presStyleCnt="0"/>
      <dgm:spPr/>
    </dgm:pt>
    <dgm:pt modelId="{3719C64F-DAC7-4D5C-9DF0-A439551B87CE}" type="pres">
      <dgm:prSet presAssocID="{FA2A11DD-D25B-4606-815C-3DD79429D5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C7300C-4CEC-4931-846A-372AA0DA9B1E}" type="presOf" srcId="{56BC7086-1C9F-485D-A507-C385F4087C52}" destId="{4A3F42DD-C4DA-42C1-ABEA-F3F55E91232E}" srcOrd="0" destOrd="0" presId="urn:microsoft.com/office/officeart/2018/5/layout/IconCircleLabelList"/>
    <dgm:cxn modelId="{7F004921-3985-4786-A246-C9350ECA0403}" type="presOf" srcId="{3DFDE7F8-C799-43CE-BECD-F83C8A1A7CA2}" destId="{6EE3ED07-504C-4966-B962-531DF028CFA7}" srcOrd="0" destOrd="0" presId="urn:microsoft.com/office/officeart/2018/5/layout/IconCircleLabelList"/>
    <dgm:cxn modelId="{250B173E-B47A-4DA8-8212-8D627D7E58ED}" srcId="{56BC7086-1C9F-485D-A507-C385F4087C52}" destId="{CC8D8C65-A753-4202-B288-8C962C082AD8}" srcOrd="2" destOrd="0" parTransId="{2D00A5E4-563B-4312-9DD2-F812AECACC6D}" sibTransId="{B0BE93FC-56ED-4CAF-AA00-FE8617851CD0}"/>
    <dgm:cxn modelId="{C28F3261-E8F1-42CA-8BEE-0E9778BCFEA5}" srcId="{56BC7086-1C9F-485D-A507-C385F4087C52}" destId="{4BEB0440-4504-4361-A740-CC8DBC46D433}" srcOrd="3" destOrd="0" parTransId="{DDDC361E-9CCE-4B15-8A21-E4BEA67CD153}" sibTransId="{A48D4B53-C9C7-492F-9B8C-6F050DC0EACE}"/>
    <dgm:cxn modelId="{375D6241-2E02-4343-AF00-627DEDD46FF1}" type="presOf" srcId="{CC8D8C65-A753-4202-B288-8C962C082AD8}" destId="{A143B834-3CCA-40F7-92CA-107AB5DE21EC}" srcOrd="0" destOrd="0" presId="urn:microsoft.com/office/officeart/2018/5/layout/IconCircleLabelList"/>
    <dgm:cxn modelId="{3A444347-C371-46D6-AEEB-EAD0F08E2D86}" type="presOf" srcId="{FA2A11DD-D25B-4606-815C-3DD79429D5D9}" destId="{3719C64F-DAC7-4D5C-9DF0-A439551B87CE}" srcOrd="0" destOrd="0" presId="urn:microsoft.com/office/officeart/2018/5/layout/IconCircleLabelList"/>
    <dgm:cxn modelId="{DF23A04A-DB69-42DD-AE8D-ABD27C2E6699}" srcId="{56BC7086-1C9F-485D-A507-C385F4087C52}" destId="{E09F48CF-E510-4735-A3E6-26B97EEDE5E4}" srcOrd="0" destOrd="0" parTransId="{479EDEEE-C837-45B9-9A00-ABE59B5D24C0}" sibTransId="{67B90A58-700B-4B5C-A64B-5E7006AE3C30}"/>
    <dgm:cxn modelId="{A60E6352-1123-4818-BA97-A8B7F8A5C3A7}" type="presOf" srcId="{4BEB0440-4504-4361-A740-CC8DBC46D433}" destId="{5311FA52-B079-4746-9FAD-111C1062B2CE}" srcOrd="0" destOrd="0" presId="urn:microsoft.com/office/officeart/2018/5/layout/IconCircleLabelList"/>
    <dgm:cxn modelId="{2B4A77AC-1191-4BB1-A422-28A7EB8784B5}" type="presOf" srcId="{E09F48CF-E510-4735-A3E6-26B97EEDE5E4}" destId="{F969B732-1EEC-48D4-9985-007D8C87AC01}" srcOrd="0" destOrd="0" presId="urn:microsoft.com/office/officeart/2018/5/layout/IconCircleLabelList"/>
    <dgm:cxn modelId="{0D41E4C0-16C3-43BD-9635-1D72950D499B}" srcId="{56BC7086-1C9F-485D-A507-C385F4087C52}" destId="{FA2A11DD-D25B-4606-815C-3DD79429D5D9}" srcOrd="4" destOrd="0" parTransId="{F6EC7A94-B849-4545-930B-3690045408D9}" sibTransId="{5DFC567D-336D-4B05-93DF-0D29CA3713DE}"/>
    <dgm:cxn modelId="{BE6870FB-17BF-487D-B0BC-8813D5E0F689}" srcId="{56BC7086-1C9F-485D-A507-C385F4087C52}" destId="{3DFDE7F8-C799-43CE-BECD-F83C8A1A7CA2}" srcOrd="1" destOrd="0" parTransId="{37583C14-BCB6-4C25-8998-8B33F3DB7637}" sibTransId="{AABCB4FA-3348-482C-9263-41116CF10C44}"/>
    <dgm:cxn modelId="{67F474CB-AAD2-4F3A-84DC-8658A9AD3064}" type="presParOf" srcId="{4A3F42DD-C4DA-42C1-ABEA-F3F55E91232E}" destId="{A8FE6164-96FA-4ACB-9EA2-52C9A32F2BFF}" srcOrd="0" destOrd="0" presId="urn:microsoft.com/office/officeart/2018/5/layout/IconCircleLabelList"/>
    <dgm:cxn modelId="{0E667483-651F-48C2-A8F6-6D9D4B514649}" type="presParOf" srcId="{A8FE6164-96FA-4ACB-9EA2-52C9A32F2BFF}" destId="{F398AD56-19B2-4354-B833-94A059204A35}" srcOrd="0" destOrd="0" presId="urn:microsoft.com/office/officeart/2018/5/layout/IconCircleLabelList"/>
    <dgm:cxn modelId="{2483BFE2-1CF0-4FE3-92BF-1F3BA098BF8E}" type="presParOf" srcId="{A8FE6164-96FA-4ACB-9EA2-52C9A32F2BFF}" destId="{18B69845-A5D5-4A6E-95AA-57D943920955}" srcOrd="1" destOrd="0" presId="urn:microsoft.com/office/officeart/2018/5/layout/IconCircleLabelList"/>
    <dgm:cxn modelId="{B71FBB71-E01B-4A12-8B78-5CB97E80E22E}" type="presParOf" srcId="{A8FE6164-96FA-4ACB-9EA2-52C9A32F2BFF}" destId="{3AA769E9-2800-410B-BC10-9558452C5A1F}" srcOrd="2" destOrd="0" presId="urn:microsoft.com/office/officeart/2018/5/layout/IconCircleLabelList"/>
    <dgm:cxn modelId="{FA525C26-8F3E-42CF-8D95-15F33358A1F7}" type="presParOf" srcId="{A8FE6164-96FA-4ACB-9EA2-52C9A32F2BFF}" destId="{F969B732-1EEC-48D4-9985-007D8C87AC01}" srcOrd="3" destOrd="0" presId="urn:microsoft.com/office/officeart/2018/5/layout/IconCircleLabelList"/>
    <dgm:cxn modelId="{E2BDFE5F-728D-4DBF-9092-420C610B3F84}" type="presParOf" srcId="{4A3F42DD-C4DA-42C1-ABEA-F3F55E91232E}" destId="{09C6AD9B-B80F-4BDD-9854-EFF4F273CC84}" srcOrd="1" destOrd="0" presId="urn:microsoft.com/office/officeart/2018/5/layout/IconCircleLabelList"/>
    <dgm:cxn modelId="{B4302E98-AA19-4BF5-A4A5-C0563268B61E}" type="presParOf" srcId="{4A3F42DD-C4DA-42C1-ABEA-F3F55E91232E}" destId="{5802064C-89D1-4137-B77E-EE6BA2DD28CE}" srcOrd="2" destOrd="0" presId="urn:microsoft.com/office/officeart/2018/5/layout/IconCircleLabelList"/>
    <dgm:cxn modelId="{0EAD08DE-9ECA-42AA-A34C-194FF631BBF3}" type="presParOf" srcId="{5802064C-89D1-4137-B77E-EE6BA2DD28CE}" destId="{B291F100-88C5-4636-8086-6DB4696C2CA4}" srcOrd="0" destOrd="0" presId="urn:microsoft.com/office/officeart/2018/5/layout/IconCircleLabelList"/>
    <dgm:cxn modelId="{49B32FD5-D00A-49E0-8674-CD274AFC2577}" type="presParOf" srcId="{5802064C-89D1-4137-B77E-EE6BA2DD28CE}" destId="{C82C5F21-B0EE-464C-91A7-4728454550B5}" srcOrd="1" destOrd="0" presId="urn:microsoft.com/office/officeart/2018/5/layout/IconCircleLabelList"/>
    <dgm:cxn modelId="{C56C1650-5FE8-4929-BE34-5E71989D8125}" type="presParOf" srcId="{5802064C-89D1-4137-B77E-EE6BA2DD28CE}" destId="{998A6EB9-9C1A-46E7-BD8F-783D5D6A8C9B}" srcOrd="2" destOrd="0" presId="urn:microsoft.com/office/officeart/2018/5/layout/IconCircleLabelList"/>
    <dgm:cxn modelId="{FEA06ED4-F153-40A7-8C52-FD8BACF4163F}" type="presParOf" srcId="{5802064C-89D1-4137-B77E-EE6BA2DD28CE}" destId="{6EE3ED07-504C-4966-B962-531DF028CFA7}" srcOrd="3" destOrd="0" presId="urn:microsoft.com/office/officeart/2018/5/layout/IconCircleLabelList"/>
    <dgm:cxn modelId="{DE330071-387B-4B0F-8D7F-8822D7422BBB}" type="presParOf" srcId="{4A3F42DD-C4DA-42C1-ABEA-F3F55E91232E}" destId="{845DAB21-30F9-4F5D-9AA6-474C1924D3ED}" srcOrd="3" destOrd="0" presId="urn:microsoft.com/office/officeart/2018/5/layout/IconCircleLabelList"/>
    <dgm:cxn modelId="{1324E801-68A5-4CDE-8A48-BA955E417959}" type="presParOf" srcId="{4A3F42DD-C4DA-42C1-ABEA-F3F55E91232E}" destId="{78785CA3-38E6-4F2F-86D8-892D378603CB}" srcOrd="4" destOrd="0" presId="urn:microsoft.com/office/officeart/2018/5/layout/IconCircleLabelList"/>
    <dgm:cxn modelId="{550B0F2E-7F53-45E5-A4E5-5402FEB719E7}" type="presParOf" srcId="{78785CA3-38E6-4F2F-86D8-892D378603CB}" destId="{B328A95D-FB79-4558-972D-1363A6EED62B}" srcOrd="0" destOrd="0" presId="urn:microsoft.com/office/officeart/2018/5/layout/IconCircleLabelList"/>
    <dgm:cxn modelId="{5F76B77A-D0CE-4B28-ADE1-99F4E8E19936}" type="presParOf" srcId="{78785CA3-38E6-4F2F-86D8-892D378603CB}" destId="{82549D2C-65DF-4F8B-9485-9FEC6D4311B4}" srcOrd="1" destOrd="0" presId="urn:microsoft.com/office/officeart/2018/5/layout/IconCircleLabelList"/>
    <dgm:cxn modelId="{373D68D6-BF37-4158-8FB0-60CB2EB66CC4}" type="presParOf" srcId="{78785CA3-38E6-4F2F-86D8-892D378603CB}" destId="{D125A2CF-42F6-44C3-8C0B-0A39F94EFC26}" srcOrd="2" destOrd="0" presId="urn:microsoft.com/office/officeart/2018/5/layout/IconCircleLabelList"/>
    <dgm:cxn modelId="{F746AEAE-BDF9-41E3-9C08-D9C2BFCE5711}" type="presParOf" srcId="{78785CA3-38E6-4F2F-86D8-892D378603CB}" destId="{A143B834-3CCA-40F7-92CA-107AB5DE21EC}" srcOrd="3" destOrd="0" presId="urn:microsoft.com/office/officeart/2018/5/layout/IconCircleLabelList"/>
    <dgm:cxn modelId="{2D8B876D-B532-4AD7-B82A-B724E9920808}" type="presParOf" srcId="{4A3F42DD-C4DA-42C1-ABEA-F3F55E91232E}" destId="{320C547E-61D8-4DC6-8244-3101F475C03D}" srcOrd="5" destOrd="0" presId="urn:microsoft.com/office/officeart/2018/5/layout/IconCircleLabelList"/>
    <dgm:cxn modelId="{BCD8AF30-9499-47F3-8E4C-E8E51D21E97E}" type="presParOf" srcId="{4A3F42DD-C4DA-42C1-ABEA-F3F55E91232E}" destId="{1AC68B01-F72D-4FB9-8F0D-2AB278F24965}" srcOrd="6" destOrd="0" presId="urn:microsoft.com/office/officeart/2018/5/layout/IconCircleLabelList"/>
    <dgm:cxn modelId="{4246603C-34FB-4D0C-821D-FCFBA662D19C}" type="presParOf" srcId="{1AC68B01-F72D-4FB9-8F0D-2AB278F24965}" destId="{AA83F1FE-F8FE-4ED1-B37B-BA02445B684A}" srcOrd="0" destOrd="0" presId="urn:microsoft.com/office/officeart/2018/5/layout/IconCircleLabelList"/>
    <dgm:cxn modelId="{827A2EA9-7A68-4EB6-BA29-B91926F5513A}" type="presParOf" srcId="{1AC68B01-F72D-4FB9-8F0D-2AB278F24965}" destId="{1DE87B23-ED38-4339-82C9-F15CD16493F3}" srcOrd="1" destOrd="0" presId="urn:microsoft.com/office/officeart/2018/5/layout/IconCircleLabelList"/>
    <dgm:cxn modelId="{0D5A37BD-8D8D-4804-B0E1-7171712D7E30}" type="presParOf" srcId="{1AC68B01-F72D-4FB9-8F0D-2AB278F24965}" destId="{904984C3-388E-44BB-A7DA-2AAD1E6F2954}" srcOrd="2" destOrd="0" presId="urn:microsoft.com/office/officeart/2018/5/layout/IconCircleLabelList"/>
    <dgm:cxn modelId="{EAE8BD0E-E6F1-455B-BF9F-69F3143BC678}" type="presParOf" srcId="{1AC68B01-F72D-4FB9-8F0D-2AB278F24965}" destId="{5311FA52-B079-4746-9FAD-111C1062B2CE}" srcOrd="3" destOrd="0" presId="urn:microsoft.com/office/officeart/2018/5/layout/IconCircleLabelList"/>
    <dgm:cxn modelId="{615F2659-3524-4DE7-BBBE-9C2AB84BB762}" type="presParOf" srcId="{4A3F42DD-C4DA-42C1-ABEA-F3F55E91232E}" destId="{8C27578A-26F5-4272-A77F-844DBCB2578F}" srcOrd="7" destOrd="0" presId="urn:microsoft.com/office/officeart/2018/5/layout/IconCircleLabelList"/>
    <dgm:cxn modelId="{9C893E01-E91D-47E0-9FAA-3E95302A01E0}" type="presParOf" srcId="{4A3F42DD-C4DA-42C1-ABEA-F3F55E91232E}" destId="{EAF43444-0061-430F-B35A-68DAF0BCCFB9}" srcOrd="8" destOrd="0" presId="urn:microsoft.com/office/officeart/2018/5/layout/IconCircleLabelList"/>
    <dgm:cxn modelId="{E9F76AE6-A7F5-4970-A167-9582887D7F94}" type="presParOf" srcId="{EAF43444-0061-430F-B35A-68DAF0BCCFB9}" destId="{90145344-CCC8-492C-BC21-E3B5CE0830C9}" srcOrd="0" destOrd="0" presId="urn:microsoft.com/office/officeart/2018/5/layout/IconCircleLabelList"/>
    <dgm:cxn modelId="{6CC0E7B8-687C-4ED1-8FF8-1F4AED075C37}" type="presParOf" srcId="{EAF43444-0061-430F-B35A-68DAF0BCCFB9}" destId="{8949EB3C-667B-41C1-95B5-07AF136C75FB}" srcOrd="1" destOrd="0" presId="urn:microsoft.com/office/officeart/2018/5/layout/IconCircleLabelList"/>
    <dgm:cxn modelId="{48382F53-6482-44EF-AA68-BC06CCE03019}" type="presParOf" srcId="{EAF43444-0061-430F-B35A-68DAF0BCCFB9}" destId="{B5B2E8C8-D654-4BD3-BD11-8C99503BAF91}" srcOrd="2" destOrd="0" presId="urn:microsoft.com/office/officeart/2018/5/layout/IconCircleLabelList"/>
    <dgm:cxn modelId="{3CF1CBD0-B863-4246-BDBA-439BF7222D65}" type="presParOf" srcId="{EAF43444-0061-430F-B35A-68DAF0BCCFB9}" destId="{3719C64F-DAC7-4D5C-9DF0-A439551B87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3E3EF-E273-45CD-B53B-B8B350AFA1FA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101F6-1A7E-4FC8-B065-FC08D140EC1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4A13-9904-4014-8BA5-0FC3ABB09F1B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Inconnu</a:t>
          </a:r>
          <a:endParaRPr lang="en-US" sz="2500" kern="1200"/>
        </a:p>
      </dsp:txBody>
      <dsp:txXfrm>
        <a:off x="1707413" y="800734"/>
        <a:ext cx="3899636" cy="1478280"/>
      </dsp:txXfrm>
    </dsp:sp>
    <dsp:sp modelId="{FBB6749D-FBC5-41EE-9638-99425F14B6E4}">
      <dsp:nvSpPr>
        <dsp:cNvPr id="0" name=""/>
        <dsp:cNvSpPr/>
      </dsp:nvSpPr>
      <dsp:spPr>
        <a:xfrm>
          <a:off x="0" y="2665363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4C392-A95E-4F00-816A-614AB57C01D6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6D7C4-0971-408A-BA61-2873CA4E4D3D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Physique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9B1A8-DCD4-4C70-B42F-F46AB240F89F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AE00A-864D-419C-AB0C-38AC7CD363D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6E64-4C70-4A24-90DA-53D18BBC98F8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Partie importante du programme (donne un sens a l’application)</a:t>
          </a:r>
          <a:endParaRPr lang="en-US" sz="2500" kern="1200" dirty="0"/>
        </a:p>
      </dsp:txBody>
      <dsp:txXfrm>
        <a:off x="1707413" y="800734"/>
        <a:ext cx="3899636" cy="1478280"/>
      </dsp:txXfrm>
    </dsp:sp>
    <dsp:sp modelId="{A25AEDD5-8B21-4784-9FBB-817AA3B5726A}">
      <dsp:nvSpPr>
        <dsp:cNvPr id="0" name=""/>
        <dsp:cNvSpPr/>
      </dsp:nvSpPr>
      <dsp:spPr>
        <a:xfrm>
          <a:off x="0" y="2782812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B980-0C98-41F4-9279-0A1B0E188384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DA2D-F4C5-4845-937F-01C5D2702D00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Parce que ça aidait le client</a:t>
          </a:r>
          <a:endParaRPr lang="en-US" sz="2500" kern="1200" dirty="0"/>
        </a:p>
      </dsp:txBody>
      <dsp:txXfrm>
        <a:off x="1707413" y="2648585"/>
        <a:ext cx="3899636" cy="147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33FEA-5065-4231-BE8F-75F287844941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AC9DB-1595-4BA9-A720-8ADB9606FEA2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A37D0-7926-4F2E-B563-B3AA0AB4ACF9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Trouver la bonne police</a:t>
          </a:r>
          <a:endParaRPr lang="en-US" sz="2500" kern="1200" dirty="0"/>
        </a:p>
      </dsp:txBody>
      <dsp:txXfrm>
        <a:off x="1625711" y="601"/>
        <a:ext cx="3981338" cy="1407541"/>
      </dsp:txXfrm>
    </dsp:sp>
    <dsp:sp modelId="{67848EB5-8E57-4626-B069-FE86FACC949F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C3DE2-5FDB-49C3-9C8F-2B32A3CF6D2A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968D7-1508-4C80-89E0-02C60FEC2408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“Design” de l</a:t>
          </a:r>
          <a:r>
            <a:rPr lang="fr-CA" sz="2500" kern="1200"/>
            <a:t>’étiquette (on imprime un imagebox qu’on génère nous-même)</a:t>
          </a:r>
          <a:endParaRPr lang="en-US" sz="2500" kern="1200"/>
        </a:p>
      </dsp:txBody>
      <dsp:txXfrm>
        <a:off x="1625711" y="1760029"/>
        <a:ext cx="3981338" cy="1407541"/>
      </dsp:txXfrm>
    </dsp:sp>
    <dsp:sp modelId="{CB430A67-3BFE-435A-828C-2330951ACF0E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42C19-7B04-40C8-8096-ADBB1B1BD164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C2840-5DA4-4791-AA5A-D036DF11EDE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Setup de l’imprimante (bouton </a:t>
          </a:r>
          <a:r>
            <a:rPr lang="fr-CA" sz="2500" kern="1200" dirty="0" err="1"/>
            <a:t>EditorLite</a:t>
          </a:r>
          <a:r>
            <a:rPr lang="fr-CA" sz="2500" kern="1200" dirty="0"/>
            <a:t>)</a:t>
          </a:r>
          <a:endParaRPr lang="en-US" sz="2500" kern="1200" dirty="0"/>
        </a:p>
      </dsp:txBody>
      <dsp:txXfrm>
        <a:off x="1625711" y="3519456"/>
        <a:ext cx="3981338" cy="14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8AD56-19B2-4354-B833-94A059204A35}">
      <dsp:nvSpPr>
        <dsp:cNvPr id="0" name=""/>
        <dsp:cNvSpPr/>
      </dsp:nvSpPr>
      <dsp:spPr>
        <a:xfrm>
          <a:off x="351799" y="4738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69845-A5D5-4A6E-95AA-57D943920955}">
      <dsp:nvSpPr>
        <dsp:cNvPr id="0" name=""/>
        <dsp:cNvSpPr/>
      </dsp:nvSpPr>
      <dsp:spPr>
        <a:xfrm>
          <a:off x="58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9B732-1EEC-48D4-9985-007D8C87AC01}">
      <dsp:nvSpPr>
        <dsp:cNvPr id="0" name=""/>
        <dsp:cNvSpPr/>
      </dsp:nvSpPr>
      <dsp:spPr>
        <a:xfrm>
          <a:off x="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Défi très apprécié</a:t>
          </a:r>
          <a:endParaRPr lang="en-US" sz="1700" kern="1200"/>
        </a:p>
      </dsp:txBody>
      <dsp:txXfrm>
        <a:off x="799" y="1913874"/>
        <a:ext cx="1800000" cy="720000"/>
      </dsp:txXfrm>
    </dsp:sp>
    <dsp:sp modelId="{B291F100-88C5-4636-8086-6DB4696C2CA4}">
      <dsp:nvSpPr>
        <dsp:cNvPr id="0" name=""/>
        <dsp:cNvSpPr/>
      </dsp:nvSpPr>
      <dsp:spPr>
        <a:xfrm>
          <a:off x="2466799" y="4738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C5F21-B0EE-464C-91A7-4728454550B5}">
      <dsp:nvSpPr>
        <dsp:cNvPr id="0" name=""/>
        <dsp:cNvSpPr/>
      </dsp:nvSpPr>
      <dsp:spPr>
        <a:xfrm>
          <a:off x="2700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3ED07-504C-4966-B962-531DF028CFA7}">
      <dsp:nvSpPr>
        <dsp:cNvPr id="0" name=""/>
        <dsp:cNvSpPr/>
      </dsp:nvSpPr>
      <dsp:spPr>
        <a:xfrm>
          <a:off x="211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Fonctionnel</a:t>
          </a:r>
          <a:endParaRPr lang="en-US" sz="1700" kern="1200"/>
        </a:p>
      </dsp:txBody>
      <dsp:txXfrm>
        <a:off x="2115799" y="1913874"/>
        <a:ext cx="1800000" cy="720000"/>
      </dsp:txXfrm>
    </dsp:sp>
    <dsp:sp modelId="{B328A95D-FB79-4558-972D-1363A6EED62B}">
      <dsp:nvSpPr>
        <dsp:cNvPr id="0" name=""/>
        <dsp:cNvSpPr/>
      </dsp:nvSpPr>
      <dsp:spPr>
        <a:xfrm>
          <a:off x="4581799" y="4738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49D2C-65DF-4F8B-9485-9FEC6D4311B4}">
      <dsp:nvSpPr>
        <dsp:cNvPr id="0" name=""/>
        <dsp:cNvSpPr/>
      </dsp:nvSpPr>
      <dsp:spPr>
        <a:xfrm>
          <a:off x="481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3B834-3CCA-40F7-92CA-107AB5DE21EC}">
      <dsp:nvSpPr>
        <dsp:cNvPr id="0" name=""/>
        <dsp:cNvSpPr/>
      </dsp:nvSpPr>
      <dsp:spPr>
        <a:xfrm>
          <a:off x="4230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Réutilisable</a:t>
          </a:r>
          <a:endParaRPr lang="en-US" sz="1700" kern="1200"/>
        </a:p>
      </dsp:txBody>
      <dsp:txXfrm>
        <a:off x="4230799" y="1913874"/>
        <a:ext cx="1800000" cy="720000"/>
      </dsp:txXfrm>
    </dsp:sp>
    <dsp:sp modelId="{AA83F1FE-F8FE-4ED1-B37B-BA02445B684A}">
      <dsp:nvSpPr>
        <dsp:cNvPr id="0" name=""/>
        <dsp:cNvSpPr/>
      </dsp:nvSpPr>
      <dsp:spPr>
        <a:xfrm>
          <a:off x="6696799" y="4738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87B23-ED38-4339-82C9-F15CD16493F3}">
      <dsp:nvSpPr>
        <dsp:cNvPr id="0" name=""/>
        <dsp:cNvSpPr/>
      </dsp:nvSpPr>
      <dsp:spPr>
        <a:xfrm>
          <a:off x="6930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1FA52-B079-4746-9FAD-111C1062B2CE}">
      <dsp:nvSpPr>
        <dsp:cNvPr id="0" name=""/>
        <dsp:cNvSpPr/>
      </dsp:nvSpPr>
      <dsp:spPr>
        <a:xfrm>
          <a:off x="634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ferait le même choix</a:t>
          </a:r>
          <a:endParaRPr lang="en-US" sz="1700" kern="1200"/>
        </a:p>
      </dsp:txBody>
      <dsp:txXfrm>
        <a:off x="6345799" y="1913874"/>
        <a:ext cx="1800000" cy="720000"/>
      </dsp:txXfrm>
    </dsp:sp>
    <dsp:sp modelId="{90145344-CCC8-492C-BC21-E3B5CE0830C9}">
      <dsp:nvSpPr>
        <dsp:cNvPr id="0" name=""/>
        <dsp:cNvSpPr/>
      </dsp:nvSpPr>
      <dsp:spPr>
        <a:xfrm>
          <a:off x="8811800" y="4738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EB3C-667B-41C1-95B5-07AF136C75FB}">
      <dsp:nvSpPr>
        <dsp:cNvPr id="0" name=""/>
        <dsp:cNvSpPr/>
      </dsp:nvSpPr>
      <dsp:spPr>
        <a:xfrm>
          <a:off x="9045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C64F-DAC7-4D5C-9DF0-A439551B87CE}">
      <dsp:nvSpPr>
        <dsp:cNvPr id="0" name=""/>
        <dsp:cNvSpPr/>
      </dsp:nvSpPr>
      <dsp:spPr>
        <a:xfrm>
          <a:off x="8460800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le conseille, c’est pas très difficile!</a:t>
          </a:r>
          <a:endParaRPr lang="en-US" sz="1700" kern="1200"/>
        </a:p>
      </dsp:txBody>
      <dsp:txXfrm>
        <a:off x="8460800" y="19138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853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84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96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07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1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81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2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95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5E01AD-002F-48DF-AE7B-6E43BD1FC927}" type="datetimeFigureOut">
              <a:rPr lang="fr-CA" smtClean="0"/>
              <a:t>2020-05-25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00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10912-CA4D-4984-BF1E-F9BEFBA00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 ESP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CEBA71-F24F-46F7-9698-64ECDE9AC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Olivier Allaire et Tristan Fecteau</a:t>
            </a:r>
          </a:p>
        </p:txBody>
      </p:sp>
    </p:spTree>
    <p:extLst>
      <p:ext uri="{BB962C8B-B14F-4D97-AF65-F5344CB8AC3E}">
        <p14:creationId xmlns:p14="http://schemas.microsoft.com/office/powerpoint/2010/main" val="29559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AC271E-AFE2-4225-B458-EDB9D07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CA" sz="2300">
                <a:solidFill>
                  <a:srgbClr val="FFFFFF"/>
                </a:solidFill>
              </a:rPr>
              <a:t>Explication du défi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C42BA-377F-4BF9-ABD0-1322EE9D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fr-CA" dirty="0"/>
              <a:t>Notre défi était de gérer l’impression et le scan de code-barres a travers notre programme.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16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ED528C-040A-4F8E-A788-8AF8A7D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c’était un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6D5E358-1F04-4DD0-9164-E898F7695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9704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85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462396-4EAA-4E2A-BD6F-3ECAC7A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choisir ce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1092ABE-BB1B-402B-8BD4-AA9C20D3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2310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0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CFA4B1-834C-4030-885E-DCEA5716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Lien avec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BABB2-6606-4569-9414-F282FE1C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Génère automatiquement un code-barre pour le produit (BD)</a:t>
            </a:r>
          </a:p>
          <a:p>
            <a:r>
              <a:rPr lang="fr-CA" dirty="0">
                <a:solidFill>
                  <a:schemeClr val="bg1"/>
                </a:solidFill>
              </a:rPr>
              <a:t>Imprime le code-barre de ce produit</a:t>
            </a:r>
          </a:p>
          <a:p>
            <a:r>
              <a:rPr lang="fr-CA" dirty="0">
                <a:solidFill>
                  <a:schemeClr val="bg1"/>
                </a:solidFill>
              </a:rPr>
              <a:t>Scan le code-barre du produit pour gérer son inventaire (entrée</a:t>
            </a:r>
            <a:r>
              <a:rPr lang="en-US" dirty="0">
                <a:solidFill>
                  <a:schemeClr val="bg1"/>
                </a:solidFill>
              </a:rPr>
              <a:t>/sortie)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85A279-C708-45D0-8CFF-F64B5F65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107207"/>
            <a:ext cx="3419524" cy="16926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DA5D3FE-D668-4EC6-96FD-B813A330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300289"/>
            <a:ext cx="3419524" cy="10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7B946-E534-46AB-B6CD-BC342D8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Technologie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C14D5-3C4D-4E40-92EF-1162A684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Imprimante 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Réglages (dpi)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Envoie de demandes d’impression (en lui passant notre image)</a:t>
            </a:r>
          </a:p>
          <a:p>
            <a:pPr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Scanneur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Réglages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Keyboard Wedge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Types de code-barres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Remplaçable par </a:t>
            </a:r>
            <a:r>
              <a:rPr lang="en-US" sz="1100" dirty="0">
                <a:solidFill>
                  <a:schemeClr val="bg1"/>
                </a:solidFill>
              </a:rPr>
              <a:t>clavier (</a:t>
            </a:r>
            <a:r>
              <a:rPr lang="en-US" sz="1100" dirty="0" err="1">
                <a:solidFill>
                  <a:schemeClr val="bg1"/>
                </a:solidFill>
              </a:rPr>
              <a:t>si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probl</a:t>
            </a:r>
            <a:r>
              <a:rPr lang="fr-CA" sz="1100" dirty="0" err="1">
                <a:solidFill>
                  <a:schemeClr val="bg1"/>
                </a:solidFill>
              </a:rPr>
              <a:t>ème</a:t>
            </a:r>
            <a:r>
              <a:rPr lang="fr-CA" sz="1100" dirty="0">
                <a:solidFill>
                  <a:schemeClr val="bg1"/>
                </a:solidFill>
              </a:rPr>
              <a:t> avec scanneur)</a:t>
            </a:r>
          </a:p>
          <a:p>
            <a:pPr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Code-Barres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Police Windows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Pourquoi lui?</a:t>
            </a:r>
          </a:p>
          <a:p>
            <a:pPr lvl="1">
              <a:lnSpc>
                <a:spcPct val="90000"/>
              </a:lnSpc>
            </a:pPr>
            <a:r>
              <a:rPr lang="fr-CA" sz="1100" dirty="0">
                <a:solidFill>
                  <a:schemeClr val="bg1"/>
                </a:solidFill>
              </a:rPr>
              <a:t>P000100</a:t>
            </a:r>
          </a:p>
          <a:p>
            <a:pPr lvl="1">
              <a:lnSpc>
                <a:spcPct val="90000"/>
              </a:lnSpc>
            </a:pPr>
            <a:endParaRPr lang="fr-CA" sz="1100" dirty="0">
              <a:solidFill>
                <a:schemeClr val="bg1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fr-CA" sz="1100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49D81-30F7-4675-8A04-0FDF63AF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83254"/>
            <a:ext cx="6250769" cy="23547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1D21D0-F441-4AF4-9CCD-91674AA7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702" y="2849888"/>
            <a:ext cx="4013290" cy="35005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6AC3BB1-2469-4EA9-804B-ADC12E8B3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38" y="3219362"/>
            <a:ext cx="2997257" cy="26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3BE0-ACAB-4345-82F7-F68849F7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Problèmes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440599F-60C8-4D79-8154-96EDAF63C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0815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5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8D2F1-9828-4179-8446-E0DCA8B2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CA"/>
              <a:t>Conclusion</a:t>
            </a:r>
            <a:endParaRPr lang="fr-CA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D521740-6562-4297-882A-2160B440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1950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70546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178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Colis</vt:lpstr>
      <vt:lpstr>Défi ESP</vt:lpstr>
      <vt:lpstr>Explication du défi</vt:lpstr>
      <vt:lpstr>Pourquoi c’était un défi?</vt:lpstr>
      <vt:lpstr>Pourquoi choisir ce défi?</vt:lpstr>
      <vt:lpstr>Lien avec le projet</vt:lpstr>
      <vt:lpstr>Technologie</vt:lpstr>
      <vt:lpstr>Problèmes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ESP</dc:title>
  <dc:creator>Tristan Fecteau</dc:creator>
  <cp:lastModifiedBy>Olivier Allaire</cp:lastModifiedBy>
  <cp:revision>2</cp:revision>
  <dcterms:created xsi:type="dcterms:W3CDTF">2020-05-25T13:50:50Z</dcterms:created>
  <dcterms:modified xsi:type="dcterms:W3CDTF">2020-05-25T22:12:46Z</dcterms:modified>
</cp:coreProperties>
</file>