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7E179-7F85-4E40-AE75-798C42D2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E60E7D-9EF7-4FEB-AF99-0EEC2FA5B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92914B-6ABB-43CC-9DFA-20252196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3DEE4-90B2-41C7-AFE1-602A171F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BB6F2-28F0-4C2B-9FB6-4B259E41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574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2A26C-3EB4-4EAF-9419-5340D305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AF85B6-FA8F-4871-A7C8-37B4F8004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070E73-6919-46BA-891A-2C0A1386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978FFE-B581-4BA9-B21E-686FAAE7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C5F8DF-2F55-4A8B-8BD7-C1C1B430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408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19A55C-A2D0-4FFD-A181-513D9C8AF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8F2116-E03C-48A1-9164-BAFD92CB9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A0556D-CE25-4C87-81FF-7CEEB351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4F794-0236-441D-906D-AC2B33BA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A9C19-8D6D-4803-9EDB-34147D04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612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01906-E445-421C-B80B-A4C0693F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3F9556-209E-4430-8844-914E30EA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6023E-835F-40B9-8C00-505D9356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13C739-117A-44AB-933E-0963FE6A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438F5-3AA9-4D3A-B52C-A52863C4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158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9757B-E792-426C-8AAC-7167FA88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2AFFBF-C1DE-46BD-A399-FCBD1B2F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472E5-1A89-433C-B4EB-1C084078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D2A5BD-D845-48CC-9481-E24B5E32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FC5DA-C6B4-415E-92C3-E90BF091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664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966E3-1471-46D0-A92D-10042BF3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41481-34CF-46DC-A6FF-B518E1EB5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2E0BBE-9C42-4427-9209-60F13E1F9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A4C6A3-491A-4596-9DA2-D7EAAAEE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C17B42-A191-45E1-BE74-A14D8625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08BEED-FB90-404C-8666-3EBF8F41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625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7EBE8-1AE3-4BEF-A9D8-8A86D481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45C040-B88D-42DC-AD25-EE0F588F4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51DD38-C97F-43FC-8112-72EDAF66E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15852F-B7B0-4F4E-B4CE-C2D25652B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9A577A-5D33-4FC1-9BAE-54D45189A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90D48F-8B8A-45E8-8F5F-05CDC2B5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F1B82E-D3DA-4609-AF1F-F86C3F74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15CD90-B6B9-4E70-B7C9-ECA44535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715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762E8-4C5F-46BD-9BDC-45A975F2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DFB098-E29D-430F-B00C-7B938E60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691206-98EC-4C7F-8A46-5C320EE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FA166B-E457-41A4-B7EE-FF43AF0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569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7B2785-5BD2-4457-B92D-8381FC6D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5BDE33-3DE9-4CED-88D6-7964B72E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82FB7D-5CD7-42C2-B407-17BB17B9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234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A4BEB-3436-4952-9928-C0225EB2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70251-997B-4373-97DE-DC3360A7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1EBF68-9D6D-4368-9037-8A31F4447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3E578A-51EC-43E9-9AAA-AF003C64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499D3C-7880-4001-8BC7-588A29EA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769032-5290-40FB-823E-07EBB3C1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069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A79AB-3ABA-42F9-9F58-C7D329DE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8849670-CF8B-43AC-B25C-F370FA345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065BA3-D2DF-4423-A47B-B34125547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E7A59F-EBFA-4702-AAB3-9D3D1F63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A8B1FC-1E47-4A35-9BF9-E170A424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7E028A-58BB-41C4-AA5C-00DEB3DC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573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829098-A839-4B15-ADAA-C5FF3D08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EC0FCB-7B9C-40B5-9F19-A26A3BDF0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57B92-B884-46C7-BAC1-A4A555A65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539BC-1286-4B45-B3C8-4782118E5982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3AEBA-D52E-42AA-BF04-8A874A211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ADE07-9507-42A0-804F-59AA9A217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2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495D11-5714-4995-9A57-B3381B590ACA}"/>
              </a:ext>
            </a:extLst>
          </p:cNvPr>
          <p:cNvSpPr/>
          <p:nvPr/>
        </p:nvSpPr>
        <p:spPr>
          <a:xfrm>
            <a:off x="713064" y="371212"/>
            <a:ext cx="11031523" cy="6115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Total : 2348 $</a:t>
            </a:r>
          </a:p>
          <a:p>
            <a:pPr algn="ctr"/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099E6-95DB-45C4-B8B7-BA708BC8008C}"/>
              </a:ext>
            </a:extLst>
          </p:cNvPr>
          <p:cNvSpPr/>
          <p:nvPr/>
        </p:nvSpPr>
        <p:spPr>
          <a:xfrm>
            <a:off x="713064" y="373308"/>
            <a:ext cx="11031523" cy="302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(tabs)</a:t>
            </a:r>
            <a:endParaRPr lang="fr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CCBDC-E980-46DC-9EBB-F1243EDC18BB}"/>
              </a:ext>
            </a:extLst>
          </p:cNvPr>
          <p:cNvSpPr/>
          <p:nvPr/>
        </p:nvSpPr>
        <p:spPr>
          <a:xfrm>
            <a:off x="713064" y="675311"/>
            <a:ext cx="1719743" cy="58093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Loc 1</a:t>
            </a:r>
          </a:p>
          <a:p>
            <a:pPr algn="ctr"/>
            <a:r>
              <a:rPr lang="en-US" dirty="0"/>
              <a:t>Loc 2</a:t>
            </a:r>
          </a:p>
          <a:p>
            <a:pPr algn="ctr"/>
            <a:r>
              <a:rPr lang="en-US" dirty="0">
                <a:highlight>
                  <a:srgbClr val="000080"/>
                </a:highlight>
              </a:rPr>
              <a:t>Loc 3</a:t>
            </a:r>
          </a:p>
          <a:p>
            <a:pPr algn="ctr"/>
            <a:r>
              <a:rPr lang="en-US" dirty="0"/>
              <a:t>Loc 4</a:t>
            </a:r>
          </a:p>
          <a:p>
            <a:pPr algn="ctr"/>
            <a:r>
              <a:rPr lang="en-US" dirty="0"/>
              <a:t>Loc 5</a:t>
            </a:r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DDCC9A-1AC2-49DF-91C8-ABC411841145}"/>
              </a:ext>
            </a:extLst>
          </p:cNvPr>
          <p:cNvSpPr txBox="1"/>
          <p:nvPr/>
        </p:nvSpPr>
        <p:spPr>
          <a:xfrm>
            <a:off x="0" y="292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Stock par localization(les couleurs </a:t>
            </a:r>
            <a:r>
              <a:rPr lang="en-US" dirty="0" err="1"/>
              <a:t>sont</a:t>
            </a:r>
            <a:r>
              <a:rPr lang="en-US" dirty="0"/>
              <a:t> a </a:t>
            </a:r>
            <a:r>
              <a:rPr lang="en-US" dirty="0" err="1"/>
              <a:t>titre</a:t>
            </a:r>
            <a:r>
              <a:rPr lang="en-US" dirty="0"/>
              <a:t> indicative </a:t>
            </a:r>
            <a:r>
              <a:rPr lang="en-US" dirty="0" err="1"/>
              <a:t>seulement</a:t>
            </a:r>
            <a:r>
              <a:rPr lang="en-US" dirty="0"/>
              <a:t>)</a:t>
            </a:r>
            <a:endParaRPr lang="fr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175561-375D-45C2-9679-F36793F1CF59}"/>
              </a:ext>
            </a:extLst>
          </p:cNvPr>
          <p:cNvSpPr/>
          <p:nvPr/>
        </p:nvSpPr>
        <p:spPr>
          <a:xfrm>
            <a:off x="10813409" y="372260"/>
            <a:ext cx="931178" cy="3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6A1552-B7A6-4F29-914B-09971C987DAB}"/>
              </a:ext>
            </a:extLst>
          </p:cNvPr>
          <p:cNvSpPr/>
          <p:nvPr/>
        </p:nvSpPr>
        <p:spPr>
          <a:xfrm>
            <a:off x="10813409" y="370164"/>
            <a:ext cx="293615" cy="3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fr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4CD58F-DD37-4C56-8F84-3DCA3C6C3D5A}"/>
              </a:ext>
            </a:extLst>
          </p:cNvPr>
          <p:cNvSpPr/>
          <p:nvPr/>
        </p:nvSpPr>
        <p:spPr>
          <a:xfrm>
            <a:off x="11118209" y="370164"/>
            <a:ext cx="313189" cy="3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59AC4-AA99-460E-A2F8-6F028E46D9A1}"/>
              </a:ext>
            </a:extLst>
          </p:cNvPr>
          <p:cNvSpPr/>
          <p:nvPr/>
        </p:nvSpPr>
        <p:spPr>
          <a:xfrm>
            <a:off x="11431398" y="370164"/>
            <a:ext cx="293615" cy="3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fr-CA" dirty="0"/>
          </a:p>
        </p:txBody>
      </p:sp>
      <p:sp>
        <p:nvSpPr>
          <p:cNvPr id="13" name="Cadre 12">
            <a:extLst>
              <a:ext uri="{FF2B5EF4-FFF2-40B4-BE49-F238E27FC236}">
                <a16:creationId xmlns:a16="http://schemas.microsoft.com/office/drawing/2014/main" id="{EE8D7693-04D8-4506-831B-371D7EB3F28E}"/>
              </a:ext>
            </a:extLst>
          </p:cNvPr>
          <p:cNvSpPr/>
          <p:nvPr/>
        </p:nvSpPr>
        <p:spPr>
          <a:xfrm>
            <a:off x="11197903" y="490232"/>
            <a:ext cx="162188" cy="109057"/>
          </a:xfrm>
          <a:prstGeom prst="fram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graphicFrame>
        <p:nvGraphicFramePr>
          <p:cNvPr id="14" name="Tableau 14">
            <a:extLst>
              <a:ext uri="{FF2B5EF4-FFF2-40B4-BE49-F238E27FC236}">
                <a16:creationId xmlns:a16="http://schemas.microsoft.com/office/drawing/2014/main" id="{D871C893-4405-4BB8-A699-1DF7BE780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42127"/>
              </p:ext>
            </p:extLst>
          </p:nvPr>
        </p:nvGraphicFramePr>
        <p:xfrm>
          <a:off x="3069903" y="926675"/>
          <a:ext cx="8128000" cy="5131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96286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04791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76497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9522970"/>
                    </a:ext>
                  </a:extLst>
                </a:gridCol>
              </a:tblGrid>
              <a:tr h="36653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Produit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Unité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mesure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Quantité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Prix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89397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Produit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r>
                        <a:rPr lang="fr-CA" dirty="0" err="1"/>
                        <a:t>nité</a:t>
                      </a:r>
                      <a:r>
                        <a:rPr lang="fr-CA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13014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Produit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fr-CA" dirty="0" err="1"/>
                        <a:t>nité</a:t>
                      </a:r>
                      <a:r>
                        <a:rPr lang="fr-CA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200870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Produit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fr-CA" dirty="0" err="1"/>
                        <a:t>nité</a:t>
                      </a:r>
                      <a:r>
                        <a:rPr lang="fr-CA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34858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Produit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fr-CA" dirty="0" err="1"/>
                        <a:t>nité</a:t>
                      </a:r>
                      <a:r>
                        <a:rPr lang="fr-CA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797450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46638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23071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45018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76534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88083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70501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44194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13872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93098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CB37D27D-867D-4CFE-8018-50FA94C051B1}"/>
              </a:ext>
            </a:extLst>
          </p:cNvPr>
          <p:cNvSpPr txBox="1"/>
          <p:nvPr/>
        </p:nvSpPr>
        <p:spPr>
          <a:xfrm>
            <a:off x="9371283" y="6091820"/>
            <a:ext cx="144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Total : 2348 $</a:t>
            </a:r>
          </a:p>
        </p:txBody>
      </p:sp>
    </p:spTree>
    <p:extLst>
      <p:ext uri="{BB962C8B-B14F-4D97-AF65-F5344CB8AC3E}">
        <p14:creationId xmlns:p14="http://schemas.microsoft.com/office/powerpoint/2010/main" val="1088290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70</Words>
  <Application>Microsoft Office PowerPoint</Application>
  <PresentationFormat>Grand écran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Tristan Fecteau</dc:creator>
  <cp:lastModifiedBy>Tristan Fecteau</cp:lastModifiedBy>
  <cp:revision>7</cp:revision>
  <dcterms:created xsi:type="dcterms:W3CDTF">2020-05-05T14:14:07Z</dcterms:created>
  <dcterms:modified xsi:type="dcterms:W3CDTF">2020-05-05T17:34:59Z</dcterms:modified>
</cp:coreProperties>
</file>