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F5FED-16AE-40F4-98B5-1A2B58606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B069C1-FD89-404E-8E4F-622EF7B3D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D2601-B839-49D8-B130-0E73D114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CB623-B13C-4A98-8D86-0381DC6D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D2607-30BA-4295-BAB7-305402F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249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9FCC-B9E0-4E8B-9F18-81438C93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024BAF-06B8-49DE-8F86-91C4ED99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D3F63-AA34-40DD-83EE-1638CFC8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BDE8F-13CD-4611-BE65-A4A4C7CE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24920-3305-4638-848C-3EC3E48D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46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839776-E481-4317-8FE9-2F4244BD5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F5972-3DC3-4DDF-82B9-D572EDE17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7C9CA-08C2-4E11-9EE9-85326F0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B9EB4-77B1-4320-921B-655BB721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7C90F-4BA9-4521-B8DB-D684A93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39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CEA0-5150-4084-902F-7B985628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9050C-8173-405A-86EA-80AF181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D8474-A27E-4237-A033-20293F2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148A2-8642-4B44-8116-CBA22E5C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71F45-5B92-46BE-970B-B9DE05E1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33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19AC-A3E6-475F-954E-1AF604C1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C03EF-6382-4BB7-8FA6-B4FD6484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58EFE-19A6-47AF-9B84-DD8C303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566A0-EE0F-48A6-83B2-8505789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99935-6429-4641-BE97-21DD20F4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23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705AB-E5F7-47D6-B91C-36DD6D3F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434A1-C744-40DE-9696-E1AD54B8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FD7034-DE32-4AE4-8A6D-AF1B21E6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787730-9E78-461D-B1CB-A7A23583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30F39D-9164-46BF-9026-313A04EB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CBA5D-89D1-4775-857D-9A6A03D8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13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AAED7-F954-439D-8255-42FEE466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416C7D-1F79-4B33-A449-89F32CC9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BEDB8C-FE34-4AC7-BECD-823CD427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2EBF8-F6E8-4E9D-9B4D-C1279283C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2EE6D4-50AD-41A7-A6E9-910D33DB8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8C0C4A-1632-428B-8AE2-4DDCCE3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DFE85D-7092-4529-89A6-930B9F92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C233-DA69-4D01-BA9E-3B2A7E2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0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30E7B-194C-44BD-B895-87296190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7BA043-9ABD-4426-8ACB-2ADEE03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C236A-D61D-4C49-BD5B-5E217A5C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EF822C-1CD4-4410-BE94-6DEBFB88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8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363028-6A5E-4FD5-8239-0FCF2320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69A66-5848-4748-9229-30BD34E8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AC8851-1DE6-4D8A-8168-1814D1B3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9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B7E08-EA4F-4D91-9FF5-659FB274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3E59D-CCD2-4C16-BF92-121D7EC3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E3AFEB-542D-4E38-A858-C2C8E0FF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4E0FD-58A5-4928-B948-5F16989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345376-0AAA-4431-99F8-178093A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1B3E4F-68A4-4937-BFC0-140962EF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1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23DC-8DE5-4E61-A282-AB707123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F2A05F-4457-48EA-9B2D-EB040B06F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6B21A-B1DA-4E2D-BCC5-6A2ECC74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41156-6C1A-4D9B-9C85-54FC0942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81F50C-A80E-41D4-902A-4D2AF9C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2EEA6-C036-4B90-9246-CCE349B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46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F4231C-85E8-45B3-826D-A13006A5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6FEDF-1AE1-4D29-A5FC-5C3E4D03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D96B7-6223-4D27-A76D-3FE79AB02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E0EF5-1192-4F8E-9F0D-2F0D07E4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B84B3D-4965-4312-99D6-B85C6E1CF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c’était un défi?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34563-1901-41F7-8AD9-997A9F8A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Inconnu</a:t>
            </a:r>
          </a:p>
          <a:p>
            <a:r>
              <a:rPr lang="fr-CA" dirty="0"/>
              <a:t>Physique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choisir ce défi?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C545D8-93C0-4D12-9AD9-0DDDC9CE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Partie importante du programme (donne un sens a l’application)</a:t>
            </a:r>
          </a:p>
          <a:p>
            <a:r>
              <a:rPr lang="fr-CA" dirty="0"/>
              <a:t>Parce que ça aidait le client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Génère automatiquement un code-barre pour le produit (BD)</a:t>
            </a:r>
          </a:p>
          <a:p>
            <a:r>
              <a:rPr lang="fr-CA" dirty="0"/>
              <a:t>Imprime le code-barre de ce produit</a:t>
            </a:r>
          </a:p>
          <a:p>
            <a:r>
              <a:rPr lang="fr-CA" dirty="0"/>
              <a:t>Scan le code-barre du produit pour gérer son inventaire (entrée</a:t>
            </a:r>
            <a:r>
              <a:rPr lang="en-US" dirty="0"/>
              <a:t>/sortie)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533900" cy="138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41" y="4001294"/>
            <a:ext cx="4611655" cy="22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Technologie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Imprimante </a:t>
            </a:r>
          </a:p>
          <a:p>
            <a:pPr lvl="1"/>
            <a:r>
              <a:rPr lang="fr-CA" dirty="0"/>
              <a:t>Réglages (dpi)</a:t>
            </a:r>
          </a:p>
          <a:p>
            <a:pPr lvl="1"/>
            <a:r>
              <a:rPr lang="fr-CA" dirty="0"/>
              <a:t>Envoie de demandes d’impression (en lui passant notre image)</a:t>
            </a:r>
          </a:p>
          <a:p>
            <a:r>
              <a:rPr lang="fr-CA" dirty="0"/>
              <a:t>Scanneur</a:t>
            </a:r>
          </a:p>
          <a:p>
            <a:pPr lvl="1"/>
            <a:r>
              <a:rPr lang="fr-CA" dirty="0"/>
              <a:t>Réglages</a:t>
            </a:r>
          </a:p>
          <a:p>
            <a:pPr lvl="1"/>
            <a:r>
              <a:rPr lang="fr-CA" dirty="0"/>
              <a:t>Keyboard Wedge</a:t>
            </a:r>
          </a:p>
          <a:p>
            <a:pPr lvl="1"/>
            <a:r>
              <a:rPr lang="fr-CA" dirty="0"/>
              <a:t>Types de code-barres</a:t>
            </a:r>
          </a:p>
          <a:p>
            <a:pPr lvl="1"/>
            <a:r>
              <a:rPr lang="fr-CA" dirty="0"/>
              <a:t>Remplaçable par </a:t>
            </a:r>
            <a:r>
              <a:rPr lang="en-US" dirty="0"/>
              <a:t>clavier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fr-CA" dirty="0" err="1"/>
              <a:t>ème</a:t>
            </a:r>
            <a:r>
              <a:rPr lang="fr-CA" dirty="0"/>
              <a:t> avec scanneur)</a:t>
            </a:r>
          </a:p>
          <a:p>
            <a:r>
              <a:rPr lang="fr-CA" dirty="0"/>
              <a:t>Code-Barres</a:t>
            </a:r>
          </a:p>
          <a:p>
            <a:pPr lvl="1"/>
            <a:r>
              <a:rPr lang="fr-CA" dirty="0"/>
              <a:t>Font Windows</a:t>
            </a:r>
          </a:p>
          <a:p>
            <a:pPr lvl="1"/>
            <a:r>
              <a:rPr lang="fr-CA" dirty="0"/>
              <a:t>Pourquoi lui?</a:t>
            </a:r>
          </a:p>
          <a:p>
            <a:pPr lvl="1"/>
            <a:r>
              <a:rPr lang="fr-CA" dirty="0"/>
              <a:t>P000100</a:t>
            </a:r>
          </a:p>
          <a:p>
            <a:pPr lvl="1"/>
            <a:endParaRPr lang="fr-CA" dirty="0"/>
          </a:p>
          <a:p>
            <a:pPr marL="914400" lvl="2" indent="0">
              <a:buNone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130469"/>
            <a:ext cx="3890866" cy="2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2125D-0D50-48A7-8CA7-92ECB1AA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Trouver le bon font</a:t>
            </a:r>
          </a:p>
          <a:p>
            <a:r>
              <a:rPr lang="en-US" dirty="0"/>
              <a:t>“Design” de l</a:t>
            </a:r>
            <a:r>
              <a:rPr lang="fr-CA" dirty="0"/>
              <a:t>’étiquette (on imprime un </a:t>
            </a:r>
            <a:r>
              <a:rPr lang="fr-CA" dirty="0" err="1"/>
              <a:t>imagebox</a:t>
            </a:r>
            <a:r>
              <a:rPr lang="fr-CA" dirty="0"/>
              <a:t> qu’on génère nous-même)</a:t>
            </a:r>
          </a:p>
          <a:p>
            <a:r>
              <a:rPr lang="fr-CA" dirty="0"/>
              <a:t>Setup de l’imprimante (bouton </a:t>
            </a:r>
            <a:r>
              <a:rPr lang="fr-CA" dirty="0" err="1"/>
              <a:t>EditorLite</a:t>
            </a:r>
            <a:r>
              <a:rPr lang="fr-CA" dirty="0"/>
              <a:t>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6C178-2887-4E3A-B88F-4D10D1A8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Défi très apprécié</a:t>
            </a:r>
          </a:p>
          <a:p>
            <a:r>
              <a:rPr lang="fr-CA" dirty="0"/>
              <a:t>Fonctionnel</a:t>
            </a:r>
          </a:p>
          <a:p>
            <a:r>
              <a:rPr lang="fr-CA" dirty="0"/>
              <a:t>Réutilisable</a:t>
            </a:r>
          </a:p>
          <a:p>
            <a:r>
              <a:rPr lang="fr-CA" dirty="0"/>
              <a:t>On ferait le même choix</a:t>
            </a:r>
          </a:p>
          <a:p>
            <a:r>
              <a:rPr lang="fr-CA" dirty="0"/>
              <a:t>On le conseille, c’est pas très difficile!</a:t>
            </a:r>
          </a:p>
        </p:txBody>
      </p:sp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Tristan Fecteau</cp:lastModifiedBy>
  <cp:revision>5</cp:revision>
  <dcterms:created xsi:type="dcterms:W3CDTF">2020-05-21T14:20:21Z</dcterms:created>
  <dcterms:modified xsi:type="dcterms:W3CDTF">2020-05-21T14:47:47Z</dcterms:modified>
</cp:coreProperties>
</file>