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7E179-7F85-4E40-AE75-798C42D2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E60E7D-9EF7-4FEB-AF99-0EEC2FA5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2914B-6ABB-43CC-9DFA-20252196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3DEE4-90B2-41C7-AFE1-602A171F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BB6F2-28F0-4C2B-9FB6-4B259E41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574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A26C-3EB4-4EAF-9419-5340D305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AF85B6-FA8F-4871-A7C8-37B4F800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70E73-6919-46BA-891A-2C0A1386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78FFE-B581-4BA9-B21E-686FAAE7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5F8DF-2F55-4A8B-8BD7-C1C1B430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408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19A55C-A2D0-4FFD-A181-513D9C8AF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8F2116-E03C-48A1-9164-BAFD92CB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0556D-CE25-4C87-81FF-7CEEB351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F794-0236-441D-906D-AC2B33BA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A9C19-8D6D-4803-9EDB-34147D04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12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01906-E445-421C-B80B-A4C0693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F9556-209E-4430-8844-914E30EA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6023E-835F-40B9-8C00-505D93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13C739-117A-44AB-933E-0963FE6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438F5-3AA9-4D3A-B52C-A52863C4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15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757B-E792-426C-8AAC-7167FA88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AFFBF-C1DE-46BD-A399-FCBD1B2F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472E5-1A89-433C-B4EB-1C084078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2A5BD-D845-48CC-9481-E24B5E32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FC5DA-C6B4-415E-92C3-E90BF091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66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966E3-1471-46D0-A92D-10042BF3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41481-34CF-46DC-A6FF-B518E1EB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2E0BBE-9C42-4427-9209-60F13E1F9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A4C6A3-491A-4596-9DA2-D7EAAAE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C17B42-A191-45E1-BE74-A14D8625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8BEED-FB90-404C-8666-3EBF8F41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2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7EBE8-1AE3-4BEF-A9D8-8A86D481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5C040-B88D-42DC-AD25-EE0F588F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51DD38-C97F-43FC-8112-72EDAF66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15852F-B7B0-4F4E-B4CE-C2D25652B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A577A-5D33-4FC1-9BAE-54D45189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90D48F-8B8A-45E8-8F5F-05CDC2B5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F1B82E-D3DA-4609-AF1F-F86C3F74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15CD90-B6B9-4E70-B7C9-ECA44535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15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762E8-4C5F-46BD-9BDC-45A975F2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DFB098-E29D-430F-B00C-7B938E60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91206-98EC-4C7F-8A46-5C320EE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FA166B-E457-41A4-B7EE-FF43AF0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5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7B2785-5BD2-4457-B92D-8381FC6D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BDE33-3DE9-4CED-88D6-7964B72E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82FB7D-5CD7-42C2-B407-17BB17B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23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A4BEB-3436-4952-9928-C0225EB2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70251-997B-4373-97DE-DC3360A7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EBF68-9D6D-4368-9037-8A31F444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3E578A-51EC-43E9-9AAA-AF003C6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99D3C-7880-4001-8BC7-588A29E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69032-5290-40FB-823E-07EBB3C1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069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79AB-3ABA-42F9-9F58-C7D329D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849670-CF8B-43AC-B25C-F370FA34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65BA3-D2DF-4423-A47B-B34125547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E7A59F-EBFA-4702-AAB3-9D3D1F63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A8B1FC-1E47-4A35-9BF9-E170A42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7E028A-58BB-41C4-AA5C-00DEB3DC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57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829098-A839-4B15-ADAA-C5FF3D08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C0FCB-7B9C-40B5-9F19-A26A3BDF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57B92-B884-46C7-BAC1-A4A555A65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39BC-1286-4B45-B3C8-4782118E5982}" type="datetimeFigureOut">
              <a:rPr lang="fr-CA" smtClean="0"/>
              <a:t>2020-05-07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3AEBA-D52E-42AA-BF04-8A874A2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DE07-9507-42A0-804F-59AA9A217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780C-86C3-4586-A72D-358A481E0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2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DE038-0709-4AC7-8505-490781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Couleurs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F4CC3-3ACA-4A15-B2FD-B5A34D29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couleurs dans l’ébauche d’interface ne sont que pour séparer les sections, elles ne seront pas les couleurs finales de l’interface…</a:t>
            </a:r>
          </a:p>
          <a:p>
            <a:r>
              <a:rPr lang="fr-CA" dirty="0"/>
              <a:t>Pour ce qui est des vraies couleurs, elles ne sont pas encore choisies et ne sont pas très importantes, le client nous a spécifié que le design était la dernière chose sur laquelle travailler, qu’il voulait une interface simple et qui marche bien ,pas quelque chose de beau qui manque de fonctionnalités. </a:t>
            </a:r>
          </a:p>
        </p:txBody>
      </p:sp>
    </p:spTree>
    <p:extLst>
      <p:ext uri="{BB962C8B-B14F-4D97-AF65-F5344CB8AC3E}">
        <p14:creationId xmlns:p14="http://schemas.microsoft.com/office/powerpoint/2010/main" val="4748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495D11-5714-4995-9A57-B3381B590ACA}"/>
              </a:ext>
            </a:extLst>
          </p:cNvPr>
          <p:cNvSpPr/>
          <p:nvPr/>
        </p:nvSpPr>
        <p:spPr>
          <a:xfrm>
            <a:off x="713064" y="371212"/>
            <a:ext cx="11031523" cy="611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Total : 2348 $</a:t>
            </a:r>
          </a:p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099E6-95DB-45C4-B8B7-BA708BC8008C}"/>
              </a:ext>
            </a:extLst>
          </p:cNvPr>
          <p:cNvSpPr/>
          <p:nvPr/>
        </p:nvSpPr>
        <p:spPr>
          <a:xfrm>
            <a:off x="713064" y="373308"/>
            <a:ext cx="11031523" cy="302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(tabs)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CCBDC-E980-46DC-9EBB-F1243EDC18BB}"/>
              </a:ext>
            </a:extLst>
          </p:cNvPr>
          <p:cNvSpPr/>
          <p:nvPr/>
        </p:nvSpPr>
        <p:spPr>
          <a:xfrm>
            <a:off x="713064" y="675311"/>
            <a:ext cx="1719743" cy="5809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Loc 1</a:t>
            </a:r>
          </a:p>
          <a:p>
            <a:pPr algn="ctr"/>
            <a:r>
              <a:rPr lang="en-US" dirty="0"/>
              <a:t>Loc 2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Loc 3</a:t>
            </a:r>
          </a:p>
          <a:p>
            <a:pPr algn="ctr"/>
            <a:r>
              <a:rPr lang="en-US" dirty="0"/>
              <a:t>Loc 4</a:t>
            </a:r>
          </a:p>
          <a:p>
            <a:pPr algn="ctr"/>
            <a:r>
              <a:rPr lang="en-US" dirty="0"/>
              <a:t>Loc 5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DDCC9A-1AC2-49DF-91C8-ABC411841145}"/>
              </a:ext>
            </a:extLst>
          </p:cNvPr>
          <p:cNvSpPr txBox="1"/>
          <p:nvPr/>
        </p:nvSpPr>
        <p:spPr>
          <a:xfrm>
            <a:off x="0" y="29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 par localization(</a:t>
            </a:r>
            <a:r>
              <a:rPr lang="en-US" b="1" dirty="0"/>
              <a:t>les couleurs </a:t>
            </a:r>
            <a:r>
              <a:rPr lang="en-US" b="1" dirty="0" err="1"/>
              <a:t>sont</a:t>
            </a:r>
            <a:r>
              <a:rPr lang="en-US" b="1" dirty="0"/>
              <a:t> a </a:t>
            </a:r>
            <a:r>
              <a:rPr lang="en-US" b="1" dirty="0" err="1"/>
              <a:t>titre</a:t>
            </a:r>
            <a:r>
              <a:rPr lang="en-US" b="1" dirty="0"/>
              <a:t> indicative </a:t>
            </a:r>
            <a:r>
              <a:rPr lang="en-US" b="1" dirty="0" err="1"/>
              <a:t>seulement</a:t>
            </a:r>
            <a:r>
              <a:rPr lang="en-US" dirty="0"/>
              <a:t>)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175561-375D-45C2-9679-F36793F1CF59}"/>
              </a:ext>
            </a:extLst>
          </p:cNvPr>
          <p:cNvSpPr/>
          <p:nvPr/>
        </p:nvSpPr>
        <p:spPr>
          <a:xfrm>
            <a:off x="10813409" y="372260"/>
            <a:ext cx="931178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A1552-B7A6-4F29-914B-09971C987DAB}"/>
              </a:ext>
            </a:extLst>
          </p:cNvPr>
          <p:cNvSpPr/>
          <p:nvPr/>
        </p:nvSpPr>
        <p:spPr>
          <a:xfrm>
            <a:off x="10813409" y="370164"/>
            <a:ext cx="293615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CD58F-DD37-4C56-8F84-3DCA3C6C3D5A}"/>
              </a:ext>
            </a:extLst>
          </p:cNvPr>
          <p:cNvSpPr/>
          <p:nvPr/>
        </p:nvSpPr>
        <p:spPr>
          <a:xfrm>
            <a:off x="11118209" y="370164"/>
            <a:ext cx="313189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59AC4-AA99-460E-A2F8-6F028E46D9A1}"/>
              </a:ext>
            </a:extLst>
          </p:cNvPr>
          <p:cNvSpPr/>
          <p:nvPr/>
        </p:nvSpPr>
        <p:spPr>
          <a:xfrm>
            <a:off x="11431398" y="370164"/>
            <a:ext cx="293615" cy="30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fr-CA" dirty="0"/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EE8D7693-04D8-4506-831B-371D7EB3F28E}"/>
              </a:ext>
            </a:extLst>
          </p:cNvPr>
          <p:cNvSpPr/>
          <p:nvPr/>
        </p:nvSpPr>
        <p:spPr>
          <a:xfrm>
            <a:off x="11197903" y="490232"/>
            <a:ext cx="162188" cy="109057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D871C893-4405-4BB8-A699-1DF7BE78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46578"/>
              </p:ext>
            </p:extLst>
          </p:nvPr>
        </p:nvGraphicFramePr>
        <p:xfrm>
          <a:off x="3069903" y="926675"/>
          <a:ext cx="8128000" cy="513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6286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0479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76497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9522970"/>
                    </a:ext>
                  </a:extLst>
                </a:gridCol>
              </a:tblGrid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Produit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Unité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mesure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Quantité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89397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3014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00870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34858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Produit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fr-CA" dirty="0" err="1"/>
                        <a:t>nité</a:t>
                      </a:r>
                      <a:r>
                        <a:rPr lang="fr-CA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97450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46638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23071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45018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76534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88083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70501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4194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13872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93098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CB37D27D-867D-4CFE-8018-50FA94C051B1}"/>
              </a:ext>
            </a:extLst>
          </p:cNvPr>
          <p:cNvSpPr txBox="1"/>
          <p:nvPr/>
        </p:nvSpPr>
        <p:spPr>
          <a:xfrm>
            <a:off x="9371283" y="609182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Total : 2348 $</a:t>
            </a:r>
          </a:p>
        </p:txBody>
      </p:sp>
    </p:spTree>
    <p:extLst>
      <p:ext uri="{BB962C8B-B14F-4D97-AF65-F5344CB8AC3E}">
        <p14:creationId xmlns:p14="http://schemas.microsoft.com/office/powerpoint/2010/main" val="10882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203D2-39D5-42AF-81BF-C884D9C8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8394E-AB1C-4DF9-A603-107D80BA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liste</a:t>
            </a:r>
            <a:r>
              <a:rPr lang="en-US" dirty="0"/>
              <a:t> a gauche </a:t>
            </a:r>
            <a:r>
              <a:rPr lang="en-US" dirty="0" err="1"/>
              <a:t>permet</a:t>
            </a:r>
            <a:r>
              <a:rPr lang="en-US" dirty="0"/>
              <a:t> de changer de localization</a:t>
            </a:r>
          </a:p>
          <a:p>
            <a:r>
              <a:rPr lang="fr-CA" dirty="0"/>
              <a:t>Au changement dans cette liste, on rafraîchit la grille avec les données de la nouvelle localisation</a:t>
            </a:r>
          </a:p>
          <a:p>
            <a:r>
              <a:rPr lang="fr-CA" dirty="0"/>
              <a:t>On inscrit en bas a droite la valeur totale de l’</a:t>
            </a:r>
            <a:r>
              <a:rPr lang="fr-CA" dirty="0" err="1"/>
              <a:t>inventaite</a:t>
            </a:r>
            <a:r>
              <a:rPr lang="fr-CA" dirty="0"/>
              <a:t> pour cette localisation.</a:t>
            </a:r>
          </a:p>
        </p:txBody>
      </p:sp>
    </p:spTree>
    <p:extLst>
      <p:ext uri="{BB962C8B-B14F-4D97-AF65-F5344CB8AC3E}">
        <p14:creationId xmlns:p14="http://schemas.microsoft.com/office/powerpoint/2010/main" val="746431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193</Words>
  <Application>Microsoft Office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Couleurs</vt:lpstr>
      <vt:lpstr>Présentation PowerPoint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Fecteau</dc:creator>
  <cp:lastModifiedBy>Tristan Fecteau</cp:lastModifiedBy>
  <cp:revision>9</cp:revision>
  <dcterms:created xsi:type="dcterms:W3CDTF">2020-05-05T14:14:07Z</dcterms:created>
  <dcterms:modified xsi:type="dcterms:W3CDTF">2020-05-07T14:13:56Z</dcterms:modified>
</cp:coreProperties>
</file>