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397" r:id="rId4"/>
    <p:sldId id="261" r:id="rId5"/>
    <p:sldId id="395" r:id="rId6"/>
    <p:sldId id="396" r:id="rId7"/>
    <p:sldId id="382" r:id="rId8"/>
    <p:sldId id="375" r:id="rId9"/>
    <p:sldId id="394" r:id="rId10"/>
    <p:sldId id="259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8C93"/>
    <a:srgbClr val="F18D00"/>
    <a:srgbClr val="F5A100"/>
    <a:srgbClr val="66FF99"/>
    <a:srgbClr val="008CD6"/>
    <a:srgbClr val="ED6D00"/>
    <a:srgbClr val="C6C4A7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262" autoAdjust="0"/>
  </p:normalViewPr>
  <p:slideViewPr>
    <p:cSldViewPr>
      <p:cViewPr varScale="1">
        <p:scale>
          <a:sx n="59" d="100"/>
          <a:sy n="59" d="100"/>
        </p:scale>
        <p:origin x="8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0E2EE9-5240-4437-B44D-AEE2AE526F7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30AB22C-1348-49BD-8D14-366D1AB92782}">
      <dgm:prSet phldrT="[文本]"/>
      <dgm:spPr>
        <a:solidFill>
          <a:srgbClr val="F5A100"/>
        </a:solidFill>
        <a:ln>
          <a:solidFill>
            <a:srgbClr val="F18D00"/>
          </a:solidFill>
        </a:ln>
      </dgm:spPr>
      <dgm:t>
        <a:bodyPr/>
        <a:lstStyle/>
        <a:p>
          <a:r>
            <a:rPr lang="zh-CN" altLang="en-US" dirty="0"/>
            <a:t>智能匹配中间件</a:t>
          </a:r>
        </a:p>
      </dgm:t>
    </dgm:pt>
    <dgm:pt modelId="{4654E079-CF4D-4D8D-A171-0FF27FE19318}" type="parTrans" cxnId="{EE51229D-C694-447C-9E13-10931D07B260}">
      <dgm:prSet/>
      <dgm:spPr/>
      <dgm:t>
        <a:bodyPr/>
        <a:lstStyle/>
        <a:p>
          <a:endParaRPr lang="zh-CN" altLang="en-US"/>
        </a:p>
      </dgm:t>
    </dgm:pt>
    <dgm:pt modelId="{C1628AD1-070B-4B98-814E-C332B49F9645}" type="sibTrans" cxnId="{EE51229D-C694-447C-9E13-10931D07B260}">
      <dgm:prSet/>
      <dgm:spPr/>
      <dgm:t>
        <a:bodyPr/>
        <a:lstStyle/>
        <a:p>
          <a:endParaRPr lang="zh-CN" altLang="en-US"/>
        </a:p>
      </dgm:t>
    </dgm:pt>
    <dgm:pt modelId="{4ACC05BA-AFC0-447E-B181-1136DA51857B}">
      <dgm:prSet phldrT="[文本]" phldr="1"/>
      <dgm:spPr>
        <a:ln>
          <a:solidFill>
            <a:srgbClr val="F18D00"/>
          </a:solidFill>
        </a:ln>
      </dgm:spPr>
      <dgm:t>
        <a:bodyPr/>
        <a:lstStyle/>
        <a:p>
          <a:endParaRPr lang="zh-CN" altLang="en-US" dirty="0"/>
        </a:p>
      </dgm:t>
    </dgm:pt>
    <dgm:pt modelId="{B3104F19-7469-4748-967D-C5837BCF3444}" type="parTrans" cxnId="{24141087-56D7-4CFB-BF0C-0BD447442798}">
      <dgm:prSet/>
      <dgm:spPr/>
      <dgm:t>
        <a:bodyPr/>
        <a:lstStyle/>
        <a:p>
          <a:endParaRPr lang="zh-CN" altLang="en-US"/>
        </a:p>
      </dgm:t>
    </dgm:pt>
    <dgm:pt modelId="{82907A9E-5EA9-481D-A97E-8E7EDC8E27DA}" type="sibTrans" cxnId="{24141087-56D7-4CFB-BF0C-0BD447442798}">
      <dgm:prSet/>
      <dgm:spPr/>
      <dgm:t>
        <a:bodyPr/>
        <a:lstStyle/>
        <a:p>
          <a:endParaRPr lang="zh-CN" altLang="en-US"/>
        </a:p>
      </dgm:t>
    </dgm:pt>
    <dgm:pt modelId="{3B850B6C-95E8-45F1-9E30-5554DEB0EC1A}">
      <dgm:prSet phldrT="[文本]" phldr="1"/>
      <dgm:spPr>
        <a:ln>
          <a:solidFill>
            <a:srgbClr val="F18D00"/>
          </a:solidFill>
        </a:ln>
      </dgm:spPr>
      <dgm:t>
        <a:bodyPr/>
        <a:lstStyle/>
        <a:p>
          <a:endParaRPr lang="zh-CN" altLang="en-US" dirty="0"/>
        </a:p>
      </dgm:t>
    </dgm:pt>
    <dgm:pt modelId="{9B11C8EC-7DFC-4335-B935-CD4BDE31DBC2}" type="parTrans" cxnId="{CE27C932-A3B7-4969-8806-D0A708C628E7}">
      <dgm:prSet/>
      <dgm:spPr/>
      <dgm:t>
        <a:bodyPr/>
        <a:lstStyle/>
        <a:p>
          <a:endParaRPr lang="zh-CN" altLang="en-US"/>
        </a:p>
      </dgm:t>
    </dgm:pt>
    <dgm:pt modelId="{9CE14D63-8C74-4422-A4DE-E9AACCA7BD6A}" type="sibTrans" cxnId="{CE27C932-A3B7-4969-8806-D0A708C628E7}">
      <dgm:prSet/>
      <dgm:spPr/>
      <dgm:t>
        <a:bodyPr/>
        <a:lstStyle/>
        <a:p>
          <a:endParaRPr lang="zh-CN" altLang="en-US"/>
        </a:p>
      </dgm:t>
    </dgm:pt>
    <dgm:pt modelId="{DE59AB43-82AE-4478-8BB5-9EA6B8814930}">
      <dgm:prSet phldrT="[文本]" phldr="1"/>
      <dgm:spPr/>
      <dgm:t>
        <a:bodyPr/>
        <a:lstStyle/>
        <a:p>
          <a:endParaRPr lang="zh-CN" altLang="en-US" dirty="0"/>
        </a:p>
      </dgm:t>
    </dgm:pt>
    <dgm:pt modelId="{6564B717-297C-46D1-B853-451BF5348A84}" type="parTrans" cxnId="{FDF79AEF-B999-4998-91F2-80C9C9F47485}">
      <dgm:prSet/>
      <dgm:spPr/>
      <dgm:t>
        <a:bodyPr/>
        <a:lstStyle/>
        <a:p>
          <a:endParaRPr lang="zh-CN" altLang="en-US"/>
        </a:p>
      </dgm:t>
    </dgm:pt>
    <dgm:pt modelId="{D939D8CB-E509-4091-AF8D-D1448308B12D}" type="sibTrans" cxnId="{FDF79AEF-B999-4998-91F2-80C9C9F47485}">
      <dgm:prSet/>
      <dgm:spPr/>
      <dgm:t>
        <a:bodyPr/>
        <a:lstStyle/>
        <a:p>
          <a:endParaRPr lang="zh-CN" altLang="en-US"/>
        </a:p>
      </dgm:t>
    </dgm:pt>
    <dgm:pt modelId="{94481303-301D-442F-91CE-A3BB914408A0}">
      <dgm:prSet phldrT="[文本]" phldr="1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zh-CN" altLang="en-US" dirty="0"/>
        </a:p>
      </dgm:t>
    </dgm:pt>
    <dgm:pt modelId="{4FBAF03B-7B74-4318-91B6-1539934C18CE}" type="sibTrans" cxnId="{872F4CCA-C43A-4CF4-B4FC-9122FF342FCF}">
      <dgm:prSet/>
      <dgm:spPr/>
      <dgm:t>
        <a:bodyPr/>
        <a:lstStyle/>
        <a:p>
          <a:endParaRPr lang="zh-CN" altLang="en-US"/>
        </a:p>
      </dgm:t>
    </dgm:pt>
    <dgm:pt modelId="{B8FBCA26-2B54-44C3-8E41-E8085A9FD891}" type="parTrans" cxnId="{872F4CCA-C43A-4CF4-B4FC-9122FF342FCF}">
      <dgm:prSet/>
      <dgm:spPr/>
      <dgm:t>
        <a:bodyPr/>
        <a:lstStyle/>
        <a:p>
          <a:endParaRPr lang="zh-CN" altLang="en-US"/>
        </a:p>
      </dgm:t>
    </dgm:pt>
    <dgm:pt modelId="{8CFFBA68-305B-48DD-9BEA-EDAD04A45A3E}">
      <dgm:prSet phldrT="[文本]" phldr="1"/>
      <dgm:spPr>
        <a:ln>
          <a:solidFill>
            <a:srgbClr val="3C8C93"/>
          </a:solidFill>
        </a:ln>
      </dgm:spPr>
      <dgm:t>
        <a:bodyPr/>
        <a:lstStyle/>
        <a:p>
          <a:endParaRPr lang="zh-CN" altLang="en-US"/>
        </a:p>
      </dgm:t>
    </dgm:pt>
    <dgm:pt modelId="{0A55593C-D9F8-428B-83AF-9A22BC060959}" type="sibTrans" cxnId="{D6F0346B-B8C1-4A80-89D8-1515B47586CE}">
      <dgm:prSet/>
      <dgm:spPr/>
      <dgm:t>
        <a:bodyPr/>
        <a:lstStyle/>
        <a:p>
          <a:endParaRPr lang="zh-CN" altLang="en-US"/>
        </a:p>
      </dgm:t>
    </dgm:pt>
    <dgm:pt modelId="{C39048C2-6897-4061-8EE7-EC588E06E88B}" type="parTrans" cxnId="{D6F0346B-B8C1-4A80-89D8-1515B47586CE}">
      <dgm:prSet/>
      <dgm:spPr/>
      <dgm:t>
        <a:bodyPr/>
        <a:lstStyle/>
        <a:p>
          <a:endParaRPr lang="zh-CN" altLang="en-US"/>
        </a:p>
      </dgm:t>
    </dgm:pt>
    <dgm:pt modelId="{F62A4414-8C4F-481B-A018-8435FE877704}">
      <dgm:prSet phldrT="[文本]" phldr="1"/>
      <dgm:spPr>
        <a:ln>
          <a:solidFill>
            <a:srgbClr val="3C8C93"/>
          </a:solidFill>
        </a:ln>
      </dgm:spPr>
      <dgm:t>
        <a:bodyPr/>
        <a:lstStyle/>
        <a:p>
          <a:endParaRPr lang="zh-CN" altLang="en-US"/>
        </a:p>
      </dgm:t>
    </dgm:pt>
    <dgm:pt modelId="{A2F64ED2-4977-4E06-8426-9326528DC0B1}" type="sibTrans" cxnId="{F6F8F87C-5892-4B57-BDE2-45254987A739}">
      <dgm:prSet/>
      <dgm:spPr/>
      <dgm:t>
        <a:bodyPr/>
        <a:lstStyle/>
        <a:p>
          <a:endParaRPr lang="zh-CN" altLang="en-US"/>
        </a:p>
      </dgm:t>
    </dgm:pt>
    <dgm:pt modelId="{029B0A63-3CCB-4BC6-84D3-7C7BB4CC07E1}" type="parTrans" cxnId="{F6F8F87C-5892-4B57-BDE2-45254987A739}">
      <dgm:prSet/>
      <dgm:spPr/>
      <dgm:t>
        <a:bodyPr/>
        <a:lstStyle/>
        <a:p>
          <a:endParaRPr lang="zh-CN" altLang="en-US"/>
        </a:p>
      </dgm:t>
    </dgm:pt>
    <dgm:pt modelId="{B35351D7-C7EB-4C7B-81B4-A0E97BE9CE84}">
      <dgm:prSet phldrT="[文本]" phldr="1"/>
      <dgm:spPr/>
      <dgm:t>
        <a:bodyPr/>
        <a:lstStyle/>
        <a:p>
          <a:endParaRPr lang="zh-CN" altLang="en-US" dirty="0"/>
        </a:p>
      </dgm:t>
    </dgm:pt>
    <dgm:pt modelId="{11D54FBD-E357-4543-A696-DBA42151939F}" type="sibTrans" cxnId="{3A956CEE-3C5C-463F-874D-D03A71ACF597}">
      <dgm:prSet/>
      <dgm:spPr/>
      <dgm:t>
        <a:bodyPr/>
        <a:lstStyle/>
        <a:p>
          <a:endParaRPr lang="zh-CN" altLang="en-US"/>
        </a:p>
      </dgm:t>
    </dgm:pt>
    <dgm:pt modelId="{AFAEC983-941E-4273-A04D-CB93D49D4F34}" type="parTrans" cxnId="{3A956CEE-3C5C-463F-874D-D03A71ACF597}">
      <dgm:prSet/>
      <dgm:spPr/>
      <dgm:t>
        <a:bodyPr/>
        <a:lstStyle/>
        <a:p>
          <a:endParaRPr lang="zh-CN" altLang="en-US"/>
        </a:p>
      </dgm:t>
    </dgm:pt>
    <dgm:pt modelId="{009D48D4-4726-4118-A107-67F6F9E9F38C}">
      <dgm:prSet phldrT="[文本]" phldr="1"/>
      <dgm:spPr/>
      <dgm:t>
        <a:bodyPr/>
        <a:lstStyle/>
        <a:p>
          <a:endParaRPr lang="zh-CN" altLang="en-US" dirty="0"/>
        </a:p>
      </dgm:t>
    </dgm:pt>
    <dgm:pt modelId="{0C257504-E6FF-4888-BF04-9EC057216F9D}" type="sibTrans" cxnId="{3239E1DC-81EF-41E3-ABBD-AE0C2E70F169}">
      <dgm:prSet/>
      <dgm:spPr/>
      <dgm:t>
        <a:bodyPr/>
        <a:lstStyle/>
        <a:p>
          <a:endParaRPr lang="zh-CN" altLang="en-US"/>
        </a:p>
      </dgm:t>
    </dgm:pt>
    <dgm:pt modelId="{21E6762E-5875-4F14-A010-620BA08BF516}" type="parTrans" cxnId="{3239E1DC-81EF-41E3-ABBD-AE0C2E70F169}">
      <dgm:prSet/>
      <dgm:spPr/>
      <dgm:t>
        <a:bodyPr/>
        <a:lstStyle/>
        <a:p>
          <a:endParaRPr lang="zh-CN" altLang="en-US"/>
        </a:p>
      </dgm:t>
    </dgm:pt>
    <dgm:pt modelId="{21607159-132E-4C29-B02E-E7A0499E98DB}" type="pres">
      <dgm:prSet presAssocID="{380E2EE9-5240-4437-B44D-AEE2AE526F70}" presName="outerComposite" presStyleCnt="0">
        <dgm:presLayoutVars>
          <dgm:chMax val="5"/>
          <dgm:dir/>
          <dgm:resizeHandles val="exact"/>
        </dgm:presLayoutVars>
      </dgm:prSet>
      <dgm:spPr/>
    </dgm:pt>
    <dgm:pt modelId="{3D248314-F22A-414F-938F-E368D327D295}" type="pres">
      <dgm:prSet presAssocID="{380E2EE9-5240-4437-B44D-AEE2AE526F70}" presName="dummyMaxCanvas" presStyleCnt="0">
        <dgm:presLayoutVars/>
      </dgm:prSet>
      <dgm:spPr/>
    </dgm:pt>
    <dgm:pt modelId="{40461299-AADF-4539-8BEE-8B6F5F97070B}" type="pres">
      <dgm:prSet presAssocID="{380E2EE9-5240-4437-B44D-AEE2AE526F70}" presName="ThreeNodes_1" presStyleLbl="node1" presStyleIdx="0" presStyleCnt="3">
        <dgm:presLayoutVars>
          <dgm:bulletEnabled val="1"/>
        </dgm:presLayoutVars>
      </dgm:prSet>
      <dgm:spPr/>
    </dgm:pt>
    <dgm:pt modelId="{637BB534-2338-4728-8ECD-368B70037041}" type="pres">
      <dgm:prSet presAssocID="{380E2EE9-5240-4437-B44D-AEE2AE526F70}" presName="ThreeNodes_2" presStyleLbl="node1" presStyleIdx="1" presStyleCnt="3">
        <dgm:presLayoutVars>
          <dgm:bulletEnabled val="1"/>
        </dgm:presLayoutVars>
      </dgm:prSet>
      <dgm:spPr/>
    </dgm:pt>
    <dgm:pt modelId="{4F33C1A9-171B-49E1-83DD-3BDC4E65E8B3}" type="pres">
      <dgm:prSet presAssocID="{380E2EE9-5240-4437-B44D-AEE2AE526F70}" presName="ThreeNodes_3" presStyleLbl="node1" presStyleIdx="2" presStyleCnt="3">
        <dgm:presLayoutVars>
          <dgm:bulletEnabled val="1"/>
        </dgm:presLayoutVars>
      </dgm:prSet>
      <dgm:spPr/>
    </dgm:pt>
    <dgm:pt modelId="{B829C5E7-AA44-491C-81B3-C7861609BDDC}" type="pres">
      <dgm:prSet presAssocID="{380E2EE9-5240-4437-B44D-AEE2AE526F70}" presName="ThreeConn_1-2" presStyleLbl="fgAccFollowNode1" presStyleIdx="0" presStyleCnt="2">
        <dgm:presLayoutVars>
          <dgm:bulletEnabled val="1"/>
        </dgm:presLayoutVars>
      </dgm:prSet>
      <dgm:spPr/>
    </dgm:pt>
    <dgm:pt modelId="{47DC461E-6D7C-4EDD-AB3F-2084D8AE9360}" type="pres">
      <dgm:prSet presAssocID="{380E2EE9-5240-4437-B44D-AEE2AE526F70}" presName="ThreeConn_2-3" presStyleLbl="fgAccFollowNode1" presStyleIdx="1" presStyleCnt="2">
        <dgm:presLayoutVars>
          <dgm:bulletEnabled val="1"/>
        </dgm:presLayoutVars>
      </dgm:prSet>
      <dgm:spPr/>
    </dgm:pt>
    <dgm:pt modelId="{EA6CD19E-683F-4F08-A7AA-8339F5BC300E}" type="pres">
      <dgm:prSet presAssocID="{380E2EE9-5240-4437-B44D-AEE2AE526F70}" presName="ThreeNodes_1_text" presStyleLbl="node1" presStyleIdx="2" presStyleCnt="3">
        <dgm:presLayoutVars>
          <dgm:bulletEnabled val="1"/>
        </dgm:presLayoutVars>
      </dgm:prSet>
      <dgm:spPr/>
    </dgm:pt>
    <dgm:pt modelId="{1D8EE5CE-D634-404D-BF59-8FC27D0DDB36}" type="pres">
      <dgm:prSet presAssocID="{380E2EE9-5240-4437-B44D-AEE2AE526F70}" presName="ThreeNodes_2_text" presStyleLbl="node1" presStyleIdx="2" presStyleCnt="3">
        <dgm:presLayoutVars>
          <dgm:bulletEnabled val="1"/>
        </dgm:presLayoutVars>
      </dgm:prSet>
      <dgm:spPr/>
    </dgm:pt>
    <dgm:pt modelId="{AED0AE4D-90BC-469C-9F8D-90E63428BEAF}" type="pres">
      <dgm:prSet presAssocID="{380E2EE9-5240-4437-B44D-AEE2AE526F7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72F4CCA-C43A-4CF4-B4FC-9122FF342FCF}" srcId="{380E2EE9-5240-4437-B44D-AEE2AE526F70}" destId="{94481303-301D-442F-91CE-A3BB914408A0}" srcOrd="2" destOrd="0" parTransId="{B8FBCA26-2B54-44C3-8E41-E8085A9FD891}" sibTransId="{4FBAF03B-7B74-4318-91B6-1539934C18CE}"/>
    <dgm:cxn modelId="{89ED24CD-C445-428B-8747-253A9E1CBD20}" type="presOf" srcId="{F62A4414-8C4F-481B-A018-8435FE877704}" destId="{AED0AE4D-90BC-469C-9F8D-90E63428BEAF}" srcOrd="1" destOrd="1" presId="urn:microsoft.com/office/officeart/2005/8/layout/vProcess5"/>
    <dgm:cxn modelId="{EAD46526-6CC3-4843-BED6-C888DB0B5159}" type="presOf" srcId="{8CFFBA68-305B-48DD-9BEA-EDAD04A45A3E}" destId="{4F33C1A9-171B-49E1-83DD-3BDC4E65E8B3}" srcOrd="0" destOrd="2" presId="urn:microsoft.com/office/officeart/2005/8/layout/vProcess5"/>
    <dgm:cxn modelId="{1F0CD4A3-1211-4C89-9A78-BE3B908E1FB3}" type="presOf" srcId="{0C257504-E6FF-4888-BF04-9EC057216F9D}" destId="{47DC461E-6D7C-4EDD-AB3F-2084D8AE9360}" srcOrd="0" destOrd="0" presId="urn:microsoft.com/office/officeart/2005/8/layout/vProcess5"/>
    <dgm:cxn modelId="{3239E1DC-81EF-41E3-ABBD-AE0C2E70F169}" srcId="{380E2EE9-5240-4437-B44D-AEE2AE526F70}" destId="{009D48D4-4726-4118-A107-67F6F9E9F38C}" srcOrd="1" destOrd="0" parTransId="{21E6762E-5875-4F14-A010-620BA08BF516}" sibTransId="{0C257504-E6FF-4888-BF04-9EC057216F9D}"/>
    <dgm:cxn modelId="{F397E699-610C-46EC-83F9-FBE0296C91E1}" type="presOf" srcId="{630AB22C-1348-49BD-8D14-366D1AB92782}" destId="{40461299-AADF-4539-8BEE-8B6F5F97070B}" srcOrd="0" destOrd="0" presId="urn:microsoft.com/office/officeart/2005/8/layout/vProcess5"/>
    <dgm:cxn modelId="{24141087-56D7-4CFB-BF0C-0BD447442798}" srcId="{630AB22C-1348-49BD-8D14-366D1AB92782}" destId="{4ACC05BA-AFC0-447E-B181-1136DA51857B}" srcOrd="0" destOrd="0" parTransId="{B3104F19-7469-4748-967D-C5837BCF3444}" sibTransId="{82907A9E-5EA9-481D-A97E-8E7EDC8E27DA}"/>
    <dgm:cxn modelId="{2F244E4B-9205-4C03-ADD4-752D4A004465}" type="presOf" srcId="{DE59AB43-82AE-4478-8BB5-9EA6B8814930}" destId="{1D8EE5CE-D634-404D-BF59-8FC27D0DDB36}" srcOrd="1" destOrd="2" presId="urn:microsoft.com/office/officeart/2005/8/layout/vProcess5"/>
    <dgm:cxn modelId="{FDF79AEF-B999-4998-91F2-80C9C9F47485}" srcId="{009D48D4-4726-4118-A107-67F6F9E9F38C}" destId="{DE59AB43-82AE-4478-8BB5-9EA6B8814930}" srcOrd="1" destOrd="0" parTransId="{6564B717-297C-46D1-B853-451BF5348A84}" sibTransId="{D939D8CB-E509-4091-AF8D-D1448308B12D}"/>
    <dgm:cxn modelId="{1242CF53-A7B8-478D-9563-7739E033C4ED}" type="presOf" srcId="{B35351D7-C7EB-4C7B-81B4-A0E97BE9CE84}" destId="{637BB534-2338-4728-8ECD-368B70037041}" srcOrd="0" destOrd="1" presId="urn:microsoft.com/office/officeart/2005/8/layout/vProcess5"/>
    <dgm:cxn modelId="{F30AAF8A-0187-43E1-9867-C3E74019FB9B}" type="presOf" srcId="{009D48D4-4726-4118-A107-67F6F9E9F38C}" destId="{1D8EE5CE-D634-404D-BF59-8FC27D0DDB36}" srcOrd="1" destOrd="0" presId="urn:microsoft.com/office/officeart/2005/8/layout/vProcess5"/>
    <dgm:cxn modelId="{FC500262-5A11-4DD8-AE3C-86D2C333C000}" type="presOf" srcId="{3B850B6C-95E8-45F1-9E30-5554DEB0EC1A}" destId="{EA6CD19E-683F-4F08-A7AA-8339F5BC300E}" srcOrd="1" destOrd="2" presId="urn:microsoft.com/office/officeart/2005/8/layout/vProcess5"/>
    <dgm:cxn modelId="{B68778FB-3FCE-42A1-A0DA-6F556C07621D}" type="presOf" srcId="{4ACC05BA-AFC0-447E-B181-1136DA51857B}" destId="{EA6CD19E-683F-4F08-A7AA-8339F5BC300E}" srcOrd="1" destOrd="1" presId="urn:microsoft.com/office/officeart/2005/8/layout/vProcess5"/>
    <dgm:cxn modelId="{22E73CB0-932D-40F1-BB60-30EE9A41A467}" type="presOf" srcId="{C1628AD1-070B-4B98-814E-C332B49F9645}" destId="{B829C5E7-AA44-491C-81B3-C7861609BDDC}" srcOrd="0" destOrd="0" presId="urn:microsoft.com/office/officeart/2005/8/layout/vProcess5"/>
    <dgm:cxn modelId="{BA713B2C-FAA8-47ED-928A-60761CA2C77B}" type="presOf" srcId="{8CFFBA68-305B-48DD-9BEA-EDAD04A45A3E}" destId="{AED0AE4D-90BC-469C-9F8D-90E63428BEAF}" srcOrd="1" destOrd="2" presId="urn:microsoft.com/office/officeart/2005/8/layout/vProcess5"/>
    <dgm:cxn modelId="{800A2D64-CFF9-4100-9651-42C74E080368}" type="presOf" srcId="{B35351D7-C7EB-4C7B-81B4-A0E97BE9CE84}" destId="{1D8EE5CE-D634-404D-BF59-8FC27D0DDB36}" srcOrd="1" destOrd="1" presId="urn:microsoft.com/office/officeart/2005/8/layout/vProcess5"/>
    <dgm:cxn modelId="{D6F0346B-B8C1-4A80-89D8-1515B47586CE}" srcId="{94481303-301D-442F-91CE-A3BB914408A0}" destId="{8CFFBA68-305B-48DD-9BEA-EDAD04A45A3E}" srcOrd="1" destOrd="0" parTransId="{C39048C2-6897-4061-8EE7-EC588E06E88B}" sibTransId="{0A55593C-D9F8-428B-83AF-9A22BC060959}"/>
    <dgm:cxn modelId="{CD483A9C-1DE3-46AB-9CDA-91BB9060467C}" type="presOf" srcId="{4ACC05BA-AFC0-447E-B181-1136DA51857B}" destId="{40461299-AADF-4539-8BEE-8B6F5F97070B}" srcOrd="0" destOrd="1" presId="urn:microsoft.com/office/officeart/2005/8/layout/vProcess5"/>
    <dgm:cxn modelId="{CE27C932-A3B7-4969-8806-D0A708C628E7}" srcId="{630AB22C-1348-49BD-8D14-366D1AB92782}" destId="{3B850B6C-95E8-45F1-9E30-5554DEB0EC1A}" srcOrd="1" destOrd="0" parTransId="{9B11C8EC-7DFC-4335-B935-CD4BDE31DBC2}" sibTransId="{9CE14D63-8C74-4422-A4DE-E9AACCA7BD6A}"/>
    <dgm:cxn modelId="{F66DA89C-E5E9-4895-A481-B692E3C37DCE}" type="presOf" srcId="{94481303-301D-442F-91CE-A3BB914408A0}" destId="{4F33C1A9-171B-49E1-83DD-3BDC4E65E8B3}" srcOrd="0" destOrd="0" presId="urn:microsoft.com/office/officeart/2005/8/layout/vProcess5"/>
    <dgm:cxn modelId="{C68D6825-82AF-40C6-9340-6DD66C9307C0}" type="presOf" srcId="{3B850B6C-95E8-45F1-9E30-5554DEB0EC1A}" destId="{40461299-AADF-4539-8BEE-8B6F5F97070B}" srcOrd="0" destOrd="2" presId="urn:microsoft.com/office/officeart/2005/8/layout/vProcess5"/>
    <dgm:cxn modelId="{EE51229D-C694-447C-9E13-10931D07B260}" srcId="{380E2EE9-5240-4437-B44D-AEE2AE526F70}" destId="{630AB22C-1348-49BD-8D14-366D1AB92782}" srcOrd="0" destOrd="0" parTransId="{4654E079-CF4D-4D8D-A171-0FF27FE19318}" sibTransId="{C1628AD1-070B-4B98-814E-C332B49F9645}"/>
    <dgm:cxn modelId="{857A77C3-A888-4E72-9D66-A878718E28E7}" type="presOf" srcId="{009D48D4-4726-4118-A107-67F6F9E9F38C}" destId="{637BB534-2338-4728-8ECD-368B70037041}" srcOrd="0" destOrd="0" presId="urn:microsoft.com/office/officeart/2005/8/layout/vProcess5"/>
    <dgm:cxn modelId="{5E64DD80-E367-40E6-BC46-5613251BC05E}" type="presOf" srcId="{F62A4414-8C4F-481B-A018-8435FE877704}" destId="{4F33C1A9-171B-49E1-83DD-3BDC4E65E8B3}" srcOrd="0" destOrd="1" presId="urn:microsoft.com/office/officeart/2005/8/layout/vProcess5"/>
    <dgm:cxn modelId="{3044D48D-7EBC-425C-A9DA-02E90FE29F46}" type="presOf" srcId="{630AB22C-1348-49BD-8D14-366D1AB92782}" destId="{EA6CD19E-683F-4F08-A7AA-8339F5BC300E}" srcOrd="1" destOrd="0" presId="urn:microsoft.com/office/officeart/2005/8/layout/vProcess5"/>
    <dgm:cxn modelId="{B9453E26-36EA-4103-9C44-599F939DFBC9}" type="presOf" srcId="{94481303-301D-442F-91CE-A3BB914408A0}" destId="{AED0AE4D-90BC-469C-9F8D-90E63428BEAF}" srcOrd="1" destOrd="0" presId="urn:microsoft.com/office/officeart/2005/8/layout/vProcess5"/>
    <dgm:cxn modelId="{84B39881-E5B4-456A-8D4D-70259675C6AA}" type="presOf" srcId="{DE59AB43-82AE-4478-8BB5-9EA6B8814930}" destId="{637BB534-2338-4728-8ECD-368B70037041}" srcOrd="0" destOrd="2" presId="urn:microsoft.com/office/officeart/2005/8/layout/vProcess5"/>
    <dgm:cxn modelId="{05AF12D6-571E-4199-A05F-F88F62A2D156}" type="presOf" srcId="{380E2EE9-5240-4437-B44D-AEE2AE526F70}" destId="{21607159-132E-4C29-B02E-E7A0499E98DB}" srcOrd="0" destOrd="0" presId="urn:microsoft.com/office/officeart/2005/8/layout/vProcess5"/>
    <dgm:cxn modelId="{3A956CEE-3C5C-463F-874D-D03A71ACF597}" srcId="{009D48D4-4726-4118-A107-67F6F9E9F38C}" destId="{B35351D7-C7EB-4C7B-81B4-A0E97BE9CE84}" srcOrd="0" destOrd="0" parTransId="{AFAEC983-941E-4273-A04D-CB93D49D4F34}" sibTransId="{11D54FBD-E357-4543-A696-DBA42151939F}"/>
    <dgm:cxn modelId="{F6F8F87C-5892-4B57-BDE2-45254987A739}" srcId="{94481303-301D-442F-91CE-A3BB914408A0}" destId="{F62A4414-8C4F-481B-A018-8435FE877704}" srcOrd="0" destOrd="0" parTransId="{029B0A63-3CCB-4BC6-84D3-7C7BB4CC07E1}" sibTransId="{A2F64ED2-4977-4E06-8426-9326528DC0B1}"/>
    <dgm:cxn modelId="{1562388A-F866-4ED6-B2B7-59ADE11D7283}" type="presParOf" srcId="{21607159-132E-4C29-B02E-E7A0499E98DB}" destId="{3D248314-F22A-414F-938F-E368D327D295}" srcOrd="0" destOrd="0" presId="urn:microsoft.com/office/officeart/2005/8/layout/vProcess5"/>
    <dgm:cxn modelId="{8A214957-585C-4568-AA67-804826606669}" type="presParOf" srcId="{21607159-132E-4C29-B02E-E7A0499E98DB}" destId="{40461299-AADF-4539-8BEE-8B6F5F97070B}" srcOrd="1" destOrd="0" presId="urn:microsoft.com/office/officeart/2005/8/layout/vProcess5"/>
    <dgm:cxn modelId="{7948AA50-925B-46D2-B4F1-4DE11F02495A}" type="presParOf" srcId="{21607159-132E-4C29-B02E-E7A0499E98DB}" destId="{637BB534-2338-4728-8ECD-368B70037041}" srcOrd="2" destOrd="0" presId="urn:microsoft.com/office/officeart/2005/8/layout/vProcess5"/>
    <dgm:cxn modelId="{E24275D2-F748-40AE-97B0-58C98E76F0AE}" type="presParOf" srcId="{21607159-132E-4C29-B02E-E7A0499E98DB}" destId="{4F33C1A9-171B-49E1-83DD-3BDC4E65E8B3}" srcOrd="3" destOrd="0" presId="urn:microsoft.com/office/officeart/2005/8/layout/vProcess5"/>
    <dgm:cxn modelId="{29D83208-A7B5-4C69-9959-76B5E8FFD8CB}" type="presParOf" srcId="{21607159-132E-4C29-B02E-E7A0499E98DB}" destId="{B829C5E7-AA44-491C-81B3-C7861609BDDC}" srcOrd="4" destOrd="0" presId="urn:microsoft.com/office/officeart/2005/8/layout/vProcess5"/>
    <dgm:cxn modelId="{2D941FDB-6917-4564-8EE8-6396E4595B85}" type="presParOf" srcId="{21607159-132E-4C29-B02E-E7A0499E98DB}" destId="{47DC461E-6D7C-4EDD-AB3F-2084D8AE9360}" srcOrd="5" destOrd="0" presId="urn:microsoft.com/office/officeart/2005/8/layout/vProcess5"/>
    <dgm:cxn modelId="{A174D62E-A767-45D6-B7E7-93867D1D30C8}" type="presParOf" srcId="{21607159-132E-4C29-B02E-E7A0499E98DB}" destId="{EA6CD19E-683F-4F08-A7AA-8339F5BC300E}" srcOrd="6" destOrd="0" presId="urn:microsoft.com/office/officeart/2005/8/layout/vProcess5"/>
    <dgm:cxn modelId="{8DE7FF49-D402-418B-B979-5EDD4DFDD75D}" type="presParOf" srcId="{21607159-132E-4C29-B02E-E7A0499E98DB}" destId="{1D8EE5CE-D634-404D-BF59-8FC27D0DDB36}" srcOrd="7" destOrd="0" presId="urn:microsoft.com/office/officeart/2005/8/layout/vProcess5"/>
    <dgm:cxn modelId="{24A79A3A-288A-4FFA-B5B1-F7B8E0EE856A}" type="presParOf" srcId="{21607159-132E-4C29-B02E-E7A0499E98DB}" destId="{AED0AE4D-90BC-469C-9F8D-90E63428BEA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61299-AADF-4539-8BEE-8B6F5F97070B}">
      <dsp:nvSpPr>
        <dsp:cNvPr id="0" name=""/>
        <dsp:cNvSpPr/>
      </dsp:nvSpPr>
      <dsp:spPr>
        <a:xfrm>
          <a:off x="0" y="0"/>
          <a:ext cx="5998266" cy="1411356"/>
        </a:xfrm>
        <a:prstGeom prst="roundRect">
          <a:avLst>
            <a:gd name="adj" fmla="val 10000"/>
          </a:avLst>
        </a:prstGeom>
        <a:solidFill>
          <a:srgbClr val="F5A100"/>
        </a:solidFill>
        <a:ln w="12700" cap="flat" cmpd="sng" algn="ctr">
          <a:solidFill>
            <a:srgbClr val="F18D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智能匹配中间件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900" kern="1200" dirty="0"/>
        </a:p>
      </dsp:txBody>
      <dsp:txXfrm>
        <a:off x="41337" y="41337"/>
        <a:ext cx="4475302" cy="1328682"/>
      </dsp:txXfrm>
    </dsp:sp>
    <dsp:sp modelId="{637BB534-2338-4728-8ECD-368B70037041}">
      <dsp:nvSpPr>
        <dsp:cNvPr id="0" name=""/>
        <dsp:cNvSpPr/>
      </dsp:nvSpPr>
      <dsp:spPr>
        <a:xfrm>
          <a:off x="529258" y="1646583"/>
          <a:ext cx="5998266" cy="1411356"/>
        </a:xfrm>
        <a:prstGeom prst="roundRect">
          <a:avLst>
            <a:gd name="adj" fmla="val 10000"/>
          </a:avLst>
        </a:prstGeom>
        <a:solidFill>
          <a:schemeClr val="accent2">
            <a:hueOff val="-7200000"/>
            <a:satOff val="-25001"/>
            <a:lumOff val="300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900" kern="1200" dirty="0"/>
        </a:p>
      </dsp:txBody>
      <dsp:txXfrm>
        <a:off x="570595" y="1687920"/>
        <a:ext cx="4468951" cy="1328682"/>
      </dsp:txXfrm>
    </dsp:sp>
    <dsp:sp modelId="{4F33C1A9-171B-49E1-83DD-3BDC4E65E8B3}">
      <dsp:nvSpPr>
        <dsp:cNvPr id="0" name=""/>
        <dsp:cNvSpPr/>
      </dsp:nvSpPr>
      <dsp:spPr>
        <a:xfrm>
          <a:off x="1058517" y="3293166"/>
          <a:ext cx="5998266" cy="141135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900" kern="1200"/>
        </a:p>
      </dsp:txBody>
      <dsp:txXfrm>
        <a:off x="1099854" y="3334503"/>
        <a:ext cx="4468951" cy="1328682"/>
      </dsp:txXfrm>
    </dsp:sp>
    <dsp:sp modelId="{B829C5E7-AA44-491C-81B3-C7861609BDDC}">
      <dsp:nvSpPr>
        <dsp:cNvPr id="0" name=""/>
        <dsp:cNvSpPr/>
      </dsp:nvSpPr>
      <dsp:spPr>
        <a:xfrm>
          <a:off x="5080884" y="1070278"/>
          <a:ext cx="917381" cy="91738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5287295" y="1070278"/>
        <a:ext cx="504559" cy="690329"/>
      </dsp:txXfrm>
    </dsp:sp>
    <dsp:sp modelId="{47DC461E-6D7C-4EDD-AB3F-2084D8AE9360}">
      <dsp:nvSpPr>
        <dsp:cNvPr id="0" name=""/>
        <dsp:cNvSpPr/>
      </dsp:nvSpPr>
      <dsp:spPr>
        <a:xfrm>
          <a:off x="5610143" y="2707452"/>
          <a:ext cx="917381" cy="91738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400000"/>
            <a:satOff val="-19494"/>
            <a:lumOff val="1627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400000"/>
              <a:satOff val="-19494"/>
              <a:lumOff val="1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5816554" y="2707452"/>
        <a:ext cx="504559" cy="690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96286B-DA06-4802-8E95-5673FE11D744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5FC3BAF-16DE-4B90-BA4B-B171794AD2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332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C3BAF-16DE-4B90-BA4B-B171794AD26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5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C3BAF-16DE-4B90-BA4B-B171794AD26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2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C3BAF-16DE-4B90-BA4B-B171794AD26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0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C3BAF-16DE-4B90-BA4B-B171794AD26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946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C3BAF-16DE-4B90-BA4B-B171794AD26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1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C3BAF-16DE-4B90-BA4B-B171794AD26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5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511425"/>
            <a:ext cx="5219700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76250"/>
            <a:ext cx="192563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91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579688"/>
            <a:ext cx="3348037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23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 userDrawn="1"/>
        </p:nvCxnSpPr>
        <p:spPr>
          <a:xfrm>
            <a:off x="8316913" y="6313488"/>
            <a:ext cx="0" cy="47625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>
            <a:spLocks noChangeArrowheads="1"/>
          </p:cNvSpPr>
          <p:nvPr userDrawn="1"/>
        </p:nvSpPr>
        <p:spPr bwMode="auto">
          <a:xfrm>
            <a:off x="8532813" y="6443663"/>
            <a:ext cx="503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443A0D9-CC28-48D1-AD50-4C72F3F562F5}" type="slidenum">
              <a:rPr lang="zh-CN" altLang="en-US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zh-CN" altLang="en-US">
              <a:solidFill>
                <a:srgbClr val="7F7F7F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 userDrawn="1"/>
        </p:nvSpPr>
        <p:spPr bwMode="auto">
          <a:xfrm>
            <a:off x="7199313" y="6381750"/>
            <a:ext cx="973137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20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夸客金融</a:t>
            </a:r>
            <a:endParaRPr lang="en-US" altLang="zh-CN" sz="1200">
              <a:solidFill>
                <a:srgbClr val="7F7F7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 eaLnBrk="1" hangingPunct="1">
              <a:defRPr/>
            </a:pPr>
            <a:r>
              <a:rPr lang="en-US" altLang="zh-CN" sz="900">
                <a:solidFill>
                  <a:srgbClr val="7F7F7F"/>
                </a:solidFill>
              </a:rPr>
              <a:t>Quark Finance </a:t>
            </a:r>
            <a:endParaRPr lang="zh-CN" altLang="en-US" sz="9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2556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492375"/>
            <a:ext cx="230505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1253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8D25A0D-ACD9-4C95-BC26-90E58A55015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6"/>
          <p:cNvGrpSpPr>
            <a:grpSpLocks/>
          </p:cNvGrpSpPr>
          <p:nvPr/>
        </p:nvGrpSpPr>
        <p:grpSpPr bwMode="auto">
          <a:xfrm>
            <a:off x="611188" y="2133600"/>
            <a:ext cx="6913140" cy="647700"/>
            <a:chOff x="1043608" y="1556792"/>
            <a:chExt cx="6120272" cy="647792"/>
          </a:xfrm>
        </p:grpSpPr>
        <p:sp>
          <p:nvSpPr>
            <p:cNvPr id="2" name="文本框 1"/>
            <p:cNvSpPr txBox="1"/>
            <p:nvPr/>
          </p:nvSpPr>
          <p:spPr>
            <a:xfrm>
              <a:off x="1043608" y="1556792"/>
              <a:ext cx="6120272" cy="3693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Intelligent Match Middleware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By: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XijinZeng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115032" y="2204584"/>
              <a:ext cx="53171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71" name="文本框 7"/>
          <p:cNvSpPr txBox="1">
            <a:spLocks noChangeArrowheads="1"/>
          </p:cNvSpPr>
          <p:nvPr/>
        </p:nvSpPr>
        <p:spPr bwMode="auto">
          <a:xfrm>
            <a:off x="468313" y="6165850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2017.06</a:t>
            </a:r>
            <a:endParaRPr lang="zh-CN" altLang="en-US" sz="18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6"/>
          <p:cNvSpPr>
            <a:spLocks/>
          </p:cNvSpPr>
          <p:nvPr/>
        </p:nvSpPr>
        <p:spPr bwMode="auto">
          <a:xfrm>
            <a:off x="467544" y="1412776"/>
            <a:ext cx="4371975" cy="388938"/>
          </a:xfrm>
          <a:prstGeom prst="rect">
            <a:avLst/>
          </a:prstGeom>
          <a:solidFill>
            <a:srgbClr val="008CD6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ctr">
              <a:buClr>
                <a:srgbClr val="FF0000"/>
              </a:buClr>
              <a:buSzPct val="70000"/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6"/>
          <p:cNvSpPr>
            <a:spLocks/>
          </p:cNvSpPr>
          <p:nvPr/>
        </p:nvSpPr>
        <p:spPr bwMode="auto">
          <a:xfrm>
            <a:off x="467544" y="2103958"/>
            <a:ext cx="4371975" cy="388938"/>
          </a:xfrm>
          <a:prstGeom prst="rect">
            <a:avLst/>
          </a:prstGeom>
          <a:solidFill>
            <a:srgbClr val="008CD6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ctr">
              <a:buClr>
                <a:srgbClr val="FF0000"/>
              </a:buClr>
              <a:buSzPct val="70000"/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6"/>
          <p:cNvSpPr>
            <a:spLocks/>
          </p:cNvSpPr>
          <p:nvPr/>
        </p:nvSpPr>
        <p:spPr bwMode="auto">
          <a:xfrm>
            <a:off x="467544" y="2752030"/>
            <a:ext cx="4371975" cy="388938"/>
          </a:xfrm>
          <a:prstGeom prst="rect">
            <a:avLst/>
          </a:prstGeom>
          <a:solidFill>
            <a:srgbClr val="008CD6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ctr">
              <a:buClr>
                <a:srgbClr val="FF0000"/>
              </a:buClr>
              <a:buSzPct val="70000"/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6"/>
          <p:cNvSpPr>
            <a:spLocks/>
          </p:cNvSpPr>
          <p:nvPr/>
        </p:nvSpPr>
        <p:spPr bwMode="auto">
          <a:xfrm>
            <a:off x="467544" y="3429000"/>
            <a:ext cx="4371975" cy="388938"/>
          </a:xfrm>
          <a:prstGeom prst="rect">
            <a:avLst/>
          </a:prstGeom>
          <a:solidFill>
            <a:srgbClr val="008CD6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ctr">
              <a:buClr>
                <a:srgbClr val="FF0000"/>
              </a:buClr>
              <a:buSzPct val="70000"/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6"/>
          <p:cNvSpPr>
            <a:spLocks/>
          </p:cNvSpPr>
          <p:nvPr/>
        </p:nvSpPr>
        <p:spPr bwMode="auto">
          <a:xfrm>
            <a:off x="467544" y="4120182"/>
            <a:ext cx="4371975" cy="388938"/>
          </a:xfrm>
          <a:prstGeom prst="rect">
            <a:avLst/>
          </a:prstGeom>
          <a:solidFill>
            <a:srgbClr val="008CD6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ctr">
              <a:buClr>
                <a:srgbClr val="FF0000"/>
              </a:buClr>
              <a:buSzPct val="70000"/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6"/>
          <p:cNvSpPr>
            <a:spLocks/>
          </p:cNvSpPr>
          <p:nvPr/>
        </p:nvSpPr>
        <p:spPr bwMode="auto">
          <a:xfrm>
            <a:off x="467544" y="4797152"/>
            <a:ext cx="4371975" cy="388938"/>
          </a:xfrm>
          <a:prstGeom prst="rect">
            <a:avLst/>
          </a:prstGeom>
          <a:solidFill>
            <a:srgbClr val="008CD6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ctr">
              <a:buClr>
                <a:srgbClr val="FF0000"/>
              </a:buClr>
              <a:buSzPct val="70000"/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16862" y="332656"/>
            <a:ext cx="2426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008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endParaRPr lang="zh-CN" altLang="en-US" sz="6000" dirty="0">
              <a:solidFill>
                <a:srgbClr val="008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/>
          </p:cNvSpPr>
          <p:nvPr/>
        </p:nvSpPr>
        <p:spPr bwMode="auto">
          <a:xfrm>
            <a:off x="611560" y="1844824"/>
            <a:ext cx="7992888" cy="1800200"/>
          </a:xfrm>
          <a:prstGeom prst="rect">
            <a:avLst/>
          </a:prstGeom>
          <a:solidFill>
            <a:srgbClr val="008CD6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ctr">
              <a:buClr>
                <a:srgbClr val="FF0000"/>
              </a:buClr>
              <a:buSzPct val="70000"/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Background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01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124744"/>
            <a:ext cx="8568952" cy="1123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B0F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008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资产匹配流程</a:t>
            </a:r>
            <a:endParaRPr lang="en-US" altLang="zh-CN" b="1" dirty="0">
              <a:solidFill>
                <a:srgbClr val="008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当前匹配的流程（加图）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6623" y="526245"/>
            <a:ext cx="2699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ED6D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 Overview</a:t>
            </a:r>
            <a:endParaRPr lang="zh-CN" altLang="en-US" sz="2400" b="1" dirty="0">
              <a:solidFill>
                <a:srgbClr val="ED6D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124" y="2780928"/>
            <a:ext cx="8568952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B0F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008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  <a:endParaRPr lang="en-US" altLang="zh-CN" b="1" dirty="0">
              <a:solidFill>
                <a:srgbClr val="008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匹配粒度粗，没有进一步挖掘资产价值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实时性差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自适应性差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48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124744"/>
            <a:ext cx="8568952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B0F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008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交易匹配中间件</a:t>
            </a:r>
            <a:endParaRPr lang="en-US" altLang="zh-CN" b="1" dirty="0">
              <a:solidFill>
                <a:srgbClr val="008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（产品架构图）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6623" y="526245"/>
            <a:ext cx="2959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ED6D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 Overview</a:t>
            </a:r>
            <a:endParaRPr lang="zh-CN" altLang="en-US" sz="2400" b="1" dirty="0">
              <a:solidFill>
                <a:srgbClr val="ED6D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3068960"/>
            <a:ext cx="8568952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B0F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008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endParaRPr lang="en-US" altLang="zh-CN" b="1" dirty="0">
              <a:solidFill>
                <a:srgbClr val="008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针对资产做最优化配置，充分利用资产价值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支持多约束条件下的自适应配置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支持实时或准实时匹配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24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6623" y="526245"/>
            <a:ext cx="4240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ED6D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 Direction &amp; Goals</a:t>
            </a:r>
            <a:endParaRPr lang="zh-CN" altLang="en-US" sz="2400" b="1" dirty="0">
              <a:solidFill>
                <a:srgbClr val="ED6D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629151803"/>
              </p:ext>
            </p:extLst>
          </p:nvPr>
        </p:nvGraphicFramePr>
        <p:xfrm>
          <a:off x="899592" y="1412776"/>
          <a:ext cx="7056784" cy="4704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383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6"/>
          <p:cNvSpPr>
            <a:spLocks/>
          </p:cNvSpPr>
          <p:nvPr/>
        </p:nvSpPr>
        <p:spPr bwMode="auto">
          <a:xfrm>
            <a:off x="107505" y="332656"/>
            <a:ext cx="2088232" cy="388938"/>
          </a:xfrm>
          <a:prstGeom prst="rect">
            <a:avLst/>
          </a:prstGeom>
          <a:solidFill>
            <a:srgbClr val="008CD6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ctr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规则引擎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11184"/>
              </p:ext>
            </p:extLst>
          </p:nvPr>
        </p:nvGraphicFramePr>
        <p:xfrm>
          <a:off x="827584" y="1484784"/>
          <a:ext cx="6912769" cy="336950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779423">
                  <a:extLst>
                    <a:ext uri="{9D8B030D-6E8A-4147-A177-3AD203B41FA5}">
                      <a16:colId xmlns:a16="http://schemas.microsoft.com/office/drawing/2014/main" val="2914379132"/>
                    </a:ext>
                  </a:extLst>
                </a:gridCol>
                <a:gridCol w="1574177">
                  <a:extLst>
                    <a:ext uri="{9D8B030D-6E8A-4147-A177-3AD203B41FA5}">
                      <a16:colId xmlns:a16="http://schemas.microsoft.com/office/drawing/2014/main" val="873970909"/>
                    </a:ext>
                  </a:extLst>
                </a:gridCol>
                <a:gridCol w="1748126">
                  <a:extLst>
                    <a:ext uri="{9D8B030D-6E8A-4147-A177-3AD203B41FA5}">
                      <a16:colId xmlns:a16="http://schemas.microsoft.com/office/drawing/2014/main" val="3996915432"/>
                    </a:ext>
                  </a:extLst>
                </a:gridCol>
                <a:gridCol w="1811043">
                  <a:extLst>
                    <a:ext uri="{9D8B030D-6E8A-4147-A177-3AD203B41FA5}">
                      <a16:colId xmlns:a16="http://schemas.microsoft.com/office/drawing/2014/main" val="3062159005"/>
                    </a:ext>
                  </a:extLst>
                </a:gridCol>
              </a:tblGrid>
              <a:tr h="2745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组织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厂商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名称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JSR </a:t>
                      </a: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兼容性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369350"/>
                  </a:ext>
                </a:extLst>
              </a:tr>
              <a:tr h="3734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ILOG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IBM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JRules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已被</a:t>
                      </a: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IBM</a:t>
                      </a: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收购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JRules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 4.6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535324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Drools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Drools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已被</a:t>
                      </a: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Redhat JBoss</a:t>
                      </a: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收购，转向商业化，仍有社区版本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基于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JSR94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874095"/>
                  </a:ext>
                </a:extLst>
              </a:tr>
              <a:tr h="2369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Sandia Labs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JESS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JESS 6.1 p6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9593105"/>
                  </a:ext>
                </a:extLst>
              </a:tr>
              <a:tr h="2369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JLisa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JLisb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商业化</a:t>
                      </a: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社区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支持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401763"/>
                  </a:ext>
                </a:extLst>
              </a:tr>
              <a:tr h="2369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TmaxSoft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ProRule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2394020"/>
                  </a:ext>
                </a:extLst>
              </a:tr>
              <a:tr h="3691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Fair Isaac, Blaze Advisor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Blaze Advisor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565189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PegaSystems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 Inc.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PegaRULES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 Process Commander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CRM</a:t>
                      </a: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行业的解决方案供应商</a:t>
                      </a: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转向</a:t>
                      </a: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BPM</a:t>
                      </a: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领域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35324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</a:t>
                      </a:r>
                      <a:endParaRPr lang="zh-CN" sz="105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BizTalk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商业化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719910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7505" y="980728"/>
            <a:ext cx="185820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B0F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规则引擎产品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11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6"/>
          <p:cNvSpPr>
            <a:spLocks/>
          </p:cNvSpPr>
          <p:nvPr/>
        </p:nvSpPr>
        <p:spPr bwMode="auto">
          <a:xfrm>
            <a:off x="107504" y="332656"/>
            <a:ext cx="2232247" cy="388938"/>
          </a:xfrm>
          <a:prstGeom prst="rect">
            <a:avLst/>
          </a:prstGeom>
          <a:solidFill>
            <a:srgbClr val="008CD6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ctr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规则引擎介绍</a:t>
            </a:r>
          </a:p>
        </p:txBody>
      </p:sp>
      <p:sp>
        <p:nvSpPr>
          <p:cNvPr id="5" name="L 形 4"/>
          <p:cNvSpPr/>
          <p:nvPr/>
        </p:nvSpPr>
        <p:spPr>
          <a:xfrm rot="5400000">
            <a:off x="883685" y="3475841"/>
            <a:ext cx="1131303" cy="1882463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0B0F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组合 5"/>
          <p:cNvGrpSpPr/>
          <p:nvPr/>
        </p:nvGrpSpPr>
        <p:grpSpPr>
          <a:xfrm>
            <a:off x="694843" y="3883506"/>
            <a:ext cx="1699498" cy="1633726"/>
            <a:chOff x="186842" y="2830153"/>
            <a:chExt cx="1699498" cy="1633726"/>
          </a:xfrm>
        </p:grpSpPr>
        <p:sp>
          <p:nvSpPr>
            <p:cNvPr id="8" name="矩形 7"/>
            <p:cNvSpPr/>
            <p:nvPr/>
          </p:nvSpPr>
          <p:spPr>
            <a:xfrm>
              <a:off x="186842" y="2830153"/>
              <a:ext cx="1699498" cy="14897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文本框 8"/>
            <p:cNvSpPr txBox="1"/>
            <p:nvPr/>
          </p:nvSpPr>
          <p:spPr>
            <a:xfrm>
              <a:off x="186842" y="2974169"/>
              <a:ext cx="1699498" cy="1489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业务规则抽象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Fact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建模</a:t>
              </a:r>
              <a:endParaRPr lang="bg-BG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等腰三角形 9"/>
          <p:cNvSpPr/>
          <p:nvPr/>
        </p:nvSpPr>
        <p:spPr>
          <a:xfrm>
            <a:off x="2073681" y="3337252"/>
            <a:ext cx="320660" cy="320660"/>
          </a:xfrm>
          <a:prstGeom prst="triangle">
            <a:avLst>
              <a:gd name="adj" fmla="val 100000"/>
            </a:avLst>
          </a:prstGeom>
          <a:solidFill>
            <a:srgbClr val="00B0F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L 形 10"/>
          <p:cNvSpPr/>
          <p:nvPr/>
        </p:nvSpPr>
        <p:spPr>
          <a:xfrm rot="5400000">
            <a:off x="2964203" y="2961015"/>
            <a:ext cx="1131303" cy="1882463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0B0F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组合 11"/>
          <p:cNvGrpSpPr/>
          <p:nvPr/>
        </p:nvGrpSpPr>
        <p:grpSpPr>
          <a:xfrm>
            <a:off x="2775361" y="3523466"/>
            <a:ext cx="1699498" cy="1489710"/>
            <a:chOff x="2267360" y="2315327"/>
            <a:chExt cx="1699498" cy="1489710"/>
          </a:xfrm>
        </p:grpSpPr>
        <p:sp>
          <p:nvSpPr>
            <p:cNvPr id="13" name="矩形 12"/>
            <p:cNvSpPr/>
            <p:nvPr/>
          </p:nvSpPr>
          <p:spPr>
            <a:xfrm>
              <a:off x="2267360" y="2315327"/>
              <a:ext cx="1699498" cy="14897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文本框 13"/>
            <p:cNvSpPr txBox="1"/>
            <p:nvPr/>
          </p:nvSpPr>
          <p:spPr>
            <a:xfrm>
              <a:off x="2267360" y="2315327"/>
              <a:ext cx="1699498" cy="1489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编写业务规则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Fast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数据准备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等腰三角形 14"/>
          <p:cNvSpPr/>
          <p:nvPr/>
        </p:nvSpPr>
        <p:spPr>
          <a:xfrm>
            <a:off x="4154199" y="2822426"/>
            <a:ext cx="320660" cy="320660"/>
          </a:xfrm>
          <a:prstGeom prst="triangle">
            <a:avLst>
              <a:gd name="adj" fmla="val 100000"/>
            </a:avLst>
          </a:prstGeom>
          <a:solidFill>
            <a:srgbClr val="00B0F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L 形 15"/>
          <p:cNvSpPr/>
          <p:nvPr/>
        </p:nvSpPr>
        <p:spPr>
          <a:xfrm rot="5400000">
            <a:off x="5044722" y="2446188"/>
            <a:ext cx="1131303" cy="1882463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0B0F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等腰三角形 19"/>
          <p:cNvSpPr/>
          <p:nvPr/>
        </p:nvSpPr>
        <p:spPr>
          <a:xfrm>
            <a:off x="6234717" y="2307599"/>
            <a:ext cx="320660" cy="320660"/>
          </a:xfrm>
          <a:prstGeom prst="triangle">
            <a:avLst>
              <a:gd name="adj" fmla="val 100000"/>
            </a:avLst>
          </a:prstGeom>
          <a:solidFill>
            <a:srgbClr val="00B0F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L 形 20"/>
          <p:cNvSpPr/>
          <p:nvPr/>
        </p:nvSpPr>
        <p:spPr>
          <a:xfrm rot="5400000">
            <a:off x="7125240" y="1931362"/>
            <a:ext cx="1131303" cy="1882463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0B0F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矩形 22"/>
          <p:cNvSpPr/>
          <p:nvPr/>
        </p:nvSpPr>
        <p:spPr>
          <a:xfrm>
            <a:off x="6936397" y="2493813"/>
            <a:ext cx="1699498" cy="148971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文本框 24"/>
          <p:cNvSpPr txBox="1"/>
          <p:nvPr/>
        </p:nvSpPr>
        <p:spPr>
          <a:xfrm>
            <a:off x="4951135" y="3106566"/>
            <a:ext cx="1699498" cy="14897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0" tIns="83820" rIns="83820" bIns="83820" numCol="1" spcCol="1270" anchor="t" anchorCtr="0">
            <a:noAutofit/>
          </a:bodyPr>
          <a:lstStyle/>
          <a:p>
            <a:pPr lvl="0" defTabSz="1066800">
              <a:lnSpc>
                <a:spcPct val="90000"/>
              </a:lnSpc>
              <a:spcAft>
                <a:spcPct val="350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测试、验证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066800">
              <a:lnSpc>
                <a:spcPct val="90000"/>
              </a:lnSpc>
              <a:spcAft>
                <a:spcPct val="350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部署规则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57710" y="2548582"/>
            <a:ext cx="1967723" cy="14897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0" tIns="83820" rIns="83820" bIns="83820" numCol="1" spcCol="1270" anchor="t" anchorCtr="0">
            <a:noAutofit/>
          </a:bodyPr>
          <a:lstStyle/>
          <a:p>
            <a:pPr lvl="0" defTabSz="1066800">
              <a:lnSpc>
                <a:spcPct val="90000"/>
              </a:lnSpc>
              <a:spcAft>
                <a:spcPct val="350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Fact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066800">
              <a:lnSpc>
                <a:spcPct val="90000"/>
              </a:lnSpc>
              <a:spcAft>
                <a:spcPct val="350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激活规则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066800">
              <a:lnSpc>
                <a:spcPct val="90000"/>
              </a:lnSpc>
              <a:spcAft>
                <a:spcPct val="350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执行规则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066800">
              <a:lnSpc>
                <a:spcPct val="90000"/>
              </a:lnSpc>
              <a:spcAft>
                <a:spcPct val="350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返回规则执行结果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1520" y="1052736"/>
            <a:ext cx="2880320" cy="5078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规则引擎使用流程</a:t>
            </a:r>
          </a:p>
        </p:txBody>
      </p:sp>
    </p:spTree>
    <p:extLst>
      <p:ext uri="{BB962C8B-B14F-4D97-AF65-F5344CB8AC3E}">
        <p14:creationId xmlns:p14="http://schemas.microsoft.com/office/powerpoint/2010/main" val="126109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28800"/>
            <a:ext cx="8255712" cy="4318017"/>
          </a:xfrm>
          <a:prstGeom prst="rect">
            <a:avLst/>
          </a:prstGeom>
        </p:spPr>
      </p:pic>
      <p:sp>
        <p:nvSpPr>
          <p:cNvPr id="3" name="矩形 6"/>
          <p:cNvSpPr>
            <a:spLocks/>
          </p:cNvSpPr>
          <p:nvPr/>
        </p:nvSpPr>
        <p:spPr bwMode="auto">
          <a:xfrm>
            <a:off x="107504" y="332656"/>
            <a:ext cx="3096344" cy="388938"/>
          </a:xfrm>
          <a:prstGeom prst="rect">
            <a:avLst/>
          </a:prstGeom>
          <a:solidFill>
            <a:srgbClr val="008CD6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ctr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BRMC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的建设和规划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1005920"/>
            <a:ext cx="1196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BRMC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01246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D0E8D1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17719</TotalTime>
  <Pages>0</Pages>
  <Words>217</Words>
  <Characters>0</Characters>
  <Application>Microsoft Office PowerPoint</Application>
  <DocSecurity>0</DocSecurity>
  <PresentationFormat>全屏显示(4:3)</PresentationFormat>
  <Lines>0</Lines>
  <Paragraphs>78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黑体</vt:lpstr>
      <vt:lpstr>宋体</vt:lpstr>
      <vt:lpstr>微软雅黑</vt:lpstr>
      <vt:lpstr>Arial</vt:lpstr>
      <vt:lpstr>Arial Rounded MT Bold</vt:lpstr>
      <vt:lpstr>Calibri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Sharon Ying (应舒瑾)</dc:creator>
  <cp:keywords/>
  <dc:description/>
  <cp:lastModifiedBy>Xijin Zeng (曾锡金)</cp:lastModifiedBy>
  <cp:revision>1327</cp:revision>
  <dcterms:created xsi:type="dcterms:W3CDTF">2015-02-11T06:34:43Z</dcterms:created>
  <dcterms:modified xsi:type="dcterms:W3CDTF">2017-06-05T07:20:29Z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