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8" autoAdjust="0"/>
    <p:restoredTop sz="81224" autoAdjust="0"/>
  </p:normalViewPr>
  <p:slideViewPr>
    <p:cSldViewPr snapToGrid="0">
      <p:cViewPr varScale="1">
        <p:scale>
          <a:sx n="80" d="100"/>
          <a:sy n="80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68E88-5B46-4BCE-8DD3-8920870D5D19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43AE4-D27B-4C2D-8C83-FFBB88430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8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优点：这种每次只用重新编译改变的文件。</a:t>
            </a:r>
            <a:endParaRPr lang="en-US" altLang="zh-CN" dirty="0" smtClean="0"/>
          </a:p>
          <a:p>
            <a:r>
              <a:rPr lang="zh-CN" altLang="en-US" dirty="0" smtClean="0"/>
              <a:t>缺点：复杂的依赖关系让重新编译变的困难。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3AE4-D27B-4C2D-8C83-FFBB88430E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3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Make</a:t>
            </a:r>
            <a:r>
              <a:rPr lang="zh-CN" altLang="en-US" dirty="0" smtClean="0"/>
              <a:t>版本分为好几种，我们主要使用</a:t>
            </a:r>
            <a:r>
              <a:rPr lang="en-US" altLang="zh-CN" dirty="0" smtClean="0"/>
              <a:t>GNU Make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3AE4-D27B-4C2D-8C83-FFBB88430E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5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通常是我们要生成的文件的名字，摆放的顺序不重要，但第一个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是默认的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不带参数时，自动执行第一个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也可以是要求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完成的动作，执行这种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后并不能得到和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同名的文件，因此，也称为伪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target(phony target)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命令可以是任何一个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能运行的命令。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3AE4-D27B-4C2D-8C83-FFBB88430E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8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宏定义</a:t>
            </a:r>
            <a:endParaRPr lang="en-US" altLang="zh-CN" dirty="0" smtClean="0"/>
          </a:p>
          <a:p>
            <a:r>
              <a:rPr lang="en-US" altLang="zh-CN" dirty="0" smtClean="0"/>
              <a:t>.PHONY  (</a:t>
            </a:r>
            <a:r>
              <a:rPr lang="zh-CN" altLang="en-US" dirty="0" smtClean="0"/>
              <a:t>不检测依赖，防止存在重名文件</a:t>
            </a:r>
            <a:endParaRPr lang="en-US" altLang="zh-CN" dirty="0" smtClean="0"/>
          </a:p>
          <a:p>
            <a:r>
              <a:rPr lang="en-US" altLang="zh-CN" dirty="0" smtClean="0"/>
              <a:t>All</a:t>
            </a:r>
          </a:p>
          <a:p>
            <a:r>
              <a:rPr lang="en-US" altLang="zh-CN" dirty="0" smtClean="0"/>
              <a:t>Clean</a:t>
            </a:r>
          </a:p>
          <a:p>
            <a:r>
              <a:rPr lang="en-US" altLang="zh-CN" dirty="0" smtClean="0"/>
              <a:t>Include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$&lt;”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表示所有的依赖目标集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$@”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表示目标集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所有比目标文件更新的依赖文件列表，空格分割。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阮一峰：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http://www.ruanyifeng.com/blog/2015/02/make.html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3AE4-D27B-4C2D-8C83-FFBB88430E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6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3AE4-D27B-4C2D-8C83-FFBB88430E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9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廖雪峰：</a:t>
            </a:r>
            <a:r>
              <a:rPr lang="en-US" altLang="zh-CN" dirty="0" smtClean="0"/>
              <a:t>http://www.liaoxuefeng.com/wiki/0013739516305929606dd18361248578c67b8067c8c017b000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3AE4-D27B-4C2D-8C83-FFBB88430E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17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4A0C-25F3-4416-BDE7-F8503C7BC3B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466-3D86-48B6-A793-28C0438F1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6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4A0C-25F3-4416-BDE7-F8503C7BC3B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466-3D86-48B6-A793-28C0438F1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5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4A0C-25F3-4416-BDE7-F8503C7BC3B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466-3D86-48B6-A793-28C0438F1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4A0C-25F3-4416-BDE7-F8503C7BC3B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466-3D86-48B6-A793-28C0438F1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5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4A0C-25F3-4416-BDE7-F8503C7BC3B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466-3D86-48B6-A793-28C0438F1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4A0C-25F3-4416-BDE7-F8503C7BC3B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466-3D86-48B6-A793-28C0438F1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4A0C-25F3-4416-BDE7-F8503C7BC3B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466-3D86-48B6-A793-28C0438F1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39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4A0C-25F3-4416-BDE7-F8503C7BC3B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466-3D86-48B6-A793-28C0438F1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4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4A0C-25F3-4416-BDE7-F8503C7BC3B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466-3D86-48B6-A793-28C0438F1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77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4A0C-25F3-4416-BDE7-F8503C7BC3B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466-3D86-48B6-A793-28C0438F1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2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4A0C-25F3-4416-BDE7-F8503C7BC3B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466-3D86-48B6-A793-28C0438F1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5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4A0C-25F3-4416-BDE7-F8503C7BC3B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D5466-3D86-48B6-A793-28C0438F1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4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讲</a:t>
            </a:r>
            <a:r>
              <a:rPr lang="zh-CN" altLang="en-US" dirty="0" smtClean="0"/>
              <a:t>点故事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cc</a:t>
            </a:r>
            <a:r>
              <a:rPr lang="zh-CN" altLang="en-US" dirty="0"/>
              <a:t>、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、</a:t>
            </a:r>
            <a:r>
              <a:rPr lang="en-US" altLang="zh-CN" dirty="0"/>
              <a:t>G</a:t>
            </a:r>
            <a:r>
              <a:rPr lang="en-US" altLang="zh-CN" dirty="0" smtClean="0"/>
              <a:t>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6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9193"/>
            <a:ext cx="10515600" cy="4351339"/>
          </a:xfrm>
        </p:spPr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管理的文件夹被叫做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仓库或者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版本库。</a:t>
            </a:r>
            <a:endParaRPr lang="en-US" altLang="zh-CN" dirty="0" smtClean="0"/>
          </a:p>
          <a:p>
            <a:r>
              <a:rPr lang="zh-CN" altLang="en-US" dirty="0" smtClean="0"/>
              <a:t>仓库分为本地仓库和远程仓库。</a:t>
            </a:r>
            <a:endParaRPr lang="en-US" altLang="zh-CN" dirty="0" smtClean="0"/>
          </a:p>
          <a:p>
            <a:r>
              <a:rPr lang="zh-CN" altLang="en-US" dirty="0" smtClean="0"/>
              <a:t>本地仓库分为两个区</a:t>
            </a:r>
            <a:r>
              <a:rPr lang="en-US" altLang="zh-CN" dirty="0" smtClean="0"/>
              <a:t>——</a:t>
            </a:r>
            <a:r>
              <a:rPr lang="zh-CN" altLang="en-US" b="1" dirty="0" smtClean="0"/>
              <a:t>工作区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Working Directory</a:t>
            </a:r>
            <a:r>
              <a:rPr lang="zh-CN" altLang="en-US" dirty="0"/>
              <a:t>）和</a:t>
            </a:r>
            <a:r>
              <a:rPr lang="zh-CN" altLang="en-US" b="1" dirty="0"/>
              <a:t>版本库</a:t>
            </a:r>
            <a:r>
              <a:rPr lang="zh-CN" altLang="en-US" dirty="0"/>
              <a:t>（</a:t>
            </a:r>
            <a:r>
              <a:rPr lang="en-US" altLang="zh-CN" dirty="0"/>
              <a:t>Repository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/>
              <a:t>版本</a:t>
            </a:r>
            <a:r>
              <a:rPr lang="zh-CN" altLang="en-US" dirty="0" smtClean="0"/>
              <a:t>库中有</a:t>
            </a:r>
            <a:r>
              <a:rPr lang="zh-CN" altLang="en-US" b="1" dirty="0" smtClean="0"/>
              <a:t>缓存区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Stage</a:t>
            </a:r>
            <a:r>
              <a:rPr lang="zh-CN" altLang="en-US" dirty="0"/>
              <a:t>或称为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）和由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指向的分支（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）。（当然还有其他很多东西）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56" y="1690688"/>
            <a:ext cx="8986647" cy="361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6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用法简介</a:t>
            </a:r>
            <a:endParaRPr lang="en-US" altLang="zh-CN" dirty="0" smtClean="0"/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it init</a:t>
            </a:r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it clone</a:t>
            </a:r>
          </a:p>
          <a:p>
            <a:r>
              <a:rPr lang="zh-CN" altLang="en-US" dirty="0" smtClean="0"/>
              <a:t>添加改动</a:t>
            </a:r>
            <a:endParaRPr lang="en-US" altLang="zh-CN" dirty="0" smtClean="0"/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it add</a:t>
            </a:r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it commit</a:t>
            </a:r>
          </a:p>
          <a:p>
            <a:r>
              <a:rPr lang="zh-CN" altLang="en-US" dirty="0"/>
              <a:t>同步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pull</a:t>
            </a:r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it push</a:t>
            </a:r>
          </a:p>
          <a:p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it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37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GCC</a:t>
            </a:r>
            <a:r>
              <a:rPr lang="zh-CN" altLang="en-US" dirty="0" smtClean="0"/>
              <a:t>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GNU</a:t>
            </a:r>
            <a:r>
              <a:rPr lang="zh-CN" altLang="en-US" b="1" dirty="0" smtClean="0"/>
              <a:t>编译器套装</a:t>
            </a:r>
            <a:r>
              <a:rPr lang="zh-CN" altLang="en-US" dirty="0" smtClean="0"/>
              <a:t>（英语：</a:t>
            </a:r>
            <a:r>
              <a:rPr lang="en-US" altLang="zh-CN" dirty="0" smtClean="0"/>
              <a:t>GNU Compiler Collection</a:t>
            </a:r>
            <a:r>
              <a:rPr lang="zh-CN" altLang="en-US" dirty="0" smtClean="0"/>
              <a:t>，缩写为</a:t>
            </a:r>
            <a:r>
              <a:rPr lang="en-US" altLang="zh-CN" b="1" dirty="0" smtClean="0"/>
              <a:t>GCC</a:t>
            </a:r>
            <a:r>
              <a:rPr lang="zh-CN" altLang="en-US" dirty="0" smtClean="0"/>
              <a:t>），一套编程语言编译器，以</a:t>
            </a:r>
            <a:r>
              <a:rPr lang="en-US" altLang="zh-CN" dirty="0" smtClean="0"/>
              <a:t>GPL</a:t>
            </a:r>
            <a:r>
              <a:rPr lang="zh-CN" altLang="en-US" dirty="0" smtClean="0"/>
              <a:t>及</a:t>
            </a:r>
            <a:r>
              <a:rPr lang="en-US" altLang="zh-CN" dirty="0" smtClean="0"/>
              <a:t>LGPL</a:t>
            </a:r>
            <a:r>
              <a:rPr lang="zh-CN" altLang="en-US" dirty="0" smtClean="0"/>
              <a:t>许可证所发行的自由软件，也是</a:t>
            </a:r>
            <a:r>
              <a:rPr lang="en-US" altLang="zh-CN" dirty="0" smtClean="0"/>
              <a:t>GNU</a:t>
            </a:r>
            <a:r>
              <a:rPr lang="zh-CN" altLang="en-US" dirty="0" smtClean="0"/>
              <a:t>项目的关键部分，也是</a:t>
            </a:r>
            <a:r>
              <a:rPr lang="en-US" altLang="zh-CN" dirty="0" smtClean="0"/>
              <a:t>GNU</a:t>
            </a:r>
            <a:r>
              <a:rPr lang="zh-CN" altLang="en-US" dirty="0" smtClean="0"/>
              <a:t>工具链的主要组成部分之一。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（特别是其中的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语言编译器）也常被认为是跨平台编译器的事实标准。</a:t>
            </a:r>
            <a:endParaRPr lang="en-US" altLang="zh-CN" dirty="0" smtClean="0"/>
          </a:p>
          <a:p>
            <a:r>
              <a:rPr lang="zh-CN" altLang="en-US" dirty="0" smtClean="0"/>
              <a:t>原名为</a:t>
            </a:r>
            <a:r>
              <a:rPr lang="en-US" altLang="zh-CN" b="1" dirty="0" smtClean="0"/>
              <a:t>GNU C</a:t>
            </a:r>
            <a:r>
              <a:rPr lang="zh-CN" altLang="en-US" b="1" dirty="0" smtClean="0"/>
              <a:t>语言编译器</a:t>
            </a:r>
            <a:r>
              <a:rPr lang="zh-CN" altLang="en-US" dirty="0" smtClean="0"/>
              <a:t>（</a:t>
            </a:r>
            <a:r>
              <a:rPr lang="en-US" altLang="zh-CN" b="1" dirty="0" smtClean="0"/>
              <a:t>GNU C Compiler</a:t>
            </a:r>
            <a:r>
              <a:rPr lang="zh-CN" altLang="en-US" dirty="0" smtClean="0"/>
              <a:t>），因为它原本只能处理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语言。</a:t>
            </a:r>
            <a:r>
              <a:rPr lang="en-US" altLang="zh-CN" dirty="0" smtClean="0"/>
              <a:t>GCC</a:t>
            </a:r>
            <a:r>
              <a:rPr lang="zh-CN" altLang="en-US" dirty="0" smtClean="0"/>
              <a:t>很快地扩展，变得可处理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。之后也变得可处理</a:t>
            </a:r>
            <a:r>
              <a:rPr lang="en-US" altLang="zh-CN" dirty="0" smtClean="0"/>
              <a:t>Fortran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Objective-C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Ada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Go</a:t>
            </a:r>
            <a:r>
              <a:rPr lang="zh-CN" altLang="en-US" dirty="0" smtClean="0"/>
              <a:t>与其他语言。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					</a:t>
            </a:r>
            <a:r>
              <a:rPr lang="en-US" altLang="zh-CN" sz="2000" dirty="0"/>
              <a:t>——</a:t>
            </a:r>
            <a:r>
              <a:rPr lang="zh-CN" altLang="en-US" sz="2000" dirty="0"/>
              <a:t>以上内容摘自中文维基百科</a:t>
            </a:r>
            <a:endParaRPr lang="zh-CN" altLang="en-US" dirty="0" smtClean="0"/>
          </a:p>
          <a:p>
            <a:pPr marL="2743131" lvl="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7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GCC</a:t>
            </a:r>
            <a:r>
              <a:rPr lang="zh-CN" altLang="en-US" dirty="0" smtClean="0"/>
              <a:t>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语法：</a:t>
            </a:r>
            <a:r>
              <a:rPr lang="en-US" altLang="zh-CN" dirty="0" smtClean="0"/>
              <a:t>gcc (</a:t>
            </a:r>
            <a:r>
              <a:rPr lang="zh-CN" altLang="en-US" dirty="0"/>
              <a:t>选项</a:t>
            </a:r>
            <a:r>
              <a:rPr lang="en-US" altLang="zh-CN" dirty="0" smtClean="0"/>
              <a:t>) (</a:t>
            </a:r>
            <a:r>
              <a:rPr lang="zh-CN" altLang="en-US" dirty="0"/>
              <a:t>参数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lvl="1"/>
            <a:r>
              <a:rPr lang="en-US" altLang="zh-CN" dirty="0"/>
              <a:t>-o</a:t>
            </a:r>
            <a:r>
              <a:rPr lang="zh-CN" altLang="en-US" dirty="0"/>
              <a:t>：指定生成的输出文件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-S</a:t>
            </a:r>
            <a:r>
              <a:rPr lang="zh-CN" altLang="en-US" dirty="0"/>
              <a:t>：将</a:t>
            </a:r>
            <a:r>
              <a:rPr lang="en-US" altLang="zh-CN" dirty="0"/>
              <a:t>C</a:t>
            </a:r>
            <a:r>
              <a:rPr lang="zh-CN" altLang="en-US" dirty="0"/>
              <a:t>代码转换为汇编代码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-wall</a:t>
            </a:r>
            <a:r>
              <a:rPr lang="zh-CN" altLang="en-US" dirty="0"/>
              <a:t>：显示警告信息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/>
              <a:t>-c</a:t>
            </a:r>
            <a:r>
              <a:rPr lang="zh-CN" altLang="en-US" dirty="0"/>
              <a:t>：仅执行编译操作，不进行连接</a:t>
            </a:r>
            <a:r>
              <a:rPr lang="zh-CN" altLang="en-US" dirty="0" smtClean="0"/>
              <a:t>操作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-M</a:t>
            </a:r>
            <a:r>
              <a:rPr lang="zh-CN" altLang="en-US" dirty="0" smtClean="0"/>
              <a:t>：列出依赖。</a:t>
            </a:r>
            <a:endParaRPr lang="en-US" altLang="zh-CN" dirty="0" smtClean="0"/>
          </a:p>
          <a:p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源文件：指定</a:t>
            </a:r>
            <a:r>
              <a:rPr lang="en-US" altLang="zh-CN" dirty="0"/>
              <a:t>C</a:t>
            </a:r>
            <a:r>
              <a:rPr lang="zh-CN" altLang="en-US" dirty="0"/>
              <a:t>语言源代码文件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958" y="1668656"/>
            <a:ext cx="5370597" cy="2310607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8855516" y="1258692"/>
            <a:ext cx="407479" cy="729063"/>
          </a:xfrm>
          <a:prstGeom prst="straightConnector1">
            <a:avLst/>
          </a:prstGeom>
          <a:ln w="698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0331199" y="3048307"/>
            <a:ext cx="92476" cy="1087924"/>
          </a:xfrm>
          <a:prstGeom prst="straightConnector1">
            <a:avLst/>
          </a:prstGeom>
          <a:ln w="698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249994" y="704743"/>
            <a:ext cx="359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默认生成名为</a:t>
            </a:r>
            <a:r>
              <a:rPr lang="en-US" altLang="zh-CN" dirty="0" err="1"/>
              <a:t>a.out</a:t>
            </a:r>
            <a:r>
              <a:rPr lang="zh-CN" altLang="en-US" dirty="0"/>
              <a:t>的可执行文件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平台为</a:t>
            </a:r>
            <a:r>
              <a:rPr lang="en-US" altLang="zh-CN" dirty="0"/>
              <a:t>a.exe</a:t>
            </a:r>
            <a:r>
              <a:rPr lang="zh-CN" altLang="en-US" dirty="0"/>
              <a:t>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997423" y="4136232"/>
            <a:ext cx="3688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-o</a:t>
            </a:r>
            <a:r>
              <a:rPr lang="zh-CN" altLang="en-US" dirty="0"/>
              <a:t>选项指定生成的可执行文件的文件名</a:t>
            </a:r>
            <a:r>
              <a:rPr lang="en-US" altLang="zh-CN" dirty="0"/>
              <a:t>test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平台为</a:t>
            </a:r>
            <a:r>
              <a:rPr lang="en-US" altLang="zh-CN" dirty="0"/>
              <a:t>test.exe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064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1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GCC</a:t>
            </a:r>
            <a:r>
              <a:rPr lang="zh-CN" altLang="en-US" dirty="0"/>
              <a:t>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同时编译多个文件时怎么办呢？</a:t>
            </a:r>
            <a:endParaRPr lang="en-US" altLang="zh-CN" dirty="0"/>
          </a:p>
          <a:p>
            <a:r>
              <a:rPr lang="en-US" altLang="zh-CN" dirty="0"/>
              <a:t>gcc testfun.c test.c -o </a:t>
            </a:r>
            <a:r>
              <a:rPr lang="en-US" altLang="zh-CN" dirty="0" smtClean="0"/>
              <a:t>test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40" y="2892255"/>
            <a:ext cx="7998263" cy="32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GCC</a:t>
            </a:r>
            <a:r>
              <a:rPr lang="zh-CN" altLang="en-US" dirty="0" smtClean="0"/>
              <a:t>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/>
              <a:t>testfun.c</a:t>
            </a:r>
            <a:r>
              <a:rPr lang="zh-CN" altLang="en-US" dirty="0"/>
              <a:t>编译成</a:t>
            </a:r>
            <a:r>
              <a:rPr lang="en-US" altLang="zh-CN" dirty="0" smtClean="0"/>
              <a:t>testfun.o</a:t>
            </a:r>
          </a:p>
          <a:p>
            <a:pPr lvl="1"/>
            <a:r>
              <a:rPr lang="en-US" altLang="zh-CN" dirty="0" smtClean="0"/>
              <a:t>gcc </a:t>
            </a:r>
            <a:r>
              <a:rPr lang="en-US" altLang="zh-CN" dirty="0"/>
              <a:t>-c </a:t>
            </a:r>
            <a:r>
              <a:rPr lang="en-US" altLang="zh-CN" dirty="0" smtClean="0"/>
              <a:t>testfun.c</a:t>
            </a:r>
          </a:p>
          <a:p>
            <a:r>
              <a:rPr lang="zh-CN" altLang="en-US" dirty="0" smtClean="0"/>
              <a:t>将</a:t>
            </a:r>
            <a:r>
              <a:rPr lang="en-US" altLang="zh-CN" dirty="0"/>
              <a:t>test.c</a:t>
            </a:r>
            <a:r>
              <a:rPr lang="zh-CN" altLang="en-US" dirty="0"/>
              <a:t>编译成</a:t>
            </a:r>
            <a:r>
              <a:rPr lang="en-US" altLang="zh-CN" dirty="0" smtClean="0"/>
              <a:t>test.o</a:t>
            </a:r>
          </a:p>
          <a:p>
            <a:pPr lvl="1"/>
            <a:r>
              <a:rPr lang="en-US" altLang="zh-CN" dirty="0"/>
              <a:t>gcc -c test.c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/>
              <a:t>testfun.o</a:t>
            </a:r>
            <a:r>
              <a:rPr lang="zh-CN" altLang="en-US" dirty="0"/>
              <a:t>和</a:t>
            </a:r>
            <a:r>
              <a:rPr lang="en-US" altLang="zh-CN" dirty="0"/>
              <a:t>test.o</a:t>
            </a:r>
            <a:r>
              <a:rPr lang="zh-CN" altLang="en-US" dirty="0"/>
              <a:t>链接成</a:t>
            </a:r>
            <a:r>
              <a:rPr lang="en-US" altLang="zh-CN" dirty="0" smtClean="0"/>
              <a:t>test</a:t>
            </a:r>
          </a:p>
          <a:p>
            <a:pPr lvl="1"/>
            <a:r>
              <a:rPr lang="en-US" altLang="zh-CN" dirty="0"/>
              <a:t>gcc </a:t>
            </a:r>
            <a:r>
              <a:rPr lang="en-US" altLang="zh-CN" dirty="0" smtClean="0"/>
              <a:t>testfun.o </a:t>
            </a:r>
            <a:r>
              <a:rPr lang="en-US" altLang="zh-CN" dirty="0"/>
              <a:t>test.o -o </a:t>
            </a:r>
            <a:r>
              <a:rPr lang="en-US" altLang="zh-CN" dirty="0" smtClean="0"/>
              <a:t>test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960" y="1690692"/>
            <a:ext cx="13670223" cy="42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Make</a:t>
            </a:r>
            <a:r>
              <a:rPr lang="zh-CN" altLang="en-US" dirty="0" smtClean="0"/>
              <a:t>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在软件开发中，</a:t>
            </a:r>
            <a:r>
              <a:rPr lang="en-US" altLang="zh-CN" b="1" dirty="0"/>
              <a:t>make</a:t>
            </a:r>
            <a:r>
              <a:rPr lang="zh-CN" altLang="en-US" dirty="0"/>
              <a:t>是一个工具程序（</a:t>
            </a:r>
            <a:r>
              <a:rPr lang="en-US" altLang="zh-CN" dirty="0"/>
              <a:t>Utility software</a:t>
            </a:r>
            <a:r>
              <a:rPr lang="zh-CN" altLang="en-US" dirty="0"/>
              <a:t>），经由读取叫做“</a:t>
            </a:r>
            <a:r>
              <a:rPr lang="en-US" altLang="zh-CN" b="1" dirty="0"/>
              <a:t>makefile</a:t>
            </a:r>
            <a:r>
              <a:rPr lang="en-US" altLang="zh-CN" dirty="0"/>
              <a:t>”</a:t>
            </a:r>
            <a:r>
              <a:rPr lang="zh-CN" altLang="en-US" dirty="0"/>
              <a:t>的文件，自动化建构软件。它是一种转化文件形式的工具，转换的目标称为“</a:t>
            </a:r>
            <a:r>
              <a:rPr lang="en-US" altLang="zh-CN" b="1" dirty="0"/>
              <a:t>target</a:t>
            </a:r>
            <a:r>
              <a:rPr lang="en-US" altLang="zh-CN" dirty="0"/>
              <a:t>”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与此同时</a:t>
            </a:r>
            <a:r>
              <a:rPr lang="zh-CN" altLang="en-US" dirty="0"/>
              <a:t>，它也检查文件的依赖关系，如果需要的话，它会调用一些外部软件来完成任务。它的依赖关系检查系统非常简单，主要根据依赖文件的修改时间进行判断。大多数情况下，它被用来编译源代码，生成</a:t>
            </a:r>
            <a:r>
              <a:rPr lang="zh-CN" altLang="en-US" dirty="0" smtClean="0"/>
              <a:t>结果</a:t>
            </a:r>
            <a:r>
              <a:rPr lang="zh-CN" altLang="en-US" dirty="0"/>
              <a:t>代码，然后把结果代码连接起来生成可执行文件或者库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使用叫做“</a:t>
            </a:r>
            <a:r>
              <a:rPr lang="en-US" altLang="zh-CN" b="1" dirty="0"/>
              <a:t>makefile</a:t>
            </a:r>
            <a:r>
              <a:rPr lang="en-US" altLang="zh-CN" dirty="0"/>
              <a:t>”</a:t>
            </a:r>
            <a:r>
              <a:rPr lang="zh-CN" altLang="en-US" dirty="0"/>
              <a:t>的文件来确定一个</a:t>
            </a:r>
            <a:r>
              <a:rPr lang="en-US" altLang="zh-CN" b="1" dirty="0"/>
              <a:t>target</a:t>
            </a:r>
            <a:r>
              <a:rPr lang="zh-CN" altLang="en-US" dirty="0"/>
              <a:t>文件的依赖关系，然后把生成这个</a:t>
            </a:r>
            <a:r>
              <a:rPr lang="en-US" altLang="zh-CN" dirty="0"/>
              <a:t>target</a:t>
            </a:r>
            <a:r>
              <a:rPr lang="zh-CN" altLang="en-US" dirty="0"/>
              <a:t>的相关命令传给</a:t>
            </a:r>
            <a:r>
              <a:rPr lang="en-US" altLang="zh-CN" b="1" dirty="0"/>
              <a:t>shell</a:t>
            </a:r>
            <a:r>
              <a:rPr lang="zh-CN" altLang="en-US" dirty="0"/>
              <a:t>去执行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657509" lvl="8" indent="0">
              <a:buNone/>
            </a:pPr>
            <a:r>
              <a:rPr lang="en-US" altLang="zh-CN" dirty="0" smtClean="0"/>
              <a:t>			</a:t>
            </a:r>
          </a:p>
          <a:p>
            <a:pPr marL="3657509" lvl="8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sz="2000" dirty="0"/>
              <a:t>——</a:t>
            </a:r>
            <a:r>
              <a:rPr lang="zh-CN" altLang="en-US" sz="2000" dirty="0"/>
              <a:t>以上内容摘自中文维基百科</a:t>
            </a:r>
          </a:p>
        </p:txBody>
      </p:sp>
    </p:spTree>
    <p:extLst>
      <p:ext uri="{BB962C8B-B14F-4D97-AF65-F5344CB8AC3E}">
        <p14:creationId xmlns:p14="http://schemas.microsoft.com/office/powerpoint/2010/main" val="32881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r>
              <a:rPr lang="zh-CN" altLang="en-US" dirty="0"/>
              <a:t>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Makefile</a:t>
            </a:r>
            <a:r>
              <a:rPr lang="zh-CN" altLang="en-US" dirty="0" smtClean="0"/>
              <a:t>的格式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08" y="2427241"/>
            <a:ext cx="9968855" cy="38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r>
              <a:rPr lang="zh-CN" altLang="en-US" dirty="0"/>
              <a:t>的故事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举两</a:t>
            </a:r>
            <a:r>
              <a:rPr lang="zh-CN" altLang="en-US" dirty="0"/>
              <a:t>个例子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461863"/>
            <a:ext cx="4366924" cy="24186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658" y="44068"/>
            <a:ext cx="6752381" cy="67871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20" y="5516705"/>
            <a:ext cx="3841416" cy="543763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 flipV="1">
            <a:off x="1888958" y="4609038"/>
            <a:ext cx="1508924" cy="1036625"/>
          </a:xfrm>
          <a:prstGeom prst="straightConnector1">
            <a:avLst/>
          </a:prstGeom>
          <a:ln w="76200" cap="flat" cmpd="sng">
            <a:solidFill>
              <a:srgbClr val="FF0000"/>
            </a:solidFill>
            <a:miter lim="800000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48271" y="2011745"/>
            <a:ext cx="752438" cy="4964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48271" y="2771148"/>
            <a:ext cx="863961" cy="3537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92509" y="3387823"/>
            <a:ext cx="863961" cy="3537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0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Git</a:t>
            </a:r>
            <a:r>
              <a:rPr lang="zh-CN" altLang="en-US" dirty="0" smtClean="0"/>
              <a:t>是</a:t>
            </a:r>
            <a:r>
              <a:rPr lang="zh-CN" altLang="en-US" dirty="0"/>
              <a:t>一个</a:t>
            </a:r>
            <a:r>
              <a:rPr lang="zh-CN" altLang="en-US" b="1" dirty="0"/>
              <a:t>分布式版本控制</a:t>
            </a:r>
            <a:r>
              <a:rPr lang="zh-CN" altLang="en-US" dirty="0"/>
              <a:t>软件，最初由林纳斯</a:t>
            </a:r>
            <a:r>
              <a:rPr lang="en-US" altLang="zh-CN" dirty="0"/>
              <a:t>·</a:t>
            </a:r>
            <a:r>
              <a:rPr lang="zh-CN" altLang="en-US" dirty="0"/>
              <a:t>托瓦兹（</a:t>
            </a:r>
            <a:r>
              <a:rPr lang="en-US" altLang="zh-CN" dirty="0"/>
              <a:t>Linus Torvalds</a:t>
            </a:r>
            <a:r>
              <a:rPr lang="zh-CN" altLang="en-US" dirty="0"/>
              <a:t>）创作，于</a:t>
            </a:r>
            <a:r>
              <a:rPr lang="en-US" altLang="zh-CN" dirty="0"/>
              <a:t>2005</a:t>
            </a:r>
            <a:r>
              <a:rPr lang="zh-CN" altLang="en-US" dirty="0"/>
              <a:t>年以</a:t>
            </a:r>
            <a:r>
              <a:rPr lang="en-US" altLang="zh-CN" dirty="0"/>
              <a:t>GPL</a:t>
            </a:r>
            <a:r>
              <a:rPr lang="zh-CN" altLang="en-US" dirty="0"/>
              <a:t>发布。最初目的是为更好地管理</a:t>
            </a:r>
            <a:r>
              <a:rPr lang="en-US" altLang="zh-CN" dirty="0"/>
              <a:t>Linux</a:t>
            </a:r>
            <a:r>
              <a:rPr lang="zh-CN" altLang="en-US" dirty="0"/>
              <a:t>内核开发而设计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林纳斯</a:t>
            </a:r>
            <a:r>
              <a:rPr lang="en-US" altLang="zh-CN" dirty="0"/>
              <a:t>·</a:t>
            </a:r>
            <a:r>
              <a:rPr lang="zh-CN" altLang="en-US" dirty="0"/>
              <a:t>托瓦兹自嘲地取了这个名字“</a:t>
            </a:r>
            <a:r>
              <a:rPr lang="en-US" altLang="zh-CN" dirty="0"/>
              <a:t>git”</a:t>
            </a:r>
            <a:r>
              <a:rPr lang="zh-CN" altLang="en-US" dirty="0"/>
              <a:t>，该词源自英国俚语，意思大约是“混账”。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I'm an egotistical bastard, and I name all my projects after myself. First Linux, now git.”</a:t>
            </a:r>
            <a:endParaRPr lang="en-US" altLang="zh-CN" dirty="0" smtClean="0"/>
          </a:p>
          <a:p>
            <a:pPr marL="457189" lvl="1" indent="0">
              <a:buNone/>
            </a:pPr>
            <a:endParaRPr lang="en-US" altLang="zh-CN" sz="2000" dirty="0"/>
          </a:p>
          <a:p>
            <a:pPr marL="457189" lvl="1" indent="0">
              <a:buNone/>
            </a:pPr>
            <a:endParaRPr lang="en-US" altLang="zh-CN" sz="2000" dirty="0"/>
          </a:p>
          <a:p>
            <a:pPr marL="457189" lvl="1" indent="0">
              <a:buNone/>
            </a:pPr>
            <a:r>
              <a:rPr lang="en-US" altLang="zh-CN" sz="2000" dirty="0"/>
              <a:t>							——</a:t>
            </a:r>
            <a:r>
              <a:rPr lang="zh-CN" altLang="en-US" sz="2000" dirty="0"/>
              <a:t>以上内容摘自中文维基百科</a:t>
            </a:r>
            <a:endParaRPr lang="zh-CN" altLang="en-US" dirty="0"/>
          </a:p>
          <a:p>
            <a:pPr marL="457189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553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795</Words>
  <Application>Microsoft Office PowerPoint</Application>
  <PresentationFormat>宽屏</PresentationFormat>
  <Paragraphs>90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讲点故事</vt:lpstr>
      <vt:lpstr>GCC的故事</vt:lpstr>
      <vt:lpstr>GCC的故事</vt:lpstr>
      <vt:lpstr>GCC的故事</vt:lpstr>
      <vt:lpstr>GCC的故事</vt:lpstr>
      <vt:lpstr>Make的故事</vt:lpstr>
      <vt:lpstr>Make的故事</vt:lpstr>
      <vt:lpstr>Make的故事</vt:lpstr>
      <vt:lpstr>Git的故事</vt:lpstr>
      <vt:lpstr>Git的故事</vt:lpstr>
      <vt:lpstr>Git的故事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讲点故事</dc:title>
  <dc:creator>岳桐宇</dc:creator>
  <cp:lastModifiedBy>岳桐宇</cp:lastModifiedBy>
  <cp:revision>47</cp:revision>
  <dcterms:created xsi:type="dcterms:W3CDTF">2017-02-25T08:50:14Z</dcterms:created>
  <dcterms:modified xsi:type="dcterms:W3CDTF">2017-03-01T12:57:22Z</dcterms:modified>
</cp:coreProperties>
</file>