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ab2 课下任务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Lab2 课下任务</a:t>
            </a:r>
          </a:p>
        </p:txBody>
      </p:sp>
      <p:sp>
        <p:nvSpPr>
          <p:cNvPr id="120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ab2 课下任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Lab2 课下任务</a:t>
            </a:r>
          </a:p>
        </p:txBody>
      </p:sp>
      <p:sp>
        <p:nvSpPr>
          <p:cNvPr id="147" name="TLB运行机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2pPr marL="859366" indent="-414866">
              <a:spcBef>
                <a:spcPts val="3200"/>
              </a:spcBef>
              <a:defRPr sz="2800"/>
            </a:lvl2pPr>
          </a:lstStyle>
          <a:p>
            <a:pPr/>
            <a:r>
              <a:t>TLB运行机制</a:t>
            </a:r>
          </a:p>
          <a:p>
            <a:pPr lvl="1"/>
            <a:r>
              <a:t>阅读tlb_asm.S中的代码，查阅MIPS手册，了解硬件运作机制。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ab2 课下任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Lab2 课下任务</a:t>
            </a:r>
          </a:p>
        </p:txBody>
      </p:sp>
      <p:sp>
        <p:nvSpPr>
          <p:cNvPr id="150" name="任务目标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任务目标：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掌握内存访问原理，了解MIPS内存映射布局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了解queue.h中的数据结构并使用宏函数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使用空闲链表实现物理内存管理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了解tlb的运行机制</a:t>
            </a:r>
          </a:p>
          <a:p>
            <a:pPr lvl="1" marL="833437" indent="-388937">
              <a:spcBef>
                <a:spcPts val="320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建立二级页表实现虚拟内存管理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ab2 课下任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Lab2 课下任务</a:t>
            </a:r>
          </a:p>
        </p:txBody>
      </p:sp>
      <p:sp>
        <p:nvSpPr>
          <p:cNvPr id="153" name="虚拟内存管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虚拟内存管理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二级页表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lvl="1" marL="833437" indent="-388937">
              <a:spcBef>
                <a:spcPts val="3200"/>
              </a:spcBef>
              <a:defRPr sz="2800"/>
            </a:pPr>
            <a:r>
              <a:t>区别什么时候需要用虚拟地址，什么时候需要用物理地址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仔细阅读mmu.h和相关代码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lvl="1" marL="833437" indent="-388937">
              <a:spcBef>
                <a:spcPts val="3200"/>
              </a:spcBef>
              <a:defRPr sz="2800"/>
            </a:pPr>
            <a:r>
              <a:t>概念模糊可以多翻翻书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ab2 课下任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Lab2 课下任务</a:t>
            </a:r>
          </a:p>
        </p:txBody>
      </p:sp>
      <p:sp>
        <p:nvSpPr>
          <p:cNvPr id="123" name="任务目标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任务目标：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掌握内存访问原理，了解MIPS内存映射布局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了解queue.h中的数据结构并使用宏函数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使用空闲链表实现物理内存管理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了解tlb的运行机制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建立二级页表实现虚拟内存管理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ab2 课下任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Lab2 课下任务</a:t>
            </a:r>
          </a:p>
        </p:txBody>
      </p:sp>
      <p:sp>
        <p:nvSpPr>
          <p:cNvPr id="126" name="任务目标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任务目标：</a:t>
            </a:r>
          </a:p>
          <a:p>
            <a:pPr lvl="1" marL="833437" indent="-388937">
              <a:spcBef>
                <a:spcPts val="320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掌握内存访问原理，了解MIPS内存映射布局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了解queue.h中的数据结构并使用宏函数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使用空闲链表实现物理内存管理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了解tlb的运行机制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建立二级页表实现虚拟内存管理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ab2 课下任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Lab2 课下任务</a:t>
            </a:r>
          </a:p>
        </p:txBody>
      </p:sp>
      <p:sp>
        <p:nvSpPr>
          <p:cNvPr id="129" name="内存访问原理与MIPS内存映射布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375" indent="-333375" defTabSz="438150">
              <a:spcBef>
                <a:spcPts val="3100"/>
              </a:spcBef>
              <a:defRPr sz="2400"/>
            </a:pPr>
            <a:r>
              <a:t>内存访问原理与MIPS内存映射布局</a:t>
            </a:r>
          </a:p>
          <a:p>
            <a:pPr lvl="1" marL="625078" indent="-291703" defTabSz="438150">
              <a:spcBef>
                <a:spcPts val="2400"/>
              </a:spcBef>
              <a:defRPr b="1" sz="2100"/>
            </a:pPr>
            <a:r>
              <a:t>MMU和TLB</a:t>
            </a:r>
            <a:endParaRPr sz="900">
              <a:latin typeface="Times"/>
              <a:ea typeface="Times"/>
              <a:cs typeface="Times"/>
              <a:sym typeface="Times"/>
            </a:endParaRPr>
          </a:p>
          <a:p>
            <a:pPr lvl="2" marL="958453" indent="-291703" defTabSz="438150">
              <a:spcBef>
                <a:spcPts val="2400"/>
              </a:spcBef>
              <a:defRPr sz="2100"/>
            </a:pPr>
            <a:r>
              <a:t>理论课已经介绍过，需要结合教程进一步了解</a:t>
            </a:r>
            <a:endParaRPr sz="900">
              <a:latin typeface="Times"/>
              <a:ea typeface="Times"/>
              <a:cs typeface="Times"/>
              <a:sym typeface="Times"/>
            </a:endParaRPr>
          </a:p>
          <a:p>
            <a:pPr lvl="2" marL="958453" indent="-291703" defTabSz="438150">
              <a:spcBef>
                <a:spcPts val="2400"/>
              </a:spcBef>
              <a:defRPr sz="2100"/>
            </a:pPr>
            <a:r>
              <a:t>了解MMU和TLB在硬件中的位置和作用</a:t>
            </a:r>
            <a:endParaRPr sz="900">
              <a:latin typeface="Times"/>
              <a:ea typeface="Times"/>
              <a:cs typeface="Times"/>
              <a:sym typeface="Times"/>
            </a:endParaRPr>
          </a:p>
          <a:p>
            <a:pPr lvl="1" marL="625078" indent="-291703" defTabSz="438150">
              <a:spcBef>
                <a:spcPts val="2400"/>
              </a:spcBef>
              <a:defRPr b="1" sz="2100"/>
            </a:pPr>
            <a:r>
              <a:t>内存访问</a:t>
            </a:r>
          </a:p>
          <a:p>
            <a:pPr lvl="2" marL="958453" indent="-291703" defTabSz="438150">
              <a:spcBef>
                <a:spcPts val="2400"/>
              </a:spcBef>
              <a:defRPr sz="2100"/>
            </a:pPr>
            <a:r>
              <a:t>理解CPU、cache、MMU、TLB、内存参与构成的完整访存体系</a:t>
            </a:r>
            <a:endParaRPr sz="900">
              <a:latin typeface="Times"/>
              <a:ea typeface="Times"/>
              <a:cs typeface="Times"/>
              <a:sym typeface="Times"/>
            </a:endParaRPr>
          </a:p>
          <a:p>
            <a:pPr lvl="2" marL="958453" indent="-291703" defTabSz="438150">
              <a:spcBef>
                <a:spcPts val="2400"/>
              </a:spcBef>
              <a:defRPr sz="2100"/>
            </a:pPr>
            <a:r>
              <a:t>请认真对待相关思考题</a:t>
            </a:r>
          </a:p>
          <a:p>
            <a:pPr lvl="1" marL="666750" indent="-333375" defTabSz="438150">
              <a:spcBef>
                <a:spcPts val="3100"/>
              </a:spcBef>
              <a:defRPr b="1" sz="2250"/>
            </a:pPr>
            <a:r>
              <a:t>MIPS内存映射布局</a:t>
            </a:r>
          </a:p>
          <a:p>
            <a:pPr lvl="2" marL="1000125" indent="-333375" defTabSz="438150">
              <a:spcBef>
                <a:spcPts val="3100"/>
              </a:spcBef>
              <a:defRPr sz="2250"/>
            </a:pPr>
            <a:r>
              <a:t>了解不同位置虚存的访问方法即可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ab2 课下任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Lab2 课下任务</a:t>
            </a:r>
          </a:p>
        </p:txBody>
      </p:sp>
      <p:sp>
        <p:nvSpPr>
          <p:cNvPr id="132" name="任务目标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任务目标：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掌握内存访问原理，了解MIPS内存映射布局</a:t>
            </a:r>
          </a:p>
          <a:p>
            <a:pPr lvl="1" marL="833437" indent="-388937">
              <a:spcBef>
                <a:spcPts val="320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了解queue.h中的数据结构并使用宏函数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使用空闲链表实现物理内存管理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了解tlb的运行机制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建立二级页表实现虚拟内存管理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ab2 课下任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Lab2 课下任务</a:t>
            </a:r>
          </a:p>
        </p:txBody>
      </p:sp>
      <p:sp>
        <p:nvSpPr>
          <p:cNvPr id="135" name="了解queue.h中的数据结构并使用宏函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2pPr marL="833437" indent="-388937">
              <a:spcBef>
                <a:spcPts val="3200"/>
              </a:spcBef>
              <a:defRPr sz="2800"/>
            </a:lvl2pPr>
          </a:lstStyle>
          <a:p>
            <a:pPr/>
            <a:r>
              <a:t>了解queue.h中的数据结构并使用宏函数</a:t>
            </a:r>
          </a:p>
          <a:p>
            <a:pPr lvl="1"/>
            <a:r>
              <a:t>阅读queue.h中的宏函数，明确其中的数据结构各字段的含义，完成LIST_INSERT_TAIL和LIST_INSERT_AFTER函数。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ab2 课下任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Lab2 课下任务</a:t>
            </a:r>
          </a:p>
        </p:txBody>
      </p:sp>
      <p:sp>
        <p:nvSpPr>
          <p:cNvPr id="138" name="任务目标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任务目标：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掌握内存访问原理，了解MIPS内存映射布局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了解queue.h中的数据结构并使用宏函数</a:t>
            </a:r>
          </a:p>
          <a:p>
            <a:pPr lvl="1" marL="833437" indent="-388937">
              <a:spcBef>
                <a:spcPts val="320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使用空闲链表实现物理内存管理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了解tlb的运行机制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建立二级页表实现虚拟内存管理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ab2 课下任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Lab2 课下任务</a:t>
            </a:r>
          </a:p>
        </p:txBody>
      </p:sp>
      <p:sp>
        <p:nvSpPr>
          <p:cNvPr id="141" name="物理内存管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物理内存管理</a:t>
            </a:r>
          </a:p>
          <a:p>
            <a:pPr lvl="1" marL="859366" indent="-414866">
              <a:spcBef>
                <a:spcPts val="3200"/>
              </a:spcBef>
              <a:defRPr sz="2800"/>
            </a:pPr>
            <a:r>
              <a:t>仔细阅读pmap.h中定义的各种函数和数据结构，理解各个成员的作用</a:t>
            </a:r>
            <a:endParaRPr sz="1000">
              <a:latin typeface="Times"/>
              <a:ea typeface="Times"/>
              <a:cs typeface="Times"/>
              <a:sym typeface="Times"/>
            </a:endParaRPr>
          </a:p>
          <a:p>
            <a:pPr lvl="1" marL="859366" indent="-414866">
              <a:spcBef>
                <a:spcPts val="3200"/>
              </a:spcBef>
              <a:defRPr sz="2800"/>
            </a:pPr>
            <a:r>
              <a:t>仔细阅读pmap.c中的相关代码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ab2 课下任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Lab2 课下任务</a:t>
            </a:r>
          </a:p>
        </p:txBody>
      </p:sp>
      <p:sp>
        <p:nvSpPr>
          <p:cNvPr id="144" name="任务目标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任务目标：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掌握内存访问原理，了解MIPS内存映射布局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了解queue.h中的数据结构并使用宏函数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使用空闲链表实现物理内存管理</a:t>
            </a:r>
          </a:p>
          <a:p>
            <a:pPr lvl="1" marL="833437" indent="-388937">
              <a:spcBef>
                <a:spcPts val="320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了解tlb的运行机制</a:t>
            </a:r>
          </a:p>
          <a:p>
            <a:pPr lvl="1" marL="833437" indent="-388937">
              <a:spcBef>
                <a:spcPts val="3200"/>
              </a:spcBef>
              <a:defRPr sz="2800"/>
            </a:pPr>
            <a:r>
              <a:t>建立二级页表实现虚拟内存管理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