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1606" r:id="rId3"/>
    <p:sldId id="1541" r:id="rId5"/>
    <p:sldId id="1610" r:id="rId6"/>
    <p:sldId id="1611" r:id="rId7"/>
    <p:sldId id="1619" r:id="rId8"/>
    <p:sldId id="1620" r:id="rId9"/>
    <p:sldId id="1627" r:id="rId10"/>
    <p:sldId id="1624" r:id="rId11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19"/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85081" autoAdjust="0"/>
  </p:normalViewPr>
  <p:slideViewPr>
    <p:cSldViewPr snapToGrid="0">
      <p:cViewPr varScale="1">
        <p:scale>
          <a:sx n="73" d="100"/>
          <a:sy n="73" d="100"/>
        </p:scale>
        <p:origin x="115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1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 panose="0201060004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  <a:cs typeface="华文中宋" panose="0201060004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anose="02010600040101010101" charset="-122"/>
          <a:ea typeface="华文中宋" panose="02010600040101010101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0458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lab5</a:t>
            </a:r>
            <a:r>
              <a:rPr lang="zh-CN" altLang="en-US" dirty="0">
                <a:latin typeface="Consolas" panose="020B0609020204030204" pitchFamily="49" charset="0"/>
              </a:rPr>
              <a:t> 文件系统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>
                <a:solidFill>
                  <a:srgbClr val="00B050"/>
                </a:solidFill>
              </a:rPr>
              <a:t>完成系统调用中的外设读写函数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lvl="1"/>
            <a:r>
              <a:rPr lang="zh-CN" altLang="en-US" sz="3000" dirty="0">
                <a:solidFill>
                  <a:srgbClr val="00B050"/>
                </a:solidFill>
              </a:rPr>
              <a:t>完成磁盘读写驱动的编写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实现文件系统的基本功能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实现文件系统的用户接口</a:t>
            </a:r>
            <a:endParaRPr lang="en-US" altLang="zh-CN" sz="3000" dirty="0"/>
          </a:p>
          <a:p>
            <a:r>
              <a:rPr lang="zh-CN" altLang="en-US" sz="3200" dirty="0"/>
              <a:t>课下测试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系统调用中的外设读写函数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9512" y="1076496"/>
            <a:ext cx="7312875" cy="3847295"/>
          </a:xfrm>
        </p:spPr>
        <p:txBody>
          <a:bodyPr/>
          <a:lstStyle/>
          <a:p>
            <a:r>
              <a:rPr lang="en-US" sz="3600" dirty="0"/>
              <a:t>lib/</a:t>
            </a:r>
            <a:r>
              <a:rPr lang="en-US" sz="3600" dirty="0" err="1"/>
              <a:t>syscall_all.c</a:t>
            </a:r>
            <a:endParaRPr lang="en-US" sz="3600" dirty="0"/>
          </a:p>
          <a:p>
            <a:pPr lvl="1"/>
            <a:r>
              <a:rPr lang="en-US" sz="3200" dirty="0" err="1"/>
              <a:t>sys_write_dev</a:t>
            </a:r>
            <a:r>
              <a:rPr lang="en-US" sz="3200" dirty="0"/>
              <a:t>: </a:t>
            </a:r>
            <a:r>
              <a:rPr lang="zh-CN" altLang="en-US" sz="3200" dirty="0"/>
              <a:t>写外设</a:t>
            </a:r>
            <a:endParaRPr lang="en-US" sz="3200" dirty="0"/>
          </a:p>
          <a:p>
            <a:pPr lvl="1"/>
            <a:r>
              <a:rPr lang="en-US" sz="3200" dirty="0" err="1"/>
              <a:t>sys_read_dev</a:t>
            </a:r>
            <a:r>
              <a:rPr lang="en-US" sz="3200" dirty="0"/>
              <a:t>: </a:t>
            </a:r>
            <a:r>
              <a:rPr lang="zh-CN" altLang="en-US" sz="3200" dirty="0"/>
              <a:t>读外设</a:t>
            </a:r>
            <a:endParaRPr lang="en-US" altLang="zh-CN" sz="3200" dirty="0"/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注：</a:t>
            </a:r>
            <a:r>
              <a:rPr lang="en-US" altLang="zh-CN" sz="3200" dirty="0">
                <a:solidFill>
                  <a:srgbClr val="FF0000"/>
                </a:solidFill>
              </a:rPr>
              <a:t>5.6</a:t>
            </a:r>
            <a:r>
              <a:rPr lang="zh-CN" altLang="en-US" sz="3200" dirty="0">
                <a:solidFill>
                  <a:srgbClr val="FF0000"/>
                </a:solidFill>
              </a:rPr>
              <a:t>日之前获得的</a:t>
            </a:r>
            <a:r>
              <a:rPr lang="en-US" altLang="zh-CN" sz="3200" dirty="0">
                <a:solidFill>
                  <a:srgbClr val="FF0000"/>
                </a:solidFill>
              </a:rPr>
              <a:t>lab5</a:t>
            </a:r>
            <a:r>
              <a:rPr lang="zh-CN" altLang="en-US" sz="3200" dirty="0">
                <a:solidFill>
                  <a:srgbClr val="FF0000"/>
                </a:solidFill>
              </a:rPr>
              <a:t>代码中，该函数注释不完整，请重新获取</a:t>
            </a:r>
            <a:r>
              <a:rPr lang="en-US" altLang="zh-CN" sz="3200" dirty="0">
                <a:solidFill>
                  <a:srgbClr val="FF0000"/>
                </a:solidFill>
              </a:rPr>
              <a:t>lab5</a:t>
            </a:r>
            <a:r>
              <a:rPr lang="zh-CN" altLang="en-US" sz="3200" dirty="0">
                <a:solidFill>
                  <a:srgbClr val="FF0000"/>
                </a:solidFill>
              </a:rPr>
              <a:t>代码或查看其他同学代码中的该部分注释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600" dirty="0"/>
              <a:t>user/</a:t>
            </a:r>
            <a:r>
              <a:rPr lang="en-US" sz="3600" dirty="0" err="1"/>
              <a:t>lib.h</a:t>
            </a:r>
            <a:r>
              <a:rPr lang="en-US" sz="3600" dirty="0"/>
              <a:t>; user/</a:t>
            </a:r>
            <a:r>
              <a:rPr lang="en-US" sz="3600" dirty="0" err="1"/>
              <a:t>syscall_lib.c</a:t>
            </a:r>
            <a:endParaRPr lang="en-US" sz="3600" dirty="0"/>
          </a:p>
          <a:p>
            <a:pPr lvl="1"/>
            <a:r>
              <a:rPr lang="zh-CN" altLang="en-US" sz="3200" dirty="0"/>
              <a:t>对应的用户态系统调用接口</a:t>
            </a:r>
            <a:endParaRPr lang="en-US" sz="3200" dirty="0"/>
          </a:p>
          <a:p>
            <a:endParaRPr lang="en-US" sz="36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磁盘读写驱动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119" y="2025202"/>
            <a:ext cx="5244921" cy="2807595"/>
          </a:xfrm>
        </p:spPr>
        <p:txBody>
          <a:bodyPr/>
          <a:lstStyle/>
          <a:p>
            <a:r>
              <a:rPr kumimoji="1" lang="en-US" altLang="zh-CN" sz="3600" dirty="0"/>
              <a:t>fs/</a:t>
            </a:r>
            <a:r>
              <a:rPr kumimoji="1" lang="en-US" altLang="zh-CN" sz="3600" dirty="0" err="1"/>
              <a:t>ide.c</a:t>
            </a:r>
            <a:endParaRPr kumimoji="1" lang="en-US" altLang="zh-CN" sz="3600" dirty="0"/>
          </a:p>
          <a:p>
            <a:pPr lvl="1"/>
            <a:r>
              <a:rPr kumimoji="1" lang="en-US" altLang="zh-CN" sz="3600" dirty="0" err="1"/>
              <a:t>ide_write</a:t>
            </a:r>
            <a:r>
              <a:rPr kumimoji="1" lang="en-US" altLang="zh-CN" sz="3600" dirty="0"/>
              <a:t>: </a:t>
            </a:r>
            <a:r>
              <a:rPr kumimoji="1" lang="zh-CN" altLang="en-US" sz="3600" dirty="0"/>
              <a:t>写磁盘</a:t>
            </a:r>
            <a:endParaRPr kumimoji="1" lang="en-US" altLang="zh-CN" sz="3600" dirty="0"/>
          </a:p>
          <a:p>
            <a:pPr lvl="1"/>
            <a:r>
              <a:rPr kumimoji="1" lang="en-US" altLang="zh-CN" sz="3600" dirty="0" err="1"/>
              <a:t>ide_read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读磁盘</a:t>
            </a:r>
            <a:endParaRPr kumimoji="1" lang="zh-CN" altLang="en-US" sz="3600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实现文件系统的基本功能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1781353"/>
            <a:ext cx="8747975" cy="3383075"/>
          </a:xfrm>
        </p:spPr>
        <p:txBody>
          <a:bodyPr/>
          <a:lstStyle/>
          <a:p>
            <a:r>
              <a:rPr kumimoji="1" lang="en-US" altLang="zh-CN" sz="3600" dirty="0"/>
              <a:t>fs/</a:t>
            </a:r>
            <a:r>
              <a:rPr kumimoji="1" lang="en-US" altLang="zh-CN" sz="3600" dirty="0" err="1"/>
              <a:t>fs.c</a:t>
            </a:r>
            <a:endParaRPr kumimoji="1" lang="en-US" altLang="zh-CN" sz="3600" dirty="0"/>
          </a:p>
          <a:p>
            <a:pPr lvl="1"/>
            <a:r>
              <a:rPr kumimoji="1" lang="en-US" altLang="zh-CN" sz="3400" dirty="0" err="1"/>
              <a:t>diskaddr</a:t>
            </a:r>
            <a:r>
              <a:rPr kumimoji="1" lang="en-US" altLang="zh-CN" sz="3400" dirty="0"/>
              <a:t>: </a:t>
            </a:r>
            <a:r>
              <a:rPr kumimoji="1" lang="zh-CN" altLang="en-US" sz="3400" dirty="0"/>
              <a:t>计算磁盘块虚拟地址</a:t>
            </a:r>
            <a:endParaRPr kumimoji="1" lang="en-US" altLang="zh-CN" sz="3400" dirty="0"/>
          </a:p>
          <a:p>
            <a:pPr lvl="1"/>
            <a:r>
              <a:rPr kumimoji="1" lang="en-US" altLang="zh-CN" sz="3400" dirty="0" err="1"/>
              <a:t>map_block</a:t>
            </a:r>
            <a:r>
              <a:rPr kumimoji="1" lang="en-US" altLang="zh-CN" sz="3400" dirty="0"/>
              <a:t>: </a:t>
            </a:r>
            <a:r>
              <a:rPr kumimoji="1" lang="zh-CN" altLang="en-US" sz="3400" dirty="0"/>
              <a:t>将指定的磁盘块映射到内存</a:t>
            </a:r>
            <a:endParaRPr kumimoji="1" lang="en-US" altLang="zh-CN" sz="3400" dirty="0"/>
          </a:p>
          <a:p>
            <a:pPr lvl="1"/>
            <a:r>
              <a:rPr kumimoji="1" lang="en-US" altLang="zh-CN" sz="3400" dirty="0" err="1"/>
              <a:t>dir_lookup</a:t>
            </a:r>
            <a:r>
              <a:rPr kumimoji="1" lang="en-US" altLang="zh-CN" sz="3400" dirty="0"/>
              <a:t>: </a:t>
            </a:r>
            <a:r>
              <a:rPr kumimoji="1" lang="zh-CN" altLang="en-US" sz="3400" dirty="0"/>
              <a:t>查找某个目录下是否存在指定的文件</a:t>
            </a:r>
            <a:endParaRPr kumimoji="1" lang="en-US" altLang="zh-CN" sz="3400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42" y="296214"/>
            <a:ext cx="8394700" cy="991673"/>
          </a:xfrm>
        </p:spPr>
        <p:txBody>
          <a:bodyPr/>
          <a:lstStyle/>
          <a:p>
            <a:r>
              <a:rPr lang="zh-CN" altLang="en-US" dirty="0"/>
              <a:t>实现文件系统的用户接口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28600" y="1781353"/>
            <a:ext cx="8747975" cy="3383075"/>
          </a:xfrm>
        </p:spPr>
        <p:txBody>
          <a:bodyPr/>
          <a:lstStyle/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fd.c</a:t>
            </a:r>
            <a:r>
              <a:rPr kumimoji="1" lang="zh-CN" altLang="en-US" sz="3600" dirty="0"/>
              <a:t>：通用的文件描述符</a:t>
            </a:r>
            <a:endParaRPr kumimoji="1" lang="en-US" altLang="zh-CN" sz="3600" dirty="0"/>
          </a:p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file.c</a:t>
            </a:r>
            <a:r>
              <a:rPr kumimoji="1" lang="zh-CN" altLang="en-US" sz="3600" dirty="0"/>
              <a:t>： 操作普通文件的函数</a:t>
            </a:r>
            <a:endParaRPr kumimoji="1" lang="en-US" altLang="zh-CN" sz="3600" dirty="0"/>
          </a:p>
          <a:p>
            <a:pPr lvl="1"/>
            <a:r>
              <a:rPr kumimoji="1" lang="en-US" altLang="zh-CN" sz="3400" dirty="0"/>
              <a:t>open: </a:t>
            </a:r>
            <a:r>
              <a:rPr kumimoji="1" lang="zh-CN" altLang="en-US" sz="3400" dirty="0"/>
              <a:t>打开指定文件并返回文件描述符编号</a:t>
            </a:r>
            <a:endParaRPr kumimoji="1" lang="en-US" altLang="zh-CN" sz="3400" dirty="0"/>
          </a:p>
        </p:txBody>
      </p:sp>
      <p:sp>
        <p:nvSpPr>
          <p:cNvPr id="9" name="文本框 8"/>
          <p:cNvSpPr txBox="1"/>
          <p:nvPr/>
        </p:nvSpPr>
        <p:spPr>
          <a:xfrm>
            <a:off x="455589" y="4826897"/>
            <a:ext cx="829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注：</a:t>
            </a:r>
            <a:r>
              <a:rPr kumimoji="1" lang="en-US" altLang="zh-CN" sz="2400" dirty="0"/>
              <a:t>lab5</a:t>
            </a:r>
            <a:r>
              <a:rPr kumimoji="1" lang="zh-CN" altLang="en-US" sz="2400" dirty="0"/>
              <a:t>中只涉及普通文件，在</a:t>
            </a:r>
            <a:r>
              <a:rPr kumimoji="1" lang="en-US" altLang="zh-CN" sz="2400" dirty="0"/>
              <a:t>lab6</a:t>
            </a:r>
            <a:r>
              <a:rPr kumimoji="1" lang="zh-CN" altLang="en-US" sz="2400" dirty="0"/>
              <a:t>中会有管道文件和控制台文件</a:t>
            </a:r>
            <a:endParaRPr kumimoji="1" lang="zh-CN" altLang="en-US" sz="2400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完成</a:t>
            </a:r>
            <a:r>
              <a:rPr lang="en-US" altLang="zh-CN" dirty="0"/>
              <a:t>lab5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所有内容</a:t>
            </a:r>
            <a:r>
              <a:rPr lang="zh-CN" altLang="en-US" dirty="0"/>
              <a:t>后，在</a:t>
            </a:r>
            <a:r>
              <a:rPr lang="en-US" altLang="zh-CN" dirty="0" err="1"/>
              <a:t>init</a:t>
            </a:r>
            <a:r>
              <a:rPr lang="en-US" altLang="zh-CN" dirty="0"/>
              <a:t>/</a:t>
            </a:r>
            <a:r>
              <a:rPr lang="en-US" altLang="zh-CN" dirty="0" err="1"/>
              <a:t>init.c</a:t>
            </a:r>
            <a:r>
              <a:rPr lang="zh-CN" altLang="en-US" dirty="0"/>
              <a:t>中创建</a:t>
            </a:r>
            <a:r>
              <a:rPr lang="en-US" altLang="zh-CN" dirty="0" err="1"/>
              <a:t>fstest</a:t>
            </a:r>
            <a:r>
              <a:rPr lang="zh-CN" altLang="en-US" dirty="0"/>
              <a:t>进程和</a:t>
            </a:r>
            <a:r>
              <a:rPr lang="en-US" altLang="zh-CN" dirty="0" err="1"/>
              <a:t>fs_serv</a:t>
            </a:r>
            <a:r>
              <a:rPr lang="zh-CN" altLang="en-US" dirty="0"/>
              <a:t>进程就能开始对文件系统的检测，运行文件系统服务，等待应用程序的请求 </a:t>
            </a:r>
            <a:endParaRPr lang="zh-CN" altLang="en-US" dirty="0"/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使用如下命令运行（</a:t>
            </a:r>
            <a:r>
              <a:rPr lang="zh-CN" altLang="en-US" dirty="0"/>
              <a:t>其中 </a:t>
            </a:r>
            <a:r>
              <a:rPr lang="en-US" altLang="zh-CN" dirty="0"/>
              <a:t>elf-file </a:t>
            </a:r>
            <a:r>
              <a:rPr lang="zh-CN" altLang="en-US" dirty="0"/>
              <a:t>是你编译生成的 </a:t>
            </a:r>
            <a:r>
              <a:rPr lang="en-US" altLang="zh-CN" dirty="0" err="1"/>
              <a:t>vmlinux</a:t>
            </a:r>
            <a:r>
              <a:rPr lang="en-US" altLang="zh-CN" dirty="0"/>
              <a:t> </a:t>
            </a:r>
            <a:r>
              <a:rPr lang="zh-CN" altLang="en-US" dirty="0"/>
              <a:t>文件的路径）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gxemul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–E 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testmips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–C R3000–M 64 –d</a:t>
            </a:r>
            <a:r>
              <a:rPr lang="zh-CN" altLang="en-US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gxemul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fs.img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elf-file </a:t>
            </a:r>
            <a:endParaRPr lang="en-US" altLang="zh-CN" b="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课上测试范围说明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第一次课上测试的范围是</a:t>
            </a:r>
            <a:r>
              <a:rPr lang="zh-CN" altLang="en-US" sz="2400" dirty="0">
                <a:solidFill>
                  <a:srgbClr val="FF0000"/>
                </a:solidFill>
              </a:rPr>
              <a:t>外设读写函数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磁盘读写驱动</a:t>
            </a:r>
            <a:endParaRPr lang="en-US" altLang="zh-CN" sz="2400" dirty="0">
              <a:solidFill>
                <a:srgbClr val="FF0000"/>
              </a:solidFill>
              <a:latin typeface="+mj-ea"/>
            </a:endParaRPr>
          </a:p>
          <a:p>
            <a:r>
              <a:rPr lang="zh-CN" altLang="en-US" dirty="0"/>
              <a:t>第一次课上测试的前提是课下部分成绩 </a:t>
            </a:r>
            <a:r>
              <a:rPr lang="en-US" altLang="zh-CN" u="sng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 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课下分发的代码并没有能够在第一阶段能够直接运行的用户程序，请自行通过可能的手段（如编写测试用的用户程序）进行测试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tags/tag1.xml><?xml version="1.0" encoding="utf-8"?>
<p:tagLst xmlns:p="http://schemas.openxmlformats.org/presentationml/2006/main">
  <p:tag name="WM_BEAUTIFY_ZORDER_FLAG_TAG" val="1"/>
</p:tagLst>
</file>

<file path=ppt/tags/tag2.xml><?xml version="1.0" encoding="utf-8"?>
<p:tagLst xmlns:p="http://schemas.openxmlformats.org/presentationml/2006/main">
  <p:tag name="WM_BEAUTIFY_ZORDER_FLAG_TAG" val="2"/>
</p:tagLst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768</Words>
  <Application>WPS 演示</Application>
  <PresentationFormat>全屏显示(4:3)</PresentationFormat>
  <Paragraphs>58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Consolas</vt:lpstr>
      <vt:lpstr>Calibri</vt:lpstr>
      <vt:lpstr>Calibri Light</vt:lpstr>
      <vt:lpstr>微软雅黑</vt:lpstr>
      <vt:lpstr>Arial Unicode MS</vt:lpstr>
      <vt:lpstr>Grid</vt:lpstr>
      <vt:lpstr>PBrush</vt:lpstr>
      <vt:lpstr>操作系统实验  lab5 文件系统</vt:lpstr>
      <vt:lpstr>内容提要</vt:lpstr>
      <vt:lpstr>系统调用中的外设读写函数</vt:lpstr>
      <vt:lpstr>磁盘读写驱动</vt:lpstr>
      <vt:lpstr>实现文件系统的基本功能</vt:lpstr>
      <vt:lpstr>实现文件系统的用户接口 </vt:lpstr>
      <vt:lpstr>课下测试</vt:lpstr>
      <vt:lpstr>课上测试范围说明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YE_Jingbo</cp:lastModifiedBy>
  <cp:revision>3053</cp:revision>
  <dcterms:created xsi:type="dcterms:W3CDTF">2004-03-10T10:42:00Z</dcterms:created>
  <dcterms:modified xsi:type="dcterms:W3CDTF">2019-05-12T11:08:15Z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