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70" r:id="rId14"/>
    <p:sldId id="271" r:id="rId15"/>
    <p:sldId id="267" r:id="rId16"/>
    <p:sldId id="269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9AC6-454B-4899-9548-33D78345A0EE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2448-F7F6-49C7-944E-D3BFC2FFA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0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9AC6-454B-4899-9548-33D78345A0EE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2448-F7F6-49C7-944E-D3BFC2FFA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66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9AC6-454B-4899-9548-33D78345A0EE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2448-F7F6-49C7-944E-D3BFC2FFA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36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9AC6-454B-4899-9548-33D78345A0EE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2448-F7F6-49C7-944E-D3BFC2FFA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63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9AC6-454B-4899-9548-33D78345A0EE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2448-F7F6-49C7-944E-D3BFC2FFA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63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9AC6-454B-4899-9548-33D78345A0EE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2448-F7F6-49C7-944E-D3BFC2FFA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5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9AC6-454B-4899-9548-33D78345A0EE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2448-F7F6-49C7-944E-D3BFC2FFA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58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9AC6-454B-4899-9548-33D78345A0EE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2448-F7F6-49C7-944E-D3BFC2FFA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85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9AC6-454B-4899-9548-33D78345A0EE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2448-F7F6-49C7-944E-D3BFC2FFA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09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9AC6-454B-4899-9548-33D78345A0EE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2448-F7F6-49C7-944E-D3BFC2FFA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40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9AC6-454B-4899-9548-33D78345A0EE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2448-F7F6-49C7-944E-D3BFC2FFA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0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C9AC6-454B-4899-9548-33D78345A0EE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82448-F7F6-49C7-944E-D3BFC2FFA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7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操作说明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为完全没有接触过 </a:t>
            </a:r>
            <a:r>
              <a:rPr lang="en-US" altLang="zh-CN" dirty="0"/>
              <a:t>Linux </a:t>
            </a:r>
            <a:r>
              <a:rPr lang="zh-CN" altLang="en-US" dirty="0"/>
              <a:t>的同学准备的简易说明</a:t>
            </a:r>
          </a:p>
        </p:txBody>
      </p:sp>
    </p:spTree>
    <p:extLst>
      <p:ext uri="{BB962C8B-B14F-4D97-AF65-F5344CB8AC3E}">
        <p14:creationId xmlns:p14="http://schemas.microsoft.com/office/powerpoint/2010/main" val="218566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rm</a:t>
            </a:r>
            <a:r>
              <a:rPr lang="en-US" altLang="zh-CN" dirty="0"/>
              <a:t> - remove files or directories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6827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Usage: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rm</a:t>
            </a:r>
            <a:r>
              <a:rPr lang="en-US" altLang="zh-CN" dirty="0"/>
              <a:t> [</a:t>
            </a:r>
            <a:r>
              <a:rPr lang="en-US" altLang="zh-CN" i="1" dirty="0"/>
              <a:t>option</a:t>
            </a:r>
            <a:r>
              <a:rPr lang="en-US" altLang="zh-CN" dirty="0"/>
              <a:t>]... </a:t>
            </a:r>
            <a:r>
              <a:rPr lang="en-US" altLang="zh-CN" i="1" dirty="0"/>
              <a:t>file...</a:t>
            </a:r>
          </a:p>
          <a:p>
            <a:pPr marL="0" indent="0">
              <a:buNone/>
            </a:pPr>
            <a:r>
              <a:rPr lang="en-US" altLang="zh-CN" dirty="0"/>
              <a:t>Options:</a:t>
            </a:r>
          </a:p>
          <a:p>
            <a:pPr marL="0" indent="0">
              <a:buNone/>
            </a:pPr>
            <a:r>
              <a:rPr lang="en-US" altLang="zh-CN" dirty="0"/>
              <a:t>	-r	remove directories and their contents recursively</a:t>
            </a:r>
          </a:p>
          <a:p>
            <a:pPr marL="0" indent="0">
              <a:buNone/>
            </a:pPr>
            <a:r>
              <a:rPr lang="en-US" altLang="zh-CN" dirty="0"/>
              <a:t>	-f	ignore nonexistent files, never prompt</a:t>
            </a:r>
          </a:p>
          <a:p>
            <a:pPr marL="0" indent="0">
              <a:buNone/>
            </a:pPr>
            <a:r>
              <a:rPr lang="en-US" altLang="zh-CN" dirty="0"/>
              <a:t>e.g.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rm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</a:t>
            </a:r>
            <a:r>
              <a:rPr lang="en-US" altLang="zh-CN" dirty="0" err="1"/>
              <a:t>testdir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55379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mkdir</a:t>
            </a:r>
            <a:r>
              <a:rPr lang="en-US" altLang="zh-CN" dirty="0"/>
              <a:t> - make directories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79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Usage: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en-US" altLang="zh-CN" i="1" dirty="0"/>
              <a:t>directory...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5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rmdir</a:t>
            </a:r>
            <a:r>
              <a:rPr lang="en-US" altLang="zh-CN" dirty="0"/>
              <a:t> - remove empty directories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79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Usage: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err="1"/>
              <a:t>rmdir</a:t>
            </a:r>
            <a:r>
              <a:rPr lang="en-US" altLang="zh-CN" dirty="0"/>
              <a:t> </a:t>
            </a:r>
            <a:r>
              <a:rPr lang="en-US" altLang="zh-CN" i="1" dirty="0"/>
              <a:t>directory...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82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find - search for files in a directory hierarchy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79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Usage:</a:t>
            </a:r>
          </a:p>
          <a:p>
            <a:pPr marL="0" indent="0">
              <a:buNone/>
            </a:pPr>
            <a:r>
              <a:rPr lang="en-US" altLang="zh-CN" dirty="0"/>
              <a:t>	 find </a:t>
            </a:r>
            <a:r>
              <a:rPr lang="en-US" altLang="zh-CN" i="1" dirty="0"/>
              <a:t>-</a:t>
            </a:r>
            <a:r>
              <a:rPr lang="en-US" altLang="zh-CN" dirty="0"/>
              <a:t>name</a:t>
            </a:r>
            <a:r>
              <a:rPr lang="en-US" altLang="zh-CN" i="1" dirty="0"/>
              <a:t> filename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97331"/>
            <a:ext cx="83343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82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grep - print lines matching a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Usage:</a:t>
            </a:r>
          </a:p>
          <a:p>
            <a:pPr marL="0" indent="0">
              <a:buNone/>
            </a:pPr>
            <a:r>
              <a:rPr lang="en-US" altLang="zh-CN" dirty="0"/>
              <a:t>	 grep </a:t>
            </a:r>
            <a:r>
              <a:rPr lang="en-US" altLang="zh-CN" i="1" dirty="0"/>
              <a:t>pattern file...</a:t>
            </a:r>
          </a:p>
          <a:p>
            <a:pPr marL="0" indent="0">
              <a:buNone/>
            </a:pPr>
            <a:r>
              <a:rPr lang="en-US" altLang="zh-CN" dirty="0"/>
              <a:t>e.g.</a:t>
            </a:r>
          </a:p>
          <a:p>
            <a:pPr marL="0" indent="0">
              <a:buNone/>
            </a:pPr>
            <a:r>
              <a:rPr lang="en-US" altLang="zh-CN" dirty="0"/>
              <a:t>	 grep print lib/*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621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passwd</a:t>
            </a:r>
            <a:r>
              <a:rPr lang="en-US" altLang="zh-CN" dirty="0"/>
              <a:t> - change user password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79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Usage: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 marL="0" indent="0">
              <a:buNone/>
            </a:pP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2270312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 - manual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79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Usage:</a:t>
            </a:r>
          </a:p>
          <a:p>
            <a:pPr marL="0" indent="0">
              <a:buNone/>
            </a:pPr>
            <a:r>
              <a:rPr lang="en-US" altLang="zh-CN" dirty="0"/>
              <a:t>	 man </a:t>
            </a:r>
            <a:r>
              <a:rPr lang="en-US" altLang="zh-CN" i="1" dirty="0"/>
              <a:t>page</a:t>
            </a:r>
          </a:p>
          <a:p>
            <a:pPr marL="0" indent="0">
              <a:buNone/>
            </a:pPr>
            <a:r>
              <a:rPr lang="en-US" altLang="zh-CN" dirty="0"/>
              <a:t>e.g.</a:t>
            </a:r>
          </a:p>
          <a:p>
            <a:pPr marL="0" indent="0">
              <a:buNone/>
            </a:pPr>
            <a:r>
              <a:rPr lang="en-US" altLang="zh-CN" dirty="0"/>
              <a:t>	man ls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137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常用快捷键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Ctrl+C</a:t>
            </a:r>
            <a:r>
              <a:rPr lang="en-US" altLang="zh-CN" dirty="0"/>
              <a:t>	</a:t>
            </a:r>
            <a:r>
              <a:rPr lang="zh-CN" altLang="en-US" dirty="0"/>
              <a:t>终止当前程序的执行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Ctrl+Z</a:t>
            </a:r>
            <a:r>
              <a:rPr lang="en-US" altLang="zh-CN" dirty="0"/>
              <a:t>	</a:t>
            </a:r>
            <a:r>
              <a:rPr lang="zh-CN" altLang="en-US" dirty="0"/>
              <a:t>挂起当前程序</a:t>
            </a:r>
          </a:p>
        </p:txBody>
      </p:sp>
    </p:spTree>
    <p:extLst>
      <p:ext uri="{BB962C8B-B14F-4D97-AF65-F5344CB8AC3E}">
        <p14:creationId xmlns:p14="http://schemas.microsoft.com/office/powerpoint/2010/main" val="345638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命令提示符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1963272"/>
            <a:ext cx="2787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user@ubuntu</a:t>
            </a:r>
            <a:r>
              <a:rPr lang="en-US" altLang="zh-CN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:~$</a:t>
            </a:r>
          </a:p>
          <a:p>
            <a:endParaRPr lang="en-US" altLang="zh-CN" sz="2400" dirty="0"/>
          </a:p>
          <a:p>
            <a:r>
              <a:rPr lang="en-US" altLang="zh-CN" sz="2400" dirty="0"/>
              <a:t>~</a:t>
            </a:r>
            <a:r>
              <a:rPr lang="zh-CN" altLang="en-US" sz="2400" dirty="0"/>
              <a:t>：当前工作目录</a:t>
            </a:r>
          </a:p>
        </p:txBody>
      </p:sp>
    </p:spTree>
    <p:extLst>
      <p:ext uri="{BB962C8B-B14F-4D97-AF65-F5344CB8AC3E}">
        <p14:creationId xmlns:p14="http://schemas.microsoft.com/office/powerpoint/2010/main" val="278307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目录结构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6754"/>
            <a:ext cx="6359462" cy="2849039"/>
          </a:xfrm>
        </p:spPr>
      </p:pic>
      <p:sp>
        <p:nvSpPr>
          <p:cNvPr id="5" name="文本框 4"/>
          <p:cNvSpPr txBox="1"/>
          <p:nvPr/>
        </p:nvSpPr>
        <p:spPr>
          <a:xfrm>
            <a:off x="7197662" y="2486754"/>
            <a:ext cx="4440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</a:t>
            </a:r>
            <a:r>
              <a:rPr lang="zh-CN" altLang="en-US" dirty="0"/>
              <a:t>：根目录（</a:t>
            </a:r>
            <a:r>
              <a:rPr lang="en-US" altLang="zh-CN" dirty="0"/>
              <a:t>root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~</a:t>
            </a:r>
            <a:r>
              <a:rPr lang="zh-CN" altLang="en-US" dirty="0"/>
              <a:t>：主目录（</a:t>
            </a:r>
            <a:r>
              <a:rPr lang="en-US" altLang="zh-CN" dirty="0"/>
              <a:t>home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一般等价于 </a:t>
            </a:r>
            <a:r>
              <a:rPr lang="en-US" altLang="zh-CN" dirty="0"/>
              <a:t>/home/</a:t>
            </a:r>
            <a:r>
              <a:rPr lang="en-US" altLang="zh-CN" i="1" dirty="0"/>
              <a:t>&lt;</a:t>
            </a:r>
            <a:r>
              <a:rPr lang="en-US" altLang="zh-CN" i="1" dirty="0" err="1"/>
              <a:t>your_user_name</a:t>
            </a:r>
            <a:r>
              <a:rPr lang="en-US" altLang="zh-CN" i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2345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ls - list directory 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Usage:</a:t>
            </a:r>
          </a:p>
          <a:p>
            <a:pPr marL="0" indent="0">
              <a:buNone/>
            </a:pPr>
            <a:r>
              <a:rPr lang="en-US" altLang="zh-CN" dirty="0"/>
              <a:t>	ls [</a:t>
            </a:r>
            <a:r>
              <a:rPr lang="en-US" altLang="zh-CN" i="1" dirty="0"/>
              <a:t>option</a:t>
            </a:r>
            <a:r>
              <a:rPr lang="en-US" altLang="zh-CN" dirty="0"/>
              <a:t>]... </a:t>
            </a:r>
          </a:p>
          <a:p>
            <a:pPr marL="0" indent="0">
              <a:buNone/>
            </a:pPr>
            <a:r>
              <a:rPr lang="en-US" altLang="zh-CN" dirty="0"/>
              <a:t>Options:</a:t>
            </a:r>
          </a:p>
          <a:p>
            <a:pPr marL="0" indent="0">
              <a:buNone/>
            </a:pPr>
            <a:r>
              <a:rPr lang="en-US" altLang="zh-CN" dirty="0"/>
              <a:t>	-a	do not hide entries starting with .</a:t>
            </a:r>
          </a:p>
          <a:p>
            <a:pPr marL="0" indent="0">
              <a:buNone/>
            </a:pPr>
            <a:r>
              <a:rPr lang="en-US" altLang="zh-CN" dirty="0"/>
              <a:t>	-l	use a long listing format</a:t>
            </a:r>
          </a:p>
          <a:p>
            <a:pPr marL="0" indent="0">
              <a:buNone/>
            </a:pPr>
            <a:r>
              <a:rPr lang="zh-CN" altLang="en-US" dirty="0"/>
              <a:t>显示颜色：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蓝色</a:t>
            </a:r>
            <a:r>
              <a:rPr lang="en-US" altLang="zh-CN" dirty="0"/>
              <a:t>-</a:t>
            </a:r>
            <a:r>
              <a:rPr lang="zh-CN" altLang="en-US" dirty="0"/>
              <a:t>目录；绿色</a:t>
            </a:r>
            <a:r>
              <a:rPr lang="en-US" altLang="zh-CN" dirty="0"/>
              <a:t>-</a:t>
            </a:r>
            <a:r>
              <a:rPr lang="zh-CN" altLang="en-US" dirty="0"/>
              <a:t>可执行文件；红色</a:t>
            </a:r>
            <a:r>
              <a:rPr lang="en-US" altLang="zh-CN" dirty="0"/>
              <a:t>-</a:t>
            </a:r>
            <a:r>
              <a:rPr lang="zh-CN" altLang="en-US" dirty="0"/>
              <a:t>压缩文件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35600"/>
            <a:ext cx="66008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0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cd - change working directory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71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Usage:</a:t>
            </a:r>
          </a:p>
          <a:p>
            <a:pPr marL="0" indent="0">
              <a:buNone/>
            </a:pPr>
            <a:r>
              <a:rPr lang="en-US" altLang="zh-CN" dirty="0"/>
              <a:t>	cd [</a:t>
            </a:r>
            <a:r>
              <a:rPr lang="en-US" altLang="zh-CN" i="1" dirty="0"/>
              <a:t>path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e.g.</a:t>
            </a:r>
          </a:p>
          <a:p>
            <a:pPr marL="0" indent="0">
              <a:buNone/>
            </a:pPr>
            <a:r>
              <a:rPr lang="en-US" altLang="zh-CN" dirty="0"/>
              <a:t>	cd .	Change to current working directory</a:t>
            </a:r>
          </a:p>
          <a:p>
            <a:pPr marL="0" indent="0">
              <a:buNone/>
            </a:pPr>
            <a:r>
              <a:rPr lang="en-US" altLang="zh-CN" dirty="0"/>
              <a:t>	cd ..	Change to parent directory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7666"/>
            <a:ext cx="89249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9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 - concatenate files and print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315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Usage:</a:t>
            </a:r>
          </a:p>
          <a:p>
            <a:pPr marL="0" indent="0">
              <a:buNone/>
            </a:pPr>
            <a:r>
              <a:rPr lang="en-US" altLang="zh-CN" dirty="0"/>
              <a:t>	cat [</a:t>
            </a:r>
            <a:r>
              <a:rPr lang="en-US" altLang="zh-CN" i="1" dirty="0"/>
              <a:t>option</a:t>
            </a:r>
            <a:r>
              <a:rPr lang="en-US" altLang="zh-CN" dirty="0"/>
              <a:t>]... [</a:t>
            </a:r>
            <a:r>
              <a:rPr lang="en-US" altLang="zh-CN" i="1" dirty="0"/>
              <a:t>file</a:t>
            </a:r>
            <a:r>
              <a:rPr lang="en-US" altLang="zh-CN" dirty="0"/>
              <a:t>]... </a:t>
            </a:r>
          </a:p>
          <a:p>
            <a:pPr marL="0" indent="0">
              <a:buNone/>
            </a:pPr>
            <a:r>
              <a:rPr lang="en-US" altLang="zh-CN" dirty="0"/>
              <a:t>Options:</a:t>
            </a:r>
          </a:p>
          <a:p>
            <a:pPr marL="0" indent="0">
              <a:buNone/>
            </a:pPr>
            <a:r>
              <a:rPr lang="en-US" altLang="zh-CN" dirty="0"/>
              <a:t>	-n	show line number</a:t>
            </a:r>
          </a:p>
        </p:txBody>
      </p:sp>
    </p:spTree>
    <p:extLst>
      <p:ext uri="{BB962C8B-B14F-4D97-AF65-F5344CB8AC3E}">
        <p14:creationId xmlns:p14="http://schemas.microsoft.com/office/powerpoint/2010/main" val="37020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source - </a:t>
            </a:r>
            <a:r>
              <a:rPr lang="en-US" altLang="zh-CN" dirty="0"/>
              <a:t>execute commands </a:t>
            </a:r>
            <a:r>
              <a:rPr lang="en-US" altLang="zh-CN" dirty="0"/>
              <a:t>in</a:t>
            </a:r>
            <a:r>
              <a:rPr lang="en-US" altLang="zh-CN" dirty="0"/>
              <a:t> file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315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Usage:</a:t>
            </a:r>
          </a:p>
          <a:p>
            <a:pPr marL="0" indent="0">
              <a:buNone/>
            </a:pPr>
            <a:r>
              <a:rPr lang="en-US" altLang="zh-CN" dirty="0"/>
              <a:t>	source </a:t>
            </a:r>
            <a:r>
              <a:rPr lang="en-US" altLang="zh-CN" i="1" dirty="0"/>
              <a:t>filename</a:t>
            </a:r>
          </a:p>
          <a:p>
            <a:pPr marL="0" indent="0">
              <a:buNone/>
            </a:pPr>
            <a:r>
              <a:rPr lang="en-US" altLang="zh-CN" dirty="0"/>
              <a:t>	. </a:t>
            </a:r>
            <a:r>
              <a:rPr lang="en-US" altLang="zh-CN" i="1" dirty="0"/>
              <a:t>filename</a:t>
            </a:r>
          </a:p>
          <a:p>
            <a:pPr marL="0" indent="0">
              <a:buNone/>
            </a:pPr>
            <a:endParaRPr lang="en-US" altLang="zh-CN" i="1" dirty="0"/>
          </a:p>
          <a:p>
            <a:r>
              <a:rPr lang="en-US" altLang="zh-CN" dirty="0"/>
              <a:t>If filename does not contain a slash, files in PATH would be searched first.</a:t>
            </a:r>
          </a:p>
          <a:p>
            <a:r>
              <a:rPr lang="en-US" altLang="zh-CN" dirty="0"/>
              <a:t>The file need not be executable.</a:t>
            </a:r>
          </a:p>
        </p:txBody>
      </p:sp>
    </p:spTree>
    <p:extLst>
      <p:ext uri="{BB962C8B-B14F-4D97-AF65-F5344CB8AC3E}">
        <p14:creationId xmlns:p14="http://schemas.microsoft.com/office/powerpoint/2010/main" val="175477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cp</a:t>
            </a:r>
            <a:r>
              <a:rPr lang="en-US" altLang="zh-CN" dirty="0"/>
              <a:t> - copy files and directories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11884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Usage: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cp</a:t>
            </a:r>
            <a:r>
              <a:rPr lang="en-US" altLang="zh-CN" dirty="0"/>
              <a:t> [</a:t>
            </a:r>
            <a:r>
              <a:rPr lang="en-US" altLang="zh-CN" i="1" dirty="0"/>
              <a:t>option</a:t>
            </a:r>
            <a:r>
              <a:rPr lang="en-US" altLang="zh-CN" dirty="0"/>
              <a:t>]... </a:t>
            </a:r>
            <a:r>
              <a:rPr lang="en-US" altLang="zh-CN" i="1" dirty="0"/>
              <a:t>source</a:t>
            </a:r>
            <a:r>
              <a:rPr lang="en-US" altLang="zh-CN" dirty="0"/>
              <a:t>... </a:t>
            </a:r>
            <a:r>
              <a:rPr lang="en-US" altLang="zh-CN" i="1" dirty="0"/>
              <a:t>directory</a:t>
            </a:r>
          </a:p>
          <a:p>
            <a:pPr marL="0" indent="0">
              <a:buNone/>
            </a:pPr>
            <a:r>
              <a:rPr lang="en-US" altLang="zh-CN" dirty="0"/>
              <a:t>Options:</a:t>
            </a:r>
          </a:p>
          <a:p>
            <a:pPr marL="0" indent="0">
              <a:buNone/>
            </a:pPr>
            <a:r>
              <a:rPr lang="en-US" altLang="zh-CN" dirty="0"/>
              <a:t>	-r	copy recursively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79410"/>
            <a:ext cx="93916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3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mv - move / rename files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416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Usage:</a:t>
            </a:r>
          </a:p>
          <a:p>
            <a:pPr marL="0" indent="0">
              <a:buNone/>
            </a:pPr>
            <a:r>
              <a:rPr lang="en-US" altLang="zh-CN" dirty="0"/>
              <a:t>	mv </a:t>
            </a:r>
            <a:r>
              <a:rPr lang="en-US" altLang="zh-CN" i="1" dirty="0"/>
              <a:t>source</a:t>
            </a:r>
            <a:r>
              <a:rPr lang="en-US" altLang="zh-CN" dirty="0"/>
              <a:t>... </a:t>
            </a:r>
            <a:r>
              <a:rPr lang="en-US" altLang="zh-CN" i="1" dirty="0"/>
              <a:t>directory</a:t>
            </a:r>
          </a:p>
        </p:txBody>
      </p:sp>
    </p:spTree>
    <p:extLst>
      <p:ext uri="{BB962C8B-B14F-4D97-AF65-F5344CB8AC3E}">
        <p14:creationId xmlns:p14="http://schemas.microsoft.com/office/powerpoint/2010/main" val="281465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158</Words>
  <Application>Microsoft Office PowerPoint</Application>
  <PresentationFormat>宽屏</PresentationFormat>
  <Paragraphs>84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DejaVu Sans Mono</vt:lpstr>
      <vt:lpstr>Office 主题​​</vt:lpstr>
      <vt:lpstr>Linux 操作说明</vt:lpstr>
      <vt:lpstr>命令提示符</vt:lpstr>
      <vt:lpstr>Linux 目录结构</vt:lpstr>
      <vt:lpstr>ls - list directory contents</vt:lpstr>
      <vt:lpstr>cd - change working directory</vt:lpstr>
      <vt:lpstr>cat - concatenate files and print</vt:lpstr>
      <vt:lpstr>source - execute commands in file</vt:lpstr>
      <vt:lpstr>cp - copy files and directories</vt:lpstr>
      <vt:lpstr>mv - move / rename files</vt:lpstr>
      <vt:lpstr>rm - remove files or directories</vt:lpstr>
      <vt:lpstr>mkdir - make directories</vt:lpstr>
      <vt:lpstr>rmdir - remove empty directories</vt:lpstr>
      <vt:lpstr>find - search for files in a directory hierarchy</vt:lpstr>
      <vt:lpstr>grep - print lines matching a pattern</vt:lpstr>
      <vt:lpstr>passwd - change user password</vt:lpstr>
      <vt:lpstr>man - manual</vt:lpstr>
      <vt:lpstr>常用快捷键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&amp; Shell 基础</dc:title>
  <dc:creator>Ziqi Zhen</dc:creator>
  <cp:lastModifiedBy>Ziqi Zhen</cp:lastModifiedBy>
  <cp:revision>67</cp:revision>
  <dcterms:created xsi:type="dcterms:W3CDTF">2017-02-24T09:29:27Z</dcterms:created>
  <dcterms:modified xsi:type="dcterms:W3CDTF">2017-03-01T13:02:19Z</dcterms:modified>
</cp:coreProperties>
</file>