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1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5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4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344C-28AA-46B0-9776-224FB62F94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D1CC-F149-444E-9E11-DAC4610D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Gxemul</a:t>
            </a:r>
            <a:r>
              <a:rPr lang="zh-CN" altLang="en-US" dirty="0" smtClean="0"/>
              <a:t>入门教程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3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/>
              </a:rPr>
              <a:t>什么是</a:t>
            </a:r>
            <a:r>
              <a:rPr lang="en-US" altLang="zh-CN" dirty="0" err="1" smtClean="0">
                <a:latin typeface="Arial"/>
              </a:rPr>
              <a:t>Gxemul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Gxemul</a:t>
            </a:r>
            <a:r>
              <a:rPr lang="zh-CN" altLang="en-US" dirty="0" smtClean="0"/>
              <a:t>是个指令级机器仿真器，我们通过该软件模拟一个硬件环境，并在其上运行我们的操作系统。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在服务器上</a:t>
            </a:r>
            <a:r>
              <a:rPr lang="en-US" altLang="zh-CN" dirty="0" err="1" smtClean="0"/>
              <a:t>Gxemul</a:t>
            </a:r>
            <a:r>
              <a:rPr lang="zh-CN" altLang="en-US" dirty="0" smtClean="0"/>
              <a:t>软件位于</a:t>
            </a:r>
            <a:r>
              <a:rPr lang="en-US" altLang="zh-CN" dirty="0" smtClean="0"/>
              <a:t>/OSLAB/</a:t>
            </a:r>
            <a:r>
              <a:rPr lang="en-US" altLang="zh-CN" dirty="0" err="1" smtClean="0"/>
              <a:t>gxemul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运行该软件要添加相应的参数，并在最后指定要在仿真器上运行的文件。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实验中的普通运行指令：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/OSLAB/</a:t>
            </a:r>
            <a:r>
              <a:rPr lang="en-US" altLang="zh-CN" dirty="0" err="1" smtClean="0"/>
              <a:t>gxemul</a:t>
            </a:r>
            <a:r>
              <a:rPr lang="en-US" altLang="zh-CN" dirty="0" smtClean="0"/>
              <a:t> –E </a:t>
            </a:r>
            <a:r>
              <a:rPr lang="en-US" altLang="zh-CN" dirty="0" err="1" smtClean="0"/>
              <a:t>testmips</a:t>
            </a:r>
            <a:r>
              <a:rPr lang="en-US" altLang="zh-CN" dirty="0" smtClean="0"/>
              <a:t> –C R3000 –M 64 ~/</a:t>
            </a:r>
            <a:r>
              <a:rPr lang="en-US" altLang="zh-CN" dirty="0" err="1" smtClean="0"/>
              <a:t>xxxxxxxx</a:t>
            </a:r>
            <a:r>
              <a:rPr lang="en-US" altLang="zh-CN" dirty="0" smtClean="0"/>
              <a:t>-lab/</a:t>
            </a:r>
            <a:r>
              <a:rPr lang="en-US" altLang="zh-CN" dirty="0" err="1" smtClean="0"/>
              <a:t>gxemul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vmlinux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~/</a:t>
            </a:r>
            <a:r>
              <a:rPr lang="en-US" altLang="zh-CN" dirty="0" err="1" smtClean="0"/>
              <a:t>xxxxxxxx</a:t>
            </a:r>
            <a:r>
              <a:rPr lang="en-US" altLang="zh-CN" dirty="0" smtClean="0"/>
              <a:t>-lab/</a:t>
            </a:r>
            <a:r>
              <a:rPr lang="en-US" altLang="zh-CN" dirty="0" err="1" smtClean="0"/>
              <a:t>gxemul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vmlinux</a:t>
            </a:r>
            <a:r>
              <a:rPr lang="zh-CN" altLang="en-US" dirty="0" smtClean="0"/>
              <a:t>就是我们编译完成的操作系统。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/>
              </a:rPr>
              <a:t>常用参数（硬件</a:t>
            </a:r>
            <a:r>
              <a:rPr lang="en-US" altLang="zh-CN" dirty="0">
                <a:latin typeface="Arial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在运行</a:t>
            </a:r>
            <a:r>
              <a:rPr lang="en-US" altLang="zh-CN" dirty="0" err="1" smtClean="0"/>
              <a:t>Gxemul</a:t>
            </a:r>
            <a:r>
              <a:rPr lang="zh-CN" altLang="en-US" dirty="0" smtClean="0"/>
              <a:t>时需要添加一些参数，有些用来指定硬件环境，有些只是为了方便我们观察、调试，接下来先介绍一下硬件相关的几个参数。</a:t>
            </a:r>
          </a:p>
          <a:p>
            <a:r>
              <a:rPr lang="en-US" altLang="zh-CN" dirty="0" smtClean="0"/>
              <a:t>-E </a:t>
            </a:r>
            <a:r>
              <a:rPr lang="zh-CN" altLang="en-US" dirty="0" smtClean="0"/>
              <a:t>指定机器架构，如</a:t>
            </a:r>
            <a:r>
              <a:rPr lang="en-US" altLang="zh-CN" dirty="0" smtClean="0"/>
              <a:t>MIPS, ARM</a:t>
            </a:r>
            <a:r>
              <a:rPr lang="zh-CN" altLang="en-US" dirty="0" smtClean="0"/>
              <a:t>等，我们的实验中使用</a:t>
            </a:r>
            <a:r>
              <a:rPr lang="en-US" altLang="zh-CN" dirty="0" err="1" smtClean="0"/>
              <a:t>mips</a:t>
            </a:r>
            <a:r>
              <a:rPr lang="zh-CN" altLang="en-US" dirty="0" smtClean="0"/>
              <a:t>架构。</a:t>
            </a:r>
          </a:p>
          <a:p>
            <a:r>
              <a:rPr lang="en-US" altLang="zh-CN" dirty="0" smtClean="0"/>
              <a:t>-C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型号，我们的实验中使用</a:t>
            </a:r>
            <a:r>
              <a:rPr lang="en-US" altLang="zh-CN" dirty="0" smtClean="0"/>
              <a:t>R3000.</a:t>
            </a:r>
          </a:p>
          <a:p>
            <a:r>
              <a:rPr lang="en-US" altLang="zh-CN" dirty="0" smtClean="0"/>
              <a:t>-M </a:t>
            </a:r>
            <a:r>
              <a:rPr lang="zh-CN" altLang="en-US" dirty="0" smtClean="0"/>
              <a:t>指定物理内存的大小，单位为</a:t>
            </a:r>
            <a:r>
              <a:rPr lang="en-US" altLang="zh-CN" dirty="0" smtClean="0"/>
              <a:t>MB.</a:t>
            </a:r>
          </a:p>
          <a:p>
            <a:r>
              <a:rPr lang="en-US" altLang="zh-CN" dirty="0" smtClean="0"/>
              <a:t>-d </a:t>
            </a:r>
            <a:r>
              <a:rPr lang="zh-CN" altLang="en-US" dirty="0" smtClean="0"/>
              <a:t>指定磁盘映像文件，在</a:t>
            </a:r>
            <a:r>
              <a:rPr lang="en-US" altLang="zh-CN" dirty="0" smtClean="0"/>
              <a:t>lab5,6</a:t>
            </a:r>
            <a:r>
              <a:rPr lang="zh-CN" altLang="en-US" dirty="0" smtClean="0"/>
              <a:t>中我们将会用到它。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53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/>
              </a:rPr>
              <a:t>常用参数（输出</a:t>
            </a:r>
            <a:r>
              <a:rPr lang="en-US" altLang="zh-CN" dirty="0">
                <a:latin typeface="Arial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在运行时打印汇编代码。</a:t>
            </a:r>
          </a:p>
          <a:p>
            <a:r>
              <a:rPr lang="en-US" altLang="zh-CN" dirty="0" smtClean="0"/>
              <a:t>-r </a:t>
            </a:r>
            <a:r>
              <a:rPr lang="zh-CN" altLang="en-US" dirty="0" smtClean="0"/>
              <a:t>在执行指令前打印所有寄存器的值。</a:t>
            </a:r>
          </a:p>
          <a:p>
            <a:r>
              <a:rPr lang="en-US" altLang="zh-CN" dirty="0" smtClean="0"/>
              <a:t>-t </a:t>
            </a:r>
            <a:r>
              <a:rPr lang="zh-CN" altLang="en-US" dirty="0" smtClean="0"/>
              <a:t>在运行时打印函数调用栈。</a:t>
            </a:r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合理使用以上几条指令可以帮助我们观察程序的运行情况，方便我们进行调试，但大量无关输出也会造成一定麻烦，请根据情况输出最关键的信息。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/>
              </a:rPr>
              <a:t>常用参数（其他</a:t>
            </a:r>
            <a:r>
              <a:rPr lang="en-US" altLang="zh-CN" dirty="0">
                <a:latin typeface="Arial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-q </a:t>
            </a:r>
            <a:r>
              <a:rPr lang="zh-CN" altLang="en-US" dirty="0" smtClean="0"/>
              <a:t>以安静模式运行，即不会输出启动信息。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-h </a:t>
            </a:r>
            <a:r>
              <a:rPr lang="zh-CN" altLang="en-US" dirty="0" smtClean="0"/>
              <a:t>输出帮助文档，</a:t>
            </a:r>
            <a:r>
              <a:rPr lang="en-US" altLang="zh-CN" dirty="0" err="1" smtClean="0"/>
              <a:t>Gxemul</a:t>
            </a:r>
            <a:r>
              <a:rPr lang="zh-CN" altLang="en-US" dirty="0" smtClean="0"/>
              <a:t>的可选参数有很多，我们可以通过</a:t>
            </a:r>
            <a:r>
              <a:rPr lang="en-US" altLang="zh-CN" dirty="0" smtClean="0"/>
              <a:t>-h</a:t>
            </a:r>
            <a:r>
              <a:rPr lang="zh-CN" altLang="en-US" dirty="0" smtClean="0"/>
              <a:t>查看所有可选参数及详细的说明。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-V </a:t>
            </a:r>
            <a:r>
              <a:rPr lang="zh-CN" altLang="en-US" dirty="0" smtClean="0"/>
              <a:t>进入调试模式。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23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/>
              </a:rPr>
              <a:t>如何</a:t>
            </a:r>
            <a:r>
              <a:rPr lang="zh-CN" altLang="en-US" dirty="0" smtClean="0">
                <a:latin typeface="Arial"/>
              </a:rPr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0206" cy="4351338"/>
          </a:xfrm>
        </p:spPr>
        <p:txBody>
          <a:bodyPr/>
          <a:lstStyle/>
          <a:p>
            <a:r>
              <a:rPr lang="zh-CN" altLang="en-US" dirty="0" smtClean="0"/>
              <a:t>要进入调试模式首先要在运行时加入参数</a:t>
            </a:r>
            <a:r>
              <a:rPr lang="en-US" altLang="zh-CN" dirty="0" smtClean="0"/>
              <a:t>-V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Gxemul</a:t>
            </a:r>
            <a:r>
              <a:rPr lang="zh-CN" altLang="en-US" dirty="0" smtClean="0"/>
              <a:t>的调试模式和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有一定相似之处，只不过在</a:t>
            </a:r>
            <a:r>
              <a:rPr lang="en-US" altLang="zh-CN" dirty="0" err="1" smtClean="0"/>
              <a:t>Gxemul</a:t>
            </a:r>
            <a:r>
              <a:rPr lang="zh-CN" altLang="en-US" dirty="0" smtClean="0"/>
              <a:t>中运行的都是单条的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指令。进入调试模式后程序并不会马上开始运行，而是需要我们输入指令，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指令可以查看帮助文档，上面有各种指令的作用及使用方法。接下来介绍一些常用的指令。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72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/>
              </a:rPr>
              <a:t>调试指令（一</a:t>
            </a:r>
            <a:r>
              <a:rPr lang="zh-CN" altLang="en-US" dirty="0" smtClean="0">
                <a:latin typeface="Arial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breakpoint add xxx</a:t>
            </a:r>
          </a:p>
          <a:p>
            <a:pPr marL="0" indent="252000">
              <a:buNone/>
            </a:pPr>
            <a:r>
              <a:rPr lang="zh-CN" altLang="en-US" dirty="0" smtClean="0"/>
              <a:t>添加断点，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可以是地址也可以是函数名。</a:t>
            </a:r>
          </a:p>
          <a:p>
            <a:r>
              <a:rPr lang="en-US" altLang="zh-CN" dirty="0" smtClean="0"/>
              <a:t>breakpoint delete nr</a:t>
            </a:r>
          </a:p>
          <a:p>
            <a:pPr marL="0" indent="252000">
              <a:buNone/>
            </a:pPr>
            <a:r>
              <a:rPr lang="zh-CN" altLang="en-US" dirty="0" smtClean="0"/>
              <a:t>删除断点，</a:t>
            </a:r>
            <a:r>
              <a:rPr lang="en-US" altLang="zh-CN" dirty="0" smtClean="0"/>
              <a:t>nr</a:t>
            </a:r>
            <a:r>
              <a:rPr lang="zh-CN" altLang="en-US" dirty="0" smtClean="0"/>
              <a:t>为断点编号。</a:t>
            </a:r>
          </a:p>
          <a:p>
            <a:r>
              <a:rPr lang="en-US" altLang="zh-CN" dirty="0" smtClean="0"/>
              <a:t>breakpoint show</a:t>
            </a:r>
            <a:endParaRPr lang="en-US" altLang="zh-CN" dirty="0"/>
          </a:p>
          <a:p>
            <a:pPr marL="0" indent="252000">
              <a:buFont typeface="Arial" panose="020B0604020202020204" pitchFamily="34" charset="0"/>
              <a:buNone/>
            </a:pPr>
            <a:r>
              <a:rPr lang="zh-CN" altLang="en-US" dirty="0"/>
              <a:t>输出所有断点</a:t>
            </a:r>
          </a:p>
          <a:p>
            <a:r>
              <a:rPr lang="en-US" altLang="zh-CN" dirty="0" smtClean="0"/>
              <a:t>continue</a:t>
            </a:r>
          </a:p>
          <a:p>
            <a:pPr marL="0" indent="252000">
              <a:buNone/>
            </a:pPr>
            <a:r>
              <a:rPr lang="zh-CN" altLang="en-US" dirty="0" smtClean="0"/>
              <a:t>运行到下一个断点处</a:t>
            </a:r>
          </a:p>
          <a:p>
            <a:r>
              <a:rPr lang="en-US" altLang="zh-CN" dirty="0" smtClean="0"/>
              <a:t>step</a:t>
            </a:r>
          </a:p>
          <a:p>
            <a:pPr marL="0" indent="252000">
              <a:buNone/>
            </a:pPr>
            <a:r>
              <a:rPr lang="zh-CN" altLang="en-US" dirty="0" smtClean="0"/>
              <a:t>运行一条指令，输入一次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后只要按回车就会默认</a:t>
            </a:r>
            <a:r>
              <a:rPr lang="en-US" altLang="zh-CN" dirty="0" smtClean="0"/>
              <a:t>step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71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/>
              </a:rPr>
              <a:t>调试指令（二</a:t>
            </a:r>
            <a:r>
              <a:rPr lang="zh-CN" altLang="en-US" dirty="0" smtClean="0">
                <a:latin typeface="Arial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reg</a:t>
            </a:r>
            <a:endParaRPr lang="en-US" altLang="zh-CN" dirty="0" smtClean="0"/>
          </a:p>
          <a:p>
            <a:pPr marL="0" indent="252000">
              <a:buNone/>
            </a:pPr>
            <a:r>
              <a:rPr lang="zh-CN" altLang="en-US" dirty="0" smtClean="0"/>
              <a:t>输出寄存器的值。</a:t>
            </a:r>
          </a:p>
          <a:p>
            <a:r>
              <a:rPr lang="en-US" altLang="zh-CN" dirty="0" smtClean="0"/>
              <a:t>dump</a:t>
            </a:r>
          </a:p>
          <a:p>
            <a:pPr indent="0">
              <a:buNone/>
            </a:pPr>
            <a:r>
              <a:rPr lang="zh-CN" altLang="en-US" dirty="0" smtClean="0"/>
              <a:t>输出某段内存的值，可指定地址范围（不指定时从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开始）。</a:t>
            </a:r>
          </a:p>
          <a:p>
            <a:r>
              <a:rPr lang="en-US" altLang="zh-CN" dirty="0" err="1" smtClean="0"/>
              <a:t>unassemble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和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类似，但以汇编形式输出。</a:t>
            </a:r>
          </a:p>
          <a:p>
            <a:r>
              <a:rPr lang="en-US" altLang="zh-CN" dirty="0" smtClean="0"/>
              <a:t>lookup xxx</a:t>
            </a:r>
          </a:p>
          <a:p>
            <a:pPr marL="0" indent="252000">
              <a:buNone/>
            </a:pPr>
            <a:r>
              <a:rPr lang="zh-CN" altLang="en-US" dirty="0" smtClean="0"/>
              <a:t>查找某个变量的地址或查找某个地址对应什么变量。</a:t>
            </a:r>
          </a:p>
          <a:p>
            <a:r>
              <a:rPr lang="en-US" altLang="zh-CN" dirty="0" smtClean="0"/>
              <a:t>put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data</a:t>
            </a:r>
          </a:p>
          <a:p>
            <a:pPr marL="0" indent="252000">
              <a:buNone/>
            </a:pPr>
            <a:r>
              <a:rPr lang="zh-CN" altLang="en-US" dirty="0" smtClean="0"/>
              <a:t>修改某个地址的值。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19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524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Gxemul入门教程</vt:lpstr>
      <vt:lpstr>什么是Gxemul</vt:lpstr>
      <vt:lpstr>常用参数（硬件）</vt:lpstr>
      <vt:lpstr>常用参数（输出）</vt:lpstr>
      <vt:lpstr>常用参数（其他）</vt:lpstr>
      <vt:lpstr>如何调试</vt:lpstr>
      <vt:lpstr>调试指令（一）</vt:lpstr>
      <vt:lpstr>调试指令（二）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Gxemul入门教程</dc:title>
  <dc:creator>john</dc:creator>
  <cp:lastModifiedBy>john</cp:lastModifiedBy>
  <cp:revision>3</cp:revision>
  <dcterms:created xsi:type="dcterms:W3CDTF">2017-03-01T13:44:46Z</dcterms:created>
  <dcterms:modified xsi:type="dcterms:W3CDTF">2017-03-01T13:50:54Z</dcterms:modified>
</cp:coreProperties>
</file>