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1" r:id="rId4"/>
    <p:sldId id="310" r:id="rId5"/>
    <p:sldId id="289" r:id="rId6"/>
    <p:sldId id="311" r:id="rId7"/>
    <p:sldId id="317" r:id="rId8"/>
    <p:sldId id="318" r:id="rId9"/>
    <p:sldId id="312" r:id="rId10"/>
    <p:sldId id="313" r:id="rId11"/>
    <p:sldId id="281" r:id="rId1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49F"/>
    <a:srgbClr val="5E80B0"/>
    <a:srgbClr val="7DB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82" autoAdjust="0"/>
    <p:restoredTop sz="94623" autoAdjust="0"/>
  </p:normalViewPr>
  <p:slideViewPr>
    <p:cSldViewPr snapToGrid="0">
      <p:cViewPr varScale="1">
        <p:scale>
          <a:sx n="83" d="100"/>
          <a:sy n="83" d="100"/>
        </p:scale>
        <p:origin x="3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06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1137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1029E-4C94-4213-86BF-E60BAC2C1456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CA173-1C42-4226-B669-291C410F4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3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37AA5-012B-44E7-8575-150AE8DC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EC1F9-23AE-46C2-9F9A-EB678431C4E9}" type="datetimeFigureOut">
              <a:rPr lang="zh-CN" altLang="en-US"/>
              <a:pPr>
                <a:defRPr/>
              </a:pPr>
              <a:t>2019/3/3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88F6A-E77B-4F78-B123-940ABADA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79E67-3A17-438A-A38E-F8B512D1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68061-4C23-45A5-8B50-17361C9305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71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7080A9F-FDCA-40A8-B195-7CF800FD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06DFD-FF14-4E71-B6B1-F326971755E6}" type="datetimeFigureOut">
              <a:rPr lang="zh-CN" altLang="en-US"/>
              <a:pPr>
                <a:defRPr/>
              </a:pPr>
              <a:t>2019/3/3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48EF1B9-F6E2-4982-A50B-89BBD475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9170386-EEB9-4C8C-B61B-03111947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220C9-5398-427F-A013-579C55CC2E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171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34ADD6B-8C02-4ECE-B5CE-22A596E2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E50F9-2A0E-49BA-8A1C-835C098BFE7B}" type="datetimeFigureOut">
              <a:rPr lang="zh-CN" altLang="en-US"/>
              <a:pPr>
                <a:defRPr/>
              </a:pPr>
              <a:t>2019/3/3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847BC2D-F6B4-40C6-ABC7-CC30592C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8F1E621-6DD6-4741-898D-FD0EBEE3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9BC37-D643-4620-903A-0D018C6196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659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BF856-C8E3-4482-AEF3-518F32BB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4365A-F0CB-4D46-8A01-6D126008A2D6}" type="datetimeFigureOut">
              <a:rPr lang="zh-CN" altLang="en-US"/>
              <a:pPr>
                <a:defRPr/>
              </a:pPr>
              <a:t>2019/3/3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9559E-AF9C-4F93-9019-98D834E4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02425-476B-4AFC-B60D-03D2F7C0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9615E-16E4-4680-8014-51B3946DD4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71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2DBC6-11F1-4FCE-BA44-BF8CB0D5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3EE98-342B-4370-8BAE-BB21091FA911}" type="datetimeFigureOut">
              <a:rPr lang="zh-CN" altLang="en-US"/>
              <a:pPr>
                <a:defRPr/>
              </a:pPr>
              <a:t>2019/3/3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764B4-ECBA-42D2-AB18-BF79AD09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CBAC9-B03E-4988-BDE0-3F630C19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0049C-5E59-424C-94EE-5C1C2C0F45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82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8C4AA40-E426-44CD-87F3-5B8126C9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96011-453D-4BE7-9436-1188581E2634}" type="datetimeFigureOut">
              <a:rPr lang="zh-CN" altLang="en-US"/>
              <a:pPr>
                <a:defRPr/>
              </a:pPr>
              <a:t>2019/3/3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D5BC875-DAD6-4908-B4DC-31DBCF1D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2F35910-5CFC-4AA4-8F3D-B5401E1C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AA43E-4E42-41FD-95EB-1864143DCD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98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9584C3A-53FA-4E72-8590-DFE0CED0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1EC62-347D-4A98-921E-5479D47C56BC}" type="datetimeFigureOut">
              <a:rPr lang="zh-CN" altLang="en-US"/>
              <a:pPr>
                <a:defRPr/>
              </a:pPr>
              <a:t>2019/3/3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7CAB477E-6A3E-4E13-9E6B-4A9818E2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BF56E63-652D-4973-AAD9-E7EDE433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C5647-07D8-4AFC-B347-73DA68F3AA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65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AA686C4-323C-45C1-A8AF-4F3CD4E6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BAAC5-2BFE-4A0C-9A02-E5E659A03C10}" type="datetimeFigureOut">
              <a:rPr lang="zh-CN" altLang="en-US"/>
              <a:pPr>
                <a:defRPr/>
              </a:pPr>
              <a:t>2019/3/3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793467F-B963-4B8D-BC58-3C705BEA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A414C2B-BBBB-45DF-8603-FCD86CEC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887F6-2C8B-4822-A827-641DC9AD62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863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BBDD63D-AB4C-46A5-97E0-3D1AD8FB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A6973-B181-4F3B-82E4-3F8DC806D93F}" type="datetimeFigureOut">
              <a:rPr lang="zh-CN" altLang="en-US"/>
              <a:pPr>
                <a:defRPr/>
              </a:pPr>
              <a:t>2019/3/3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21B5375-8F0D-4433-B5D7-3CEC4A4B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BDC694D-4698-47BF-B224-FA4BAA84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8435F-9FE8-418C-990F-B94AB63834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67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735D9E8-E0F0-4EB1-AAE4-5CD6C324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6611-C4CB-4BA6-B035-A55273F25979}" type="datetimeFigureOut">
              <a:rPr lang="zh-CN" altLang="en-US"/>
              <a:pPr>
                <a:defRPr/>
              </a:pPr>
              <a:t>2019/3/3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C352B22-210C-45B4-BB61-C7744802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2CBF046-B4F4-444E-97E1-60C7ED35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60EC5-1F68-43A4-8033-85A1E47CD7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14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033C0E7-C2D0-4514-ACC1-BFBD181E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1152E-3773-4828-A481-3BBADD8182E6}" type="datetimeFigureOut">
              <a:rPr lang="zh-CN" altLang="en-US"/>
              <a:pPr>
                <a:defRPr/>
              </a:pPr>
              <a:t>2019/3/3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966F2D8-210D-439F-92F1-EEB1856E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2772863-E515-4AE9-9C02-34A88FA6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52C27-6C02-449A-826C-B06AD7EC37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53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D153501F-CA3E-47DB-9106-540AA3E218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05736078-2EC3-4E4F-B626-371642E322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A06860-A6B7-4CE9-8CB1-6AD95E21A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56C3B3-7730-416A-AF19-5920DD2A8F31}" type="datetimeFigureOut">
              <a:rPr lang="zh-CN" altLang="en-US"/>
              <a:pPr>
                <a:defRPr/>
              </a:pPr>
              <a:t>2019/3/3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EFAB1-BDFA-4503-A421-ED46BD3C9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2242A-247C-40EF-8CF0-896B794F3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DBD48E-45EE-414C-B22A-618849C4E7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6">
            <a:extLst>
              <a:ext uri="{FF2B5EF4-FFF2-40B4-BE49-F238E27FC236}">
                <a16:creationId xmlns:a16="http://schemas.microsoft.com/office/drawing/2014/main" id="{E53122B0-A61B-4B07-A4B2-5757934AC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21FC8025-173C-41CB-92FB-B9F17405F3BA}"/>
              </a:ext>
            </a:extLst>
          </p:cNvPr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078976C-BFB1-4C37-BECF-C684D347F265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7" name="组合 6"/>
          <p:cNvGrpSpPr/>
          <p:nvPr/>
        </p:nvGrpSpPr>
        <p:grpSpPr>
          <a:xfrm>
            <a:off x="1315917" y="1991336"/>
            <a:ext cx="10227406" cy="3088664"/>
            <a:chOff x="1308101" y="2233613"/>
            <a:chExt cx="10172700" cy="2967037"/>
          </a:xfrm>
        </p:grpSpPr>
        <p:sp>
          <p:nvSpPr>
            <p:cNvPr id="26630" name="文本框 62">
              <a:extLst>
                <a:ext uri="{FF2B5EF4-FFF2-40B4-BE49-F238E27FC236}">
                  <a16:creationId xmlns:a16="http://schemas.microsoft.com/office/drawing/2014/main" id="{ADDEA167-56BD-4511-BF87-6987091B6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528" y="3488402"/>
              <a:ext cx="5215694" cy="514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buNone/>
              </a:pPr>
              <a:r>
                <a:rPr lang="zh-CN" altLang="en-US" sz="3200" b="1" dirty="0" smtClean="0"/>
                <a:t>操作系统课程设计</a:t>
              </a:r>
              <a:r>
                <a:rPr lang="en-US" altLang="zh-CN" sz="3200" b="1" dirty="0" smtClean="0"/>
                <a:t>Lab0</a:t>
              </a:r>
              <a:r>
                <a:rPr lang="zh-CN" altLang="en-US" sz="3200" b="1" dirty="0" smtClean="0"/>
                <a:t>简介</a:t>
              </a:r>
              <a:endParaRPr lang="zh-CN" altLang="en-US" sz="7200" b="1" dirty="0">
                <a:solidFill>
                  <a:srgbClr val="4B649F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308101" y="2233613"/>
              <a:ext cx="10172700" cy="2967037"/>
              <a:chOff x="1308101" y="2233613"/>
              <a:chExt cx="10172700" cy="2967037"/>
            </a:xfrm>
          </p:grpSpPr>
          <p:sp>
            <p:nvSpPr>
              <p:cNvPr id="103" name="KSO_Shape">
                <a:extLst>
                  <a:ext uri="{FF2B5EF4-FFF2-40B4-BE49-F238E27FC236}">
                    <a16:creationId xmlns:a16="http://schemas.microsoft.com/office/drawing/2014/main" id="{B1530B21-583B-4794-B3BC-7B90D9CF030D}"/>
                  </a:ext>
                </a:extLst>
              </p:cNvPr>
              <p:cNvSpPr/>
              <p:nvPr/>
            </p:nvSpPr>
            <p:spPr bwMode="auto">
              <a:xfrm>
                <a:off x="4095559" y="3977475"/>
                <a:ext cx="166687" cy="212725"/>
              </a:xfrm>
              <a:custGeom>
                <a:avLst/>
                <a:gdLst>
                  <a:gd name="T0" fmla="*/ 646796 w 5367"/>
                  <a:gd name="T1" fmla="*/ 843536 h 6897"/>
                  <a:gd name="T2" fmla="*/ 520861 w 5367"/>
                  <a:gd name="T3" fmla="*/ 880824 h 6897"/>
                  <a:gd name="T4" fmla="*/ 403764 w 5367"/>
                  <a:gd name="T5" fmla="*/ 946285 h 6897"/>
                  <a:gd name="T6" fmla="*/ 297714 w 5367"/>
                  <a:gd name="T7" fmla="*/ 1036605 h 6897"/>
                  <a:gd name="T8" fmla="*/ 204644 w 5367"/>
                  <a:gd name="T9" fmla="*/ 1149850 h 6897"/>
                  <a:gd name="T10" fmla="*/ 126487 w 5367"/>
                  <a:gd name="T11" fmla="*/ 1282429 h 6897"/>
                  <a:gd name="T12" fmla="*/ 65729 w 5367"/>
                  <a:gd name="T13" fmla="*/ 1432134 h 6897"/>
                  <a:gd name="T14" fmla="*/ 23475 w 5367"/>
                  <a:gd name="T15" fmla="*/ 1595648 h 6897"/>
                  <a:gd name="T16" fmla="*/ 2209 w 5367"/>
                  <a:gd name="T17" fmla="*/ 1771316 h 6897"/>
                  <a:gd name="T18" fmla="*/ 1481389 w 5367"/>
                  <a:gd name="T19" fmla="*/ 1905000 h 6897"/>
                  <a:gd name="T20" fmla="*/ 1480009 w 5367"/>
                  <a:gd name="T21" fmla="*/ 1771316 h 6897"/>
                  <a:gd name="T22" fmla="*/ 1459020 w 5367"/>
                  <a:gd name="T23" fmla="*/ 1595648 h 6897"/>
                  <a:gd name="T24" fmla="*/ 1417041 w 5367"/>
                  <a:gd name="T25" fmla="*/ 1432134 h 6897"/>
                  <a:gd name="T26" fmla="*/ 1355731 w 5367"/>
                  <a:gd name="T27" fmla="*/ 1282429 h 6897"/>
                  <a:gd name="T28" fmla="*/ 1277850 w 5367"/>
                  <a:gd name="T29" fmla="*/ 1149850 h 6897"/>
                  <a:gd name="T30" fmla="*/ 1184780 w 5367"/>
                  <a:gd name="T31" fmla="*/ 1036605 h 6897"/>
                  <a:gd name="T32" fmla="*/ 1078730 w 5367"/>
                  <a:gd name="T33" fmla="*/ 946285 h 6897"/>
                  <a:gd name="T34" fmla="*/ 961633 w 5367"/>
                  <a:gd name="T35" fmla="*/ 880824 h 6897"/>
                  <a:gd name="T36" fmla="*/ 835422 w 5367"/>
                  <a:gd name="T37" fmla="*/ 843536 h 6897"/>
                  <a:gd name="T38" fmla="*/ 747875 w 5367"/>
                  <a:gd name="T39" fmla="*/ 731120 h 6897"/>
                  <a:gd name="T40" fmla="*/ 805043 w 5367"/>
                  <a:gd name="T41" fmla="*/ 726701 h 6897"/>
                  <a:gd name="T42" fmla="*/ 868286 w 5367"/>
                  <a:gd name="T43" fmla="*/ 711786 h 6897"/>
                  <a:gd name="T44" fmla="*/ 926559 w 5367"/>
                  <a:gd name="T45" fmla="*/ 686927 h 6897"/>
                  <a:gd name="T46" fmla="*/ 979032 w 5367"/>
                  <a:gd name="T47" fmla="*/ 653230 h 6897"/>
                  <a:gd name="T48" fmla="*/ 1024876 w 5367"/>
                  <a:gd name="T49" fmla="*/ 611246 h 6897"/>
                  <a:gd name="T50" fmla="*/ 1063264 w 5367"/>
                  <a:gd name="T51" fmla="*/ 562358 h 6897"/>
                  <a:gd name="T52" fmla="*/ 1092815 w 5367"/>
                  <a:gd name="T53" fmla="*/ 507945 h 6897"/>
                  <a:gd name="T54" fmla="*/ 1112699 w 5367"/>
                  <a:gd name="T55" fmla="*/ 448008 h 6897"/>
                  <a:gd name="T56" fmla="*/ 1121813 w 5367"/>
                  <a:gd name="T57" fmla="*/ 384204 h 6897"/>
                  <a:gd name="T58" fmla="*/ 1120432 w 5367"/>
                  <a:gd name="T59" fmla="*/ 328134 h 6897"/>
                  <a:gd name="T60" fmla="*/ 1108004 w 5367"/>
                  <a:gd name="T61" fmla="*/ 265711 h 6897"/>
                  <a:gd name="T62" fmla="*/ 1085358 w 5367"/>
                  <a:gd name="T63" fmla="*/ 207155 h 6897"/>
                  <a:gd name="T64" fmla="*/ 1053322 w 5367"/>
                  <a:gd name="T65" fmla="*/ 153847 h 6897"/>
                  <a:gd name="T66" fmla="*/ 1012725 w 5367"/>
                  <a:gd name="T67" fmla="*/ 107168 h 6897"/>
                  <a:gd name="T68" fmla="*/ 964671 w 5367"/>
                  <a:gd name="T69" fmla="*/ 67395 h 6897"/>
                  <a:gd name="T70" fmla="*/ 910541 w 5367"/>
                  <a:gd name="T71" fmla="*/ 36183 h 6897"/>
                  <a:gd name="T72" fmla="*/ 850335 w 5367"/>
                  <a:gd name="T73" fmla="*/ 14087 h 6897"/>
                  <a:gd name="T74" fmla="*/ 786263 w 5367"/>
                  <a:gd name="T75" fmla="*/ 1933 h 6897"/>
                  <a:gd name="T76" fmla="*/ 728819 w 5367"/>
                  <a:gd name="T77" fmla="*/ 276 h 6897"/>
                  <a:gd name="T78" fmla="*/ 663366 w 5367"/>
                  <a:gd name="T79" fmla="*/ 9391 h 6897"/>
                  <a:gd name="T80" fmla="*/ 602332 w 5367"/>
                  <a:gd name="T81" fmla="*/ 28726 h 6897"/>
                  <a:gd name="T82" fmla="*/ 546545 w 5367"/>
                  <a:gd name="T83" fmla="*/ 57451 h 6897"/>
                  <a:gd name="T84" fmla="*/ 496282 w 5367"/>
                  <a:gd name="T85" fmla="*/ 95015 h 6897"/>
                  <a:gd name="T86" fmla="*/ 453751 w 5367"/>
                  <a:gd name="T87" fmla="*/ 139761 h 6897"/>
                  <a:gd name="T88" fmla="*/ 418954 w 5367"/>
                  <a:gd name="T89" fmla="*/ 191411 h 6897"/>
                  <a:gd name="T90" fmla="*/ 393546 w 5367"/>
                  <a:gd name="T91" fmla="*/ 248310 h 6897"/>
                  <a:gd name="T92" fmla="*/ 378356 w 5367"/>
                  <a:gd name="T93" fmla="*/ 309628 h 6897"/>
                  <a:gd name="T94" fmla="*/ 373938 w 5367"/>
                  <a:gd name="T95" fmla="*/ 365698 h 6897"/>
                  <a:gd name="T96" fmla="*/ 380013 w 5367"/>
                  <a:gd name="T97" fmla="*/ 430054 h 6897"/>
                  <a:gd name="T98" fmla="*/ 396584 w 5367"/>
                  <a:gd name="T99" fmla="*/ 491096 h 6897"/>
                  <a:gd name="T100" fmla="*/ 423372 w 5367"/>
                  <a:gd name="T101" fmla="*/ 547719 h 6897"/>
                  <a:gd name="T102" fmla="*/ 459551 w 5367"/>
                  <a:gd name="T103" fmla="*/ 597988 h 6897"/>
                  <a:gd name="T104" fmla="*/ 503186 w 5367"/>
                  <a:gd name="T105" fmla="*/ 641905 h 6897"/>
                  <a:gd name="T106" fmla="*/ 554278 w 5367"/>
                  <a:gd name="T107" fmla="*/ 678088 h 6897"/>
                  <a:gd name="T108" fmla="*/ 610894 w 5367"/>
                  <a:gd name="T109" fmla="*/ 705709 h 6897"/>
                  <a:gd name="T110" fmla="*/ 672756 w 5367"/>
                  <a:gd name="T111" fmla="*/ 723662 h 6897"/>
                  <a:gd name="T112" fmla="*/ 738209 w 5367"/>
                  <a:gd name="T113" fmla="*/ 730844 h 689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5367" h="6897">
                    <a:moveTo>
                      <a:pt x="2684" y="3025"/>
                    </a:moveTo>
                    <a:lnTo>
                      <a:pt x="2684" y="3025"/>
                    </a:lnTo>
                    <a:lnTo>
                      <a:pt x="2615" y="3026"/>
                    </a:lnTo>
                    <a:lnTo>
                      <a:pt x="2545" y="3029"/>
                    </a:lnTo>
                    <a:lnTo>
                      <a:pt x="2478" y="3035"/>
                    </a:lnTo>
                    <a:lnTo>
                      <a:pt x="2409" y="3043"/>
                    </a:lnTo>
                    <a:lnTo>
                      <a:pt x="2342" y="3054"/>
                    </a:lnTo>
                    <a:lnTo>
                      <a:pt x="2275" y="3066"/>
                    </a:lnTo>
                    <a:lnTo>
                      <a:pt x="2209" y="3081"/>
                    </a:lnTo>
                    <a:lnTo>
                      <a:pt x="2143" y="3099"/>
                    </a:lnTo>
                    <a:lnTo>
                      <a:pt x="2077" y="3118"/>
                    </a:lnTo>
                    <a:lnTo>
                      <a:pt x="2013" y="3140"/>
                    </a:lnTo>
                    <a:lnTo>
                      <a:pt x="1949" y="3163"/>
                    </a:lnTo>
                    <a:lnTo>
                      <a:pt x="1886" y="3189"/>
                    </a:lnTo>
                    <a:lnTo>
                      <a:pt x="1823" y="3217"/>
                    </a:lnTo>
                    <a:lnTo>
                      <a:pt x="1761" y="3247"/>
                    </a:lnTo>
                    <a:lnTo>
                      <a:pt x="1700" y="3279"/>
                    </a:lnTo>
                    <a:lnTo>
                      <a:pt x="1639" y="3313"/>
                    </a:lnTo>
                    <a:lnTo>
                      <a:pt x="1579" y="3349"/>
                    </a:lnTo>
                    <a:lnTo>
                      <a:pt x="1521" y="3386"/>
                    </a:lnTo>
                    <a:lnTo>
                      <a:pt x="1462" y="3426"/>
                    </a:lnTo>
                    <a:lnTo>
                      <a:pt x="1405" y="3468"/>
                    </a:lnTo>
                    <a:lnTo>
                      <a:pt x="1348" y="3511"/>
                    </a:lnTo>
                    <a:lnTo>
                      <a:pt x="1293" y="3556"/>
                    </a:lnTo>
                    <a:lnTo>
                      <a:pt x="1237" y="3603"/>
                    </a:lnTo>
                    <a:lnTo>
                      <a:pt x="1183" y="3651"/>
                    </a:lnTo>
                    <a:lnTo>
                      <a:pt x="1131" y="3702"/>
                    </a:lnTo>
                    <a:lnTo>
                      <a:pt x="1078" y="3753"/>
                    </a:lnTo>
                    <a:lnTo>
                      <a:pt x="1027" y="3807"/>
                    </a:lnTo>
                    <a:lnTo>
                      <a:pt x="976" y="3863"/>
                    </a:lnTo>
                    <a:lnTo>
                      <a:pt x="927" y="3920"/>
                    </a:lnTo>
                    <a:lnTo>
                      <a:pt x="880" y="3978"/>
                    </a:lnTo>
                    <a:lnTo>
                      <a:pt x="833" y="4038"/>
                    </a:lnTo>
                    <a:lnTo>
                      <a:pt x="786" y="4100"/>
                    </a:lnTo>
                    <a:lnTo>
                      <a:pt x="741" y="4163"/>
                    </a:lnTo>
                    <a:lnTo>
                      <a:pt x="698" y="4227"/>
                    </a:lnTo>
                    <a:lnTo>
                      <a:pt x="655" y="4293"/>
                    </a:lnTo>
                    <a:lnTo>
                      <a:pt x="613" y="4361"/>
                    </a:lnTo>
                    <a:lnTo>
                      <a:pt x="573" y="4429"/>
                    </a:lnTo>
                    <a:lnTo>
                      <a:pt x="533" y="4499"/>
                    </a:lnTo>
                    <a:lnTo>
                      <a:pt x="495" y="4570"/>
                    </a:lnTo>
                    <a:lnTo>
                      <a:pt x="458" y="4643"/>
                    </a:lnTo>
                    <a:lnTo>
                      <a:pt x="423" y="4717"/>
                    </a:lnTo>
                    <a:lnTo>
                      <a:pt x="388" y="4791"/>
                    </a:lnTo>
                    <a:lnTo>
                      <a:pt x="356" y="4868"/>
                    </a:lnTo>
                    <a:lnTo>
                      <a:pt x="324" y="4945"/>
                    </a:lnTo>
                    <a:lnTo>
                      <a:pt x="294" y="5024"/>
                    </a:lnTo>
                    <a:lnTo>
                      <a:pt x="265" y="5104"/>
                    </a:lnTo>
                    <a:lnTo>
                      <a:pt x="238" y="5185"/>
                    </a:lnTo>
                    <a:lnTo>
                      <a:pt x="211" y="5266"/>
                    </a:lnTo>
                    <a:lnTo>
                      <a:pt x="186" y="5349"/>
                    </a:lnTo>
                    <a:lnTo>
                      <a:pt x="163" y="5433"/>
                    </a:lnTo>
                    <a:lnTo>
                      <a:pt x="141" y="5518"/>
                    </a:lnTo>
                    <a:lnTo>
                      <a:pt x="121" y="5603"/>
                    </a:lnTo>
                    <a:lnTo>
                      <a:pt x="102" y="5690"/>
                    </a:lnTo>
                    <a:lnTo>
                      <a:pt x="85" y="5777"/>
                    </a:lnTo>
                    <a:lnTo>
                      <a:pt x="69" y="5866"/>
                    </a:lnTo>
                    <a:lnTo>
                      <a:pt x="54" y="5955"/>
                    </a:lnTo>
                    <a:lnTo>
                      <a:pt x="42" y="6045"/>
                    </a:lnTo>
                    <a:lnTo>
                      <a:pt x="31" y="6136"/>
                    </a:lnTo>
                    <a:lnTo>
                      <a:pt x="22" y="6227"/>
                    </a:lnTo>
                    <a:lnTo>
                      <a:pt x="14" y="6319"/>
                    </a:lnTo>
                    <a:lnTo>
                      <a:pt x="8" y="6413"/>
                    </a:lnTo>
                    <a:lnTo>
                      <a:pt x="4" y="6506"/>
                    </a:lnTo>
                    <a:lnTo>
                      <a:pt x="1" y="6600"/>
                    </a:lnTo>
                    <a:lnTo>
                      <a:pt x="0" y="6695"/>
                    </a:lnTo>
                    <a:lnTo>
                      <a:pt x="1" y="6796"/>
                    </a:lnTo>
                    <a:lnTo>
                      <a:pt x="5" y="6897"/>
                    </a:lnTo>
                    <a:lnTo>
                      <a:pt x="5364" y="6897"/>
                    </a:lnTo>
                    <a:lnTo>
                      <a:pt x="5366" y="6796"/>
                    </a:lnTo>
                    <a:lnTo>
                      <a:pt x="5367" y="6695"/>
                    </a:lnTo>
                    <a:lnTo>
                      <a:pt x="5367" y="6600"/>
                    </a:lnTo>
                    <a:lnTo>
                      <a:pt x="5364" y="6506"/>
                    </a:lnTo>
                    <a:lnTo>
                      <a:pt x="5359" y="6413"/>
                    </a:lnTo>
                    <a:lnTo>
                      <a:pt x="5353" y="6319"/>
                    </a:lnTo>
                    <a:lnTo>
                      <a:pt x="5346" y="6227"/>
                    </a:lnTo>
                    <a:lnTo>
                      <a:pt x="5337" y="6136"/>
                    </a:lnTo>
                    <a:lnTo>
                      <a:pt x="5325" y="6045"/>
                    </a:lnTo>
                    <a:lnTo>
                      <a:pt x="5313" y="5955"/>
                    </a:lnTo>
                    <a:lnTo>
                      <a:pt x="5298" y="5866"/>
                    </a:lnTo>
                    <a:lnTo>
                      <a:pt x="5283" y="5777"/>
                    </a:lnTo>
                    <a:lnTo>
                      <a:pt x="5266" y="5690"/>
                    </a:lnTo>
                    <a:lnTo>
                      <a:pt x="5247" y="5603"/>
                    </a:lnTo>
                    <a:lnTo>
                      <a:pt x="5226" y="5518"/>
                    </a:lnTo>
                    <a:lnTo>
                      <a:pt x="5205" y="5433"/>
                    </a:lnTo>
                    <a:lnTo>
                      <a:pt x="5181" y="5349"/>
                    </a:lnTo>
                    <a:lnTo>
                      <a:pt x="5157" y="5266"/>
                    </a:lnTo>
                    <a:lnTo>
                      <a:pt x="5131" y="5185"/>
                    </a:lnTo>
                    <a:lnTo>
                      <a:pt x="5103" y="5104"/>
                    </a:lnTo>
                    <a:lnTo>
                      <a:pt x="5073" y="5024"/>
                    </a:lnTo>
                    <a:lnTo>
                      <a:pt x="5043" y="4945"/>
                    </a:lnTo>
                    <a:lnTo>
                      <a:pt x="5012" y="4868"/>
                    </a:lnTo>
                    <a:lnTo>
                      <a:pt x="4979" y="4791"/>
                    </a:lnTo>
                    <a:lnTo>
                      <a:pt x="4945" y="4717"/>
                    </a:lnTo>
                    <a:lnTo>
                      <a:pt x="4909" y="4643"/>
                    </a:lnTo>
                    <a:lnTo>
                      <a:pt x="4872" y="4570"/>
                    </a:lnTo>
                    <a:lnTo>
                      <a:pt x="4834" y="4499"/>
                    </a:lnTo>
                    <a:lnTo>
                      <a:pt x="4796" y="4429"/>
                    </a:lnTo>
                    <a:lnTo>
                      <a:pt x="4755" y="4361"/>
                    </a:lnTo>
                    <a:lnTo>
                      <a:pt x="4713" y="4293"/>
                    </a:lnTo>
                    <a:lnTo>
                      <a:pt x="4671" y="4227"/>
                    </a:lnTo>
                    <a:lnTo>
                      <a:pt x="4627" y="4163"/>
                    </a:lnTo>
                    <a:lnTo>
                      <a:pt x="4582" y="4100"/>
                    </a:lnTo>
                    <a:lnTo>
                      <a:pt x="4536" y="4038"/>
                    </a:lnTo>
                    <a:lnTo>
                      <a:pt x="4489" y="3978"/>
                    </a:lnTo>
                    <a:lnTo>
                      <a:pt x="4440" y="3920"/>
                    </a:lnTo>
                    <a:lnTo>
                      <a:pt x="4391" y="3863"/>
                    </a:lnTo>
                    <a:lnTo>
                      <a:pt x="4340" y="3807"/>
                    </a:lnTo>
                    <a:lnTo>
                      <a:pt x="4290" y="3753"/>
                    </a:lnTo>
                    <a:lnTo>
                      <a:pt x="4238" y="3702"/>
                    </a:lnTo>
                    <a:lnTo>
                      <a:pt x="4184" y="3651"/>
                    </a:lnTo>
                    <a:lnTo>
                      <a:pt x="4130" y="3603"/>
                    </a:lnTo>
                    <a:lnTo>
                      <a:pt x="4076" y="3556"/>
                    </a:lnTo>
                    <a:lnTo>
                      <a:pt x="4020" y="3511"/>
                    </a:lnTo>
                    <a:lnTo>
                      <a:pt x="3963" y="3468"/>
                    </a:lnTo>
                    <a:lnTo>
                      <a:pt x="3906" y="3426"/>
                    </a:lnTo>
                    <a:lnTo>
                      <a:pt x="3848" y="3386"/>
                    </a:lnTo>
                    <a:lnTo>
                      <a:pt x="3788" y="3349"/>
                    </a:lnTo>
                    <a:lnTo>
                      <a:pt x="3728" y="3313"/>
                    </a:lnTo>
                    <a:lnTo>
                      <a:pt x="3668" y="3279"/>
                    </a:lnTo>
                    <a:lnTo>
                      <a:pt x="3607" y="3247"/>
                    </a:lnTo>
                    <a:lnTo>
                      <a:pt x="3545" y="3217"/>
                    </a:lnTo>
                    <a:lnTo>
                      <a:pt x="3482" y="3189"/>
                    </a:lnTo>
                    <a:lnTo>
                      <a:pt x="3419" y="3163"/>
                    </a:lnTo>
                    <a:lnTo>
                      <a:pt x="3355" y="3140"/>
                    </a:lnTo>
                    <a:lnTo>
                      <a:pt x="3290" y="3118"/>
                    </a:lnTo>
                    <a:lnTo>
                      <a:pt x="3225" y="3099"/>
                    </a:lnTo>
                    <a:lnTo>
                      <a:pt x="3159" y="3081"/>
                    </a:lnTo>
                    <a:lnTo>
                      <a:pt x="3093" y="3066"/>
                    </a:lnTo>
                    <a:lnTo>
                      <a:pt x="3025" y="3054"/>
                    </a:lnTo>
                    <a:lnTo>
                      <a:pt x="2958" y="3043"/>
                    </a:lnTo>
                    <a:lnTo>
                      <a:pt x="2891" y="3035"/>
                    </a:lnTo>
                    <a:lnTo>
                      <a:pt x="2822" y="3029"/>
                    </a:lnTo>
                    <a:lnTo>
                      <a:pt x="2753" y="3026"/>
                    </a:lnTo>
                    <a:lnTo>
                      <a:pt x="2684" y="3025"/>
                    </a:lnTo>
                    <a:close/>
                    <a:moveTo>
                      <a:pt x="2708" y="2647"/>
                    </a:moveTo>
                    <a:lnTo>
                      <a:pt x="2708" y="2647"/>
                    </a:lnTo>
                    <a:lnTo>
                      <a:pt x="2743" y="2646"/>
                    </a:lnTo>
                    <a:lnTo>
                      <a:pt x="2778" y="2645"/>
                    </a:lnTo>
                    <a:lnTo>
                      <a:pt x="2813" y="2643"/>
                    </a:lnTo>
                    <a:lnTo>
                      <a:pt x="2847" y="2640"/>
                    </a:lnTo>
                    <a:lnTo>
                      <a:pt x="2882" y="2636"/>
                    </a:lnTo>
                    <a:lnTo>
                      <a:pt x="2915" y="2631"/>
                    </a:lnTo>
                    <a:lnTo>
                      <a:pt x="2949" y="2626"/>
                    </a:lnTo>
                    <a:lnTo>
                      <a:pt x="2982" y="2620"/>
                    </a:lnTo>
                    <a:lnTo>
                      <a:pt x="3014" y="2613"/>
                    </a:lnTo>
                    <a:lnTo>
                      <a:pt x="3047" y="2605"/>
                    </a:lnTo>
                    <a:lnTo>
                      <a:pt x="3079" y="2596"/>
                    </a:lnTo>
                    <a:lnTo>
                      <a:pt x="3112" y="2587"/>
                    </a:lnTo>
                    <a:lnTo>
                      <a:pt x="3144" y="2577"/>
                    </a:lnTo>
                    <a:lnTo>
                      <a:pt x="3175" y="2566"/>
                    </a:lnTo>
                    <a:lnTo>
                      <a:pt x="3205" y="2555"/>
                    </a:lnTo>
                    <a:lnTo>
                      <a:pt x="3236" y="2542"/>
                    </a:lnTo>
                    <a:lnTo>
                      <a:pt x="3266" y="2530"/>
                    </a:lnTo>
                    <a:lnTo>
                      <a:pt x="3297" y="2517"/>
                    </a:lnTo>
                    <a:lnTo>
                      <a:pt x="3326" y="2502"/>
                    </a:lnTo>
                    <a:lnTo>
                      <a:pt x="3355" y="2487"/>
                    </a:lnTo>
                    <a:lnTo>
                      <a:pt x="3383" y="2472"/>
                    </a:lnTo>
                    <a:lnTo>
                      <a:pt x="3411" y="2455"/>
                    </a:lnTo>
                    <a:lnTo>
                      <a:pt x="3439" y="2438"/>
                    </a:lnTo>
                    <a:lnTo>
                      <a:pt x="3466" y="2421"/>
                    </a:lnTo>
                    <a:lnTo>
                      <a:pt x="3493" y="2403"/>
                    </a:lnTo>
                    <a:lnTo>
                      <a:pt x="3519" y="2384"/>
                    </a:lnTo>
                    <a:lnTo>
                      <a:pt x="3545" y="2365"/>
                    </a:lnTo>
                    <a:lnTo>
                      <a:pt x="3571" y="2345"/>
                    </a:lnTo>
                    <a:lnTo>
                      <a:pt x="3596" y="2324"/>
                    </a:lnTo>
                    <a:lnTo>
                      <a:pt x="3619" y="2303"/>
                    </a:lnTo>
                    <a:lnTo>
                      <a:pt x="3643" y="2282"/>
                    </a:lnTo>
                    <a:lnTo>
                      <a:pt x="3667" y="2259"/>
                    </a:lnTo>
                    <a:lnTo>
                      <a:pt x="3689" y="2237"/>
                    </a:lnTo>
                    <a:lnTo>
                      <a:pt x="3711" y="2213"/>
                    </a:lnTo>
                    <a:lnTo>
                      <a:pt x="3733" y="2189"/>
                    </a:lnTo>
                    <a:lnTo>
                      <a:pt x="3754" y="2165"/>
                    </a:lnTo>
                    <a:lnTo>
                      <a:pt x="3774" y="2140"/>
                    </a:lnTo>
                    <a:lnTo>
                      <a:pt x="3795" y="2115"/>
                    </a:lnTo>
                    <a:lnTo>
                      <a:pt x="3814" y="2089"/>
                    </a:lnTo>
                    <a:lnTo>
                      <a:pt x="3832" y="2063"/>
                    </a:lnTo>
                    <a:lnTo>
                      <a:pt x="3850" y="2036"/>
                    </a:lnTo>
                    <a:lnTo>
                      <a:pt x="3868" y="2010"/>
                    </a:lnTo>
                    <a:lnTo>
                      <a:pt x="3884" y="1983"/>
                    </a:lnTo>
                    <a:lnTo>
                      <a:pt x="3900" y="1954"/>
                    </a:lnTo>
                    <a:lnTo>
                      <a:pt x="3915" y="1925"/>
                    </a:lnTo>
                    <a:lnTo>
                      <a:pt x="3930" y="1897"/>
                    </a:lnTo>
                    <a:lnTo>
                      <a:pt x="3944" y="1868"/>
                    </a:lnTo>
                    <a:lnTo>
                      <a:pt x="3957" y="1839"/>
                    </a:lnTo>
                    <a:lnTo>
                      <a:pt x="3970" y="1808"/>
                    </a:lnTo>
                    <a:lnTo>
                      <a:pt x="3981" y="1778"/>
                    </a:lnTo>
                    <a:lnTo>
                      <a:pt x="3993" y="1748"/>
                    </a:lnTo>
                    <a:lnTo>
                      <a:pt x="4003" y="1717"/>
                    </a:lnTo>
                    <a:lnTo>
                      <a:pt x="4012" y="1686"/>
                    </a:lnTo>
                    <a:lnTo>
                      <a:pt x="4021" y="1654"/>
                    </a:lnTo>
                    <a:lnTo>
                      <a:pt x="4029" y="1622"/>
                    </a:lnTo>
                    <a:lnTo>
                      <a:pt x="4036" y="1590"/>
                    </a:lnTo>
                    <a:lnTo>
                      <a:pt x="4042" y="1557"/>
                    </a:lnTo>
                    <a:lnTo>
                      <a:pt x="4048" y="1525"/>
                    </a:lnTo>
                    <a:lnTo>
                      <a:pt x="4052" y="1492"/>
                    </a:lnTo>
                    <a:lnTo>
                      <a:pt x="4057" y="1459"/>
                    </a:lnTo>
                    <a:lnTo>
                      <a:pt x="4060" y="1425"/>
                    </a:lnTo>
                    <a:lnTo>
                      <a:pt x="4062" y="1391"/>
                    </a:lnTo>
                    <a:lnTo>
                      <a:pt x="4063" y="1357"/>
                    </a:lnTo>
                    <a:lnTo>
                      <a:pt x="4063" y="1324"/>
                    </a:lnTo>
                    <a:lnTo>
                      <a:pt x="4063" y="1289"/>
                    </a:lnTo>
                    <a:lnTo>
                      <a:pt x="4062" y="1255"/>
                    </a:lnTo>
                    <a:lnTo>
                      <a:pt x="4060" y="1221"/>
                    </a:lnTo>
                    <a:lnTo>
                      <a:pt x="4057" y="1188"/>
                    </a:lnTo>
                    <a:lnTo>
                      <a:pt x="4052" y="1155"/>
                    </a:lnTo>
                    <a:lnTo>
                      <a:pt x="4048" y="1121"/>
                    </a:lnTo>
                    <a:lnTo>
                      <a:pt x="4042" y="1089"/>
                    </a:lnTo>
                    <a:lnTo>
                      <a:pt x="4036" y="1057"/>
                    </a:lnTo>
                    <a:lnTo>
                      <a:pt x="4029" y="1025"/>
                    </a:lnTo>
                    <a:lnTo>
                      <a:pt x="4021" y="993"/>
                    </a:lnTo>
                    <a:lnTo>
                      <a:pt x="4012" y="962"/>
                    </a:lnTo>
                    <a:lnTo>
                      <a:pt x="4003" y="930"/>
                    </a:lnTo>
                    <a:lnTo>
                      <a:pt x="3993" y="899"/>
                    </a:lnTo>
                    <a:lnTo>
                      <a:pt x="3981" y="868"/>
                    </a:lnTo>
                    <a:lnTo>
                      <a:pt x="3970" y="838"/>
                    </a:lnTo>
                    <a:lnTo>
                      <a:pt x="3957" y="809"/>
                    </a:lnTo>
                    <a:lnTo>
                      <a:pt x="3944" y="778"/>
                    </a:lnTo>
                    <a:lnTo>
                      <a:pt x="3930" y="750"/>
                    </a:lnTo>
                    <a:lnTo>
                      <a:pt x="3915" y="721"/>
                    </a:lnTo>
                    <a:lnTo>
                      <a:pt x="3900" y="693"/>
                    </a:lnTo>
                    <a:lnTo>
                      <a:pt x="3884" y="665"/>
                    </a:lnTo>
                    <a:lnTo>
                      <a:pt x="3868" y="638"/>
                    </a:lnTo>
                    <a:lnTo>
                      <a:pt x="3850" y="610"/>
                    </a:lnTo>
                    <a:lnTo>
                      <a:pt x="3832" y="584"/>
                    </a:lnTo>
                    <a:lnTo>
                      <a:pt x="3814" y="557"/>
                    </a:lnTo>
                    <a:lnTo>
                      <a:pt x="3795" y="532"/>
                    </a:lnTo>
                    <a:lnTo>
                      <a:pt x="3774" y="506"/>
                    </a:lnTo>
                    <a:lnTo>
                      <a:pt x="3754" y="481"/>
                    </a:lnTo>
                    <a:lnTo>
                      <a:pt x="3733" y="458"/>
                    </a:lnTo>
                    <a:lnTo>
                      <a:pt x="3711" y="433"/>
                    </a:lnTo>
                    <a:lnTo>
                      <a:pt x="3689" y="411"/>
                    </a:lnTo>
                    <a:lnTo>
                      <a:pt x="3667" y="388"/>
                    </a:lnTo>
                    <a:lnTo>
                      <a:pt x="3643" y="366"/>
                    </a:lnTo>
                    <a:lnTo>
                      <a:pt x="3619" y="344"/>
                    </a:lnTo>
                    <a:lnTo>
                      <a:pt x="3596" y="323"/>
                    </a:lnTo>
                    <a:lnTo>
                      <a:pt x="3571" y="303"/>
                    </a:lnTo>
                    <a:lnTo>
                      <a:pt x="3545" y="282"/>
                    </a:lnTo>
                    <a:lnTo>
                      <a:pt x="3519" y="263"/>
                    </a:lnTo>
                    <a:lnTo>
                      <a:pt x="3493" y="244"/>
                    </a:lnTo>
                    <a:lnTo>
                      <a:pt x="3466" y="226"/>
                    </a:lnTo>
                    <a:lnTo>
                      <a:pt x="3439" y="208"/>
                    </a:lnTo>
                    <a:lnTo>
                      <a:pt x="3411" y="191"/>
                    </a:lnTo>
                    <a:lnTo>
                      <a:pt x="3383" y="176"/>
                    </a:lnTo>
                    <a:lnTo>
                      <a:pt x="3355" y="160"/>
                    </a:lnTo>
                    <a:lnTo>
                      <a:pt x="3326" y="145"/>
                    </a:lnTo>
                    <a:lnTo>
                      <a:pt x="3297" y="131"/>
                    </a:lnTo>
                    <a:lnTo>
                      <a:pt x="3266" y="117"/>
                    </a:lnTo>
                    <a:lnTo>
                      <a:pt x="3236" y="104"/>
                    </a:lnTo>
                    <a:lnTo>
                      <a:pt x="3205" y="92"/>
                    </a:lnTo>
                    <a:lnTo>
                      <a:pt x="3175" y="80"/>
                    </a:lnTo>
                    <a:lnTo>
                      <a:pt x="3144" y="70"/>
                    </a:lnTo>
                    <a:lnTo>
                      <a:pt x="3112" y="60"/>
                    </a:lnTo>
                    <a:lnTo>
                      <a:pt x="3079" y="51"/>
                    </a:lnTo>
                    <a:lnTo>
                      <a:pt x="3047" y="42"/>
                    </a:lnTo>
                    <a:lnTo>
                      <a:pt x="3014" y="34"/>
                    </a:lnTo>
                    <a:lnTo>
                      <a:pt x="2982" y="27"/>
                    </a:lnTo>
                    <a:lnTo>
                      <a:pt x="2949" y="20"/>
                    </a:lnTo>
                    <a:lnTo>
                      <a:pt x="2915" y="15"/>
                    </a:lnTo>
                    <a:lnTo>
                      <a:pt x="2882" y="10"/>
                    </a:lnTo>
                    <a:lnTo>
                      <a:pt x="2847" y="7"/>
                    </a:lnTo>
                    <a:lnTo>
                      <a:pt x="2813" y="4"/>
                    </a:lnTo>
                    <a:lnTo>
                      <a:pt x="2778" y="1"/>
                    </a:lnTo>
                    <a:lnTo>
                      <a:pt x="2743" y="0"/>
                    </a:lnTo>
                    <a:lnTo>
                      <a:pt x="2708" y="0"/>
                    </a:lnTo>
                    <a:lnTo>
                      <a:pt x="2673" y="0"/>
                    </a:lnTo>
                    <a:lnTo>
                      <a:pt x="2639" y="1"/>
                    </a:lnTo>
                    <a:lnTo>
                      <a:pt x="2605" y="4"/>
                    </a:lnTo>
                    <a:lnTo>
                      <a:pt x="2570" y="7"/>
                    </a:lnTo>
                    <a:lnTo>
                      <a:pt x="2536" y="10"/>
                    </a:lnTo>
                    <a:lnTo>
                      <a:pt x="2503" y="15"/>
                    </a:lnTo>
                    <a:lnTo>
                      <a:pt x="2469" y="20"/>
                    </a:lnTo>
                    <a:lnTo>
                      <a:pt x="2436" y="27"/>
                    </a:lnTo>
                    <a:lnTo>
                      <a:pt x="2402" y="34"/>
                    </a:lnTo>
                    <a:lnTo>
                      <a:pt x="2370" y="42"/>
                    </a:lnTo>
                    <a:lnTo>
                      <a:pt x="2338" y="51"/>
                    </a:lnTo>
                    <a:lnTo>
                      <a:pt x="2306" y="60"/>
                    </a:lnTo>
                    <a:lnTo>
                      <a:pt x="2274" y="70"/>
                    </a:lnTo>
                    <a:lnTo>
                      <a:pt x="2243" y="80"/>
                    </a:lnTo>
                    <a:lnTo>
                      <a:pt x="2212" y="92"/>
                    </a:lnTo>
                    <a:lnTo>
                      <a:pt x="2181" y="104"/>
                    </a:lnTo>
                    <a:lnTo>
                      <a:pt x="2152" y="117"/>
                    </a:lnTo>
                    <a:lnTo>
                      <a:pt x="2121" y="131"/>
                    </a:lnTo>
                    <a:lnTo>
                      <a:pt x="2092" y="145"/>
                    </a:lnTo>
                    <a:lnTo>
                      <a:pt x="2063" y="160"/>
                    </a:lnTo>
                    <a:lnTo>
                      <a:pt x="2035" y="176"/>
                    </a:lnTo>
                    <a:lnTo>
                      <a:pt x="2007" y="191"/>
                    </a:lnTo>
                    <a:lnTo>
                      <a:pt x="1979" y="208"/>
                    </a:lnTo>
                    <a:lnTo>
                      <a:pt x="1952" y="226"/>
                    </a:lnTo>
                    <a:lnTo>
                      <a:pt x="1925" y="244"/>
                    </a:lnTo>
                    <a:lnTo>
                      <a:pt x="1899" y="263"/>
                    </a:lnTo>
                    <a:lnTo>
                      <a:pt x="1873" y="282"/>
                    </a:lnTo>
                    <a:lnTo>
                      <a:pt x="1847" y="303"/>
                    </a:lnTo>
                    <a:lnTo>
                      <a:pt x="1822" y="323"/>
                    </a:lnTo>
                    <a:lnTo>
                      <a:pt x="1797" y="344"/>
                    </a:lnTo>
                    <a:lnTo>
                      <a:pt x="1774" y="366"/>
                    </a:lnTo>
                    <a:lnTo>
                      <a:pt x="1751" y="388"/>
                    </a:lnTo>
                    <a:lnTo>
                      <a:pt x="1728" y="411"/>
                    </a:lnTo>
                    <a:lnTo>
                      <a:pt x="1706" y="433"/>
                    </a:lnTo>
                    <a:lnTo>
                      <a:pt x="1685" y="458"/>
                    </a:lnTo>
                    <a:lnTo>
                      <a:pt x="1664" y="481"/>
                    </a:lnTo>
                    <a:lnTo>
                      <a:pt x="1643" y="506"/>
                    </a:lnTo>
                    <a:lnTo>
                      <a:pt x="1623" y="532"/>
                    </a:lnTo>
                    <a:lnTo>
                      <a:pt x="1604" y="557"/>
                    </a:lnTo>
                    <a:lnTo>
                      <a:pt x="1586" y="584"/>
                    </a:lnTo>
                    <a:lnTo>
                      <a:pt x="1568" y="610"/>
                    </a:lnTo>
                    <a:lnTo>
                      <a:pt x="1550" y="638"/>
                    </a:lnTo>
                    <a:lnTo>
                      <a:pt x="1533" y="665"/>
                    </a:lnTo>
                    <a:lnTo>
                      <a:pt x="1517" y="693"/>
                    </a:lnTo>
                    <a:lnTo>
                      <a:pt x="1503" y="721"/>
                    </a:lnTo>
                    <a:lnTo>
                      <a:pt x="1488" y="750"/>
                    </a:lnTo>
                    <a:lnTo>
                      <a:pt x="1474" y="778"/>
                    </a:lnTo>
                    <a:lnTo>
                      <a:pt x="1461" y="809"/>
                    </a:lnTo>
                    <a:lnTo>
                      <a:pt x="1448" y="838"/>
                    </a:lnTo>
                    <a:lnTo>
                      <a:pt x="1436" y="868"/>
                    </a:lnTo>
                    <a:lnTo>
                      <a:pt x="1425" y="899"/>
                    </a:lnTo>
                    <a:lnTo>
                      <a:pt x="1415" y="930"/>
                    </a:lnTo>
                    <a:lnTo>
                      <a:pt x="1406" y="962"/>
                    </a:lnTo>
                    <a:lnTo>
                      <a:pt x="1397" y="993"/>
                    </a:lnTo>
                    <a:lnTo>
                      <a:pt x="1389" y="1025"/>
                    </a:lnTo>
                    <a:lnTo>
                      <a:pt x="1381" y="1057"/>
                    </a:lnTo>
                    <a:lnTo>
                      <a:pt x="1376" y="1089"/>
                    </a:lnTo>
                    <a:lnTo>
                      <a:pt x="1370" y="1121"/>
                    </a:lnTo>
                    <a:lnTo>
                      <a:pt x="1366" y="1155"/>
                    </a:lnTo>
                    <a:lnTo>
                      <a:pt x="1361" y="1188"/>
                    </a:lnTo>
                    <a:lnTo>
                      <a:pt x="1358" y="1221"/>
                    </a:lnTo>
                    <a:lnTo>
                      <a:pt x="1355" y="1255"/>
                    </a:lnTo>
                    <a:lnTo>
                      <a:pt x="1354" y="1289"/>
                    </a:lnTo>
                    <a:lnTo>
                      <a:pt x="1354" y="1324"/>
                    </a:lnTo>
                    <a:lnTo>
                      <a:pt x="1354" y="1357"/>
                    </a:lnTo>
                    <a:lnTo>
                      <a:pt x="1355" y="1391"/>
                    </a:lnTo>
                    <a:lnTo>
                      <a:pt x="1358" y="1425"/>
                    </a:lnTo>
                    <a:lnTo>
                      <a:pt x="1361" y="1459"/>
                    </a:lnTo>
                    <a:lnTo>
                      <a:pt x="1366" y="1492"/>
                    </a:lnTo>
                    <a:lnTo>
                      <a:pt x="1370" y="1525"/>
                    </a:lnTo>
                    <a:lnTo>
                      <a:pt x="1376" y="1557"/>
                    </a:lnTo>
                    <a:lnTo>
                      <a:pt x="1381" y="1590"/>
                    </a:lnTo>
                    <a:lnTo>
                      <a:pt x="1389" y="1622"/>
                    </a:lnTo>
                    <a:lnTo>
                      <a:pt x="1397" y="1654"/>
                    </a:lnTo>
                    <a:lnTo>
                      <a:pt x="1406" y="1686"/>
                    </a:lnTo>
                    <a:lnTo>
                      <a:pt x="1415" y="1717"/>
                    </a:lnTo>
                    <a:lnTo>
                      <a:pt x="1425" y="1748"/>
                    </a:lnTo>
                    <a:lnTo>
                      <a:pt x="1436" y="1778"/>
                    </a:lnTo>
                    <a:lnTo>
                      <a:pt x="1448" y="1808"/>
                    </a:lnTo>
                    <a:lnTo>
                      <a:pt x="1461" y="1839"/>
                    </a:lnTo>
                    <a:lnTo>
                      <a:pt x="1474" y="1868"/>
                    </a:lnTo>
                    <a:lnTo>
                      <a:pt x="1488" y="1897"/>
                    </a:lnTo>
                    <a:lnTo>
                      <a:pt x="1503" y="1925"/>
                    </a:lnTo>
                    <a:lnTo>
                      <a:pt x="1517" y="1954"/>
                    </a:lnTo>
                    <a:lnTo>
                      <a:pt x="1533" y="1983"/>
                    </a:lnTo>
                    <a:lnTo>
                      <a:pt x="1550" y="2010"/>
                    </a:lnTo>
                    <a:lnTo>
                      <a:pt x="1568" y="2036"/>
                    </a:lnTo>
                    <a:lnTo>
                      <a:pt x="1586" y="2063"/>
                    </a:lnTo>
                    <a:lnTo>
                      <a:pt x="1604" y="2089"/>
                    </a:lnTo>
                    <a:lnTo>
                      <a:pt x="1623" y="2115"/>
                    </a:lnTo>
                    <a:lnTo>
                      <a:pt x="1643" y="2140"/>
                    </a:lnTo>
                    <a:lnTo>
                      <a:pt x="1664" y="2165"/>
                    </a:lnTo>
                    <a:lnTo>
                      <a:pt x="1685" y="2189"/>
                    </a:lnTo>
                    <a:lnTo>
                      <a:pt x="1706" y="2213"/>
                    </a:lnTo>
                    <a:lnTo>
                      <a:pt x="1728" y="2237"/>
                    </a:lnTo>
                    <a:lnTo>
                      <a:pt x="1751" y="2259"/>
                    </a:lnTo>
                    <a:lnTo>
                      <a:pt x="1774" y="2282"/>
                    </a:lnTo>
                    <a:lnTo>
                      <a:pt x="1797" y="2303"/>
                    </a:lnTo>
                    <a:lnTo>
                      <a:pt x="1822" y="2324"/>
                    </a:lnTo>
                    <a:lnTo>
                      <a:pt x="1847" y="2345"/>
                    </a:lnTo>
                    <a:lnTo>
                      <a:pt x="1873" y="2365"/>
                    </a:lnTo>
                    <a:lnTo>
                      <a:pt x="1899" y="2384"/>
                    </a:lnTo>
                    <a:lnTo>
                      <a:pt x="1925" y="2403"/>
                    </a:lnTo>
                    <a:lnTo>
                      <a:pt x="1952" y="2421"/>
                    </a:lnTo>
                    <a:lnTo>
                      <a:pt x="1979" y="2438"/>
                    </a:lnTo>
                    <a:lnTo>
                      <a:pt x="2007" y="2455"/>
                    </a:lnTo>
                    <a:lnTo>
                      <a:pt x="2035" y="2472"/>
                    </a:lnTo>
                    <a:lnTo>
                      <a:pt x="2063" y="2487"/>
                    </a:lnTo>
                    <a:lnTo>
                      <a:pt x="2092" y="2502"/>
                    </a:lnTo>
                    <a:lnTo>
                      <a:pt x="2121" y="2517"/>
                    </a:lnTo>
                    <a:lnTo>
                      <a:pt x="2152" y="2530"/>
                    </a:lnTo>
                    <a:lnTo>
                      <a:pt x="2181" y="2542"/>
                    </a:lnTo>
                    <a:lnTo>
                      <a:pt x="2212" y="2555"/>
                    </a:lnTo>
                    <a:lnTo>
                      <a:pt x="2243" y="2566"/>
                    </a:lnTo>
                    <a:lnTo>
                      <a:pt x="2274" y="2577"/>
                    </a:lnTo>
                    <a:lnTo>
                      <a:pt x="2306" y="2587"/>
                    </a:lnTo>
                    <a:lnTo>
                      <a:pt x="2338" y="2596"/>
                    </a:lnTo>
                    <a:lnTo>
                      <a:pt x="2370" y="2605"/>
                    </a:lnTo>
                    <a:lnTo>
                      <a:pt x="2402" y="2613"/>
                    </a:lnTo>
                    <a:lnTo>
                      <a:pt x="2436" y="2620"/>
                    </a:lnTo>
                    <a:lnTo>
                      <a:pt x="2469" y="2626"/>
                    </a:lnTo>
                    <a:lnTo>
                      <a:pt x="2503" y="2631"/>
                    </a:lnTo>
                    <a:lnTo>
                      <a:pt x="2536" y="2636"/>
                    </a:lnTo>
                    <a:lnTo>
                      <a:pt x="2570" y="2640"/>
                    </a:lnTo>
                    <a:lnTo>
                      <a:pt x="2605" y="2643"/>
                    </a:lnTo>
                    <a:lnTo>
                      <a:pt x="2639" y="2645"/>
                    </a:lnTo>
                    <a:lnTo>
                      <a:pt x="2673" y="2646"/>
                    </a:lnTo>
                    <a:lnTo>
                      <a:pt x="2708" y="26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noProof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06" name="KSO_Shape">
                <a:extLst>
                  <a:ext uri="{FF2B5EF4-FFF2-40B4-BE49-F238E27FC236}">
                    <a16:creationId xmlns:a16="http://schemas.microsoft.com/office/drawing/2014/main" id="{7939CF24-4DCB-458B-B4F1-0959E3EA360C}"/>
                  </a:ext>
                </a:extLst>
              </p:cNvPr>
              <p:cNvSpPr/>
              <p:nvPr/>
            </p:nvSpPr>
            <p:spPr bwMode="auto">
              <a:xfrm>
                <a:off x="7923332" y="3951297"/>
                <a:ext cx="204788" cy="193675"/>
              </a:xfrm>
              <a:custGeom>
                <a:avLst/>
                <a:gdLst/>
                <a:ahLst/>
                <a:cxnLst/>
                <a:rect l="0" t="0" r="r" b="b"/>
                <a:pathLst>
                  <a:path w="1917701" h="1819275">
                    <a:moveTo>
                      <a:pt x="711992" y="795933"/>
                    </a:moveTo>
                    <a:lnTo>
                      <a:pt x="722042" y="796197"/>
                    </a:lnTo>
                    <a:lnTo>
                      <a:pt x="731828" y="796462"/>
                    </a:lnTo>
                    <a:lnTo>
                      <a:pt x="742143" y="796991"/>
                    </a:lnTo>
                    <a:lnTo>
                      <a:pt x="751929" y="797784"/>
                    </a:lnTo>
                    <a:lnTo>
                      <a:pt x="761979" y="798577"/>
                    </a:lnTo>
                    <a:lnTo>
                      <a:pt x="771765" y="799635"/>
                    </a:lnTo>
                    <a:lnTo>
                      <a:pt x="781551" y="800957"/>
                    </a:lnTo>
                    <a:lnTo>
                      <a:pt x="791337" y="802544"/>
                    </a:lnTo>
                    <a:lnTo>
                      <a:pt x="800858" y="804130"/>
                    </a:lnTo>
                    <a:lnTo>
                      <a:pt x="810644" y="805981"/>
                    </a:lnTo>
                    <a:lnTo>
                      <a:pt x="820166" y="807832"/>
                    </a:lnTo>
                    <a:lnTo>
                      <a:pt x="829687" y="810212"/>
                    </a:lnTo>
                    <a:lnTo>
                      <a:pt x="839473" y="812592"/>
                    </a:lnTo>
                    <a:lnTo>
                      <a:pt x="848994" y="814972"/>
                    </a:lnTo>
                    <a:lnTo>
                      <a:pt x="858252" y="817616"/>
                    </a:lnTo>
                    <a:lnTo>
                      <a:pt x="867773" y="820525"/>
                    </a:lnTo>
                    <a:lnTo>
                      <a:pt x="886551" y="826871"/>
                    </a:lnTo>
                    <a:lnTo>
                      <a:pt x="905065" y="833746"/>
                    </a:lnTo>
                    <a:lnTo>
                      <a:pt x="923315" y="841415"/>
                    </a:lnTo>
                    <a:lnTo>
                      <a:pt x="941300" y="849612"/>
                    </a:lnTo>
                    <a:lnTo>
                      <a:pt x="959284" y="858603"/>
                    </a:lnTo>
                    <a:lnTo>
                      <a:pt x="976740" y="868122"/>
                    </a:lnTo>
                    <a:lnTo>
                      <a:pt x="993932" y="878170"/>
                    </a:lnTo>
                    <a:lnTo>
                      <a:pt x="1011123" y="889012"/>
                    </a:lnTo>
                    <a:lnTo>
                      <a:pt x="1003189" y="891392"/>
                    </a:lnTo>
                    <a:lnTo>
                      <a:pt x="995254" y="893772"/>
                    </a:lnTo>
                    <a:lnTo>
                      <a:pt x="987055" y="896416"/>
                    </a:lnTo>
                    <a:lnTo>
                      <a:pt x="979121" y="899325"/>
                    </a:lnTo>
                    <a:lnTo>
                      <a:pt x="971186" y="902762"/>
                    </a:lnTo>
                    <a:lnTo>
                      <a:pt x="962987" y="905936"/>
                    </a:lnTo>
                    <a:lnTo>
                      <a:pt x="955053" y="909638"/>
                    </a:lnTo>
                    <a:lnTo>
                      <a:pt x="947383" y="913604"/>
                    </a:lnTo>
                    <a:lnTo>
                      <a:pt x="939448" y="917835"/>
                    </a:lnTo>
                    <a:lnTo>
                      <a:pt x="932043" y="922066"/>
                    </a:lnTo>
                    <a:lnTo>
                      <a:pt x="924637" y="926826"/>
                    </a:lnTo>
                    <a:lnTo>
                      <a:pt x="917231" y="931850"/>
                    </a:lnTo>
                    <a:lnTo>
                      <a:pt x="910090" y="936874"/>
                    </a:lnTo>
                    <a:lnTo>
                      <a:pt x="902949" y="942427"/>
                    </a:lnTo>
                    <a:lnTo>
                      <a:pt x="896073" y="948509"/>
                    </a:lnTo>
                    <a:lnTo>
                      <a:pt x="889461" y="954326"/>
                    </a:lnTo>
                    <a:lnTo>
                      <a:pt x="883113" y="960937"/>
                    </a:lnTo>
                    <a:lnTo>
                      <a:pt x="877030" y="967812"/>
                    </a:lnTo>
                    <a:lnTo>
                      <a:pt x="871211" y="974952"/>
                    </a:lnTo>
                    <a:lnTo>
                      <a:pt x="865393" y="982356"/>
                    </a:lnTo>
                    <a:lnTo>
                      <a:pt x="859838" y="990024"/>
                    </a:lnTo>
                    <a:lnTo>
                      <a:pt x="854813" y="998486"/>
                    </a:lnTo>
                    <a:lnTo>
                      <a:pt x="850052" y="1006683"/>
                    </a:lnTo>
                    <a:lnTo>
                      <a:pt x="845556" y="1015674"/>
                    </a:lnTo>
                    <a:lnTo>
                      <a:pt x="841324" y="1025193"/>
                    </a:lnTo>
                    <a:lnTo>
                      <a:pt x="837886" y="1034713"/>
                    </a:lnTo>
                    <a:lnTo>
                      <a:pt x="834183" y="1044761"/>
                    </a:lnTo>
                    <a:lnTo>
                      <a:pt x="831274" y="1055074"/>
                    </a:lnTo>
                    <a:lnTo>
                      <a:pt x="828629" y="1066180"/>
                    </a:lnTo>
                    <a:lnTo>
                      <a:pt x="826249" y="1077550"/>
                    </a:lnTo>
                    <a:lnTo>
                      <a:pt x="824398" y="1089185"/>
                    </a:lnTo>
                    <a:lnTo>
                      <a:pt x="823340" y="1101349"/>
                    </a:lnTo>
                    <a:lnTo>
                      <a:pt x="822017" y="1115893"/>
                    </a:lnTo>
                    <a:lnTo>
                      <a:pt x="821488" y="1129907"/>
                    </a:lnTo>
                    <a:lnTo>
                      <a:pt x="821488" y="1143129"/>
                    </a:lnTo>
                    <a:lnTo>
                      <a:pt x="821753" y="1156086"/>
                    </a:lnTo>
                    <a:lnTo>
                      <a:pt x="822546" y="1168514"/>
                    </a:lnTo>
                    <a:lnTo>
                      <a:pt x="824133" y="1180413"/>
                    </a:lnTo>
                    <a:lnTo>
                      <a:pt x="825984" y="1192048"/>
                    </a:lnTo>
                    <a:lnTo>
                      <a:pt x="828100" y="1203154"/>
                    </a:lnTo>
                    <a:lnTo>
                      <a:pt x="830745" y="1213731"/>
                    </a:lnTo>
                    <a:lnTo>
                      <a:pt x="833654" y="1224044"/>
                    </a:lnTo>
                    <a:lnTo>
                      <a:pt x="836828" y="1233828"/>
                    </a:lnTo>
                    <a:lnTo>
                      <a:pt x="840531" y="1243348"/>
                    </a:lnTo>
                    <a:lnTo>
                      <a:pt x="844763" y="1252338"/>
                    </a:lnTo>
                    <a:lnTo>
                      <a:pt x="848994" y="1260800"/>
                    </a:lnTo>
                    <a:lnTo>
                      <a:pt x="853491" y="1269262"/>
                    </a:lnTo>
                    <a:lnTo>
                      <a:pt x="858516" y="1276930"/>
                    </a:lnTo>
                    <a:lnTo>
                      <a:pt x="863806" y="1284334"/>
                    </a:lnTo>
                    <a:lnTo>
                      <a:pt x="869360" y="1291474"/>
                    </a:lnTo>
                    <a:lnTo>
                      <a:pt x="874914" y="1298349"/>
                    </a:lnTo>
                    <a:lnTo>
                      <a:pt x="880997" y="1304960"/>
                    </a:lnTo>
                    <a:lnTo>
                      <a:pt x="887080" y="1311042"/>
                    </a:lnTo>
                    <a:lnTo>
                      <a:pt x="893428" y="1316859"/>
                    </a:lnTo>
                    <a:lnTo>
                      <a:pt x="900040" y="1322412"/>
                    </a:lnTo>
                    <a:lnTo>
                      <a:pt x="906652" y="1327436"/>
                    </a:lnTo>
                    <a:lnTo>
                      <a:pt x="913264" y="1332196"/>
                    </a:lnTo>
                    <a:lnTo>
                      <a:pt x="920405" y="1336956"/>
                    </a:lnTo>
                    <a:lnTo>
                      <a:pt x="927546" y="1341187"/>
                    </a:lnTo>
                    <a:lnTo>
                      <a:pt x="934687" y="1345417"/>
                    </a:lnTo>
                    <a:lnTo>
                      <a:pt x="941828" y="1349119"/>
                    </a:lnTo>
                    <a:lnTo>
                      <a:pt x="949234" y="1352821"/>
                    </a:lnTo>
                    <a:lnTo>
                      <a:pt x="956904" y="1355995"/>
                    </a:lnTo>
                    <a:lnTo>
                      <a:pt x="964310" y="1358903"/>
                    </a:lnTo>
                    <a:lnTo>
                      <a:pt x="971715" y="1361812"/>
                    </a:lnTo>
                    <a:lnTo>
                      <a:pt x="979121" y="1364456"/>
                    </a:lnTo>
                    <a:lnTo>
                      <a:pt x="986526" y="1366836"/>
                    </a:lnTo>
                    <a:lnTo>
                      <a:pt x="993932" y="1368952"/>
                    </a:lnTo>
                    <a:lnTo>
                      <a:pt x="1008479" y="1372654"/>
                    </a:lnTo>
                    <a:lnTo>
                      <a:pt x="1023025" y="1375562"/>
                    </a:lnTo>
                    <a:lnTo>
                      <a:pt x="1037043" y="1378471"/>
                    </a:lnTo>
                    <a:lnTo>
                      <a:pt x="1050532" y="1380058"/>
                    </a:lnTo>
                    <a:lnTo>
                      <a:pt x="1063227" y="1381380"/>
                    </a:lnTo>
                    <a:lnTo>
                      <a:pt x="1075129" y="1382438"/>
                    </a:lnTo>
                    <a:lnTo>
                      <a:pt x="1086237" y="1382702"/>
                    </a:lnTo>
                    <a:lnTo>
                      <a:pt x="1096287" y="1383231"/>
                    </a:lnTo>
                    <a:lnTo>
                      <a:pt x="1105015" y="1383495"/>
                    </a:lnTo>
                    <a:lnTo>
                      <a:pt x="1112421" y="1383231"/>
                    </a:lnTo>
                    <a:lnTo>
                      <a:pt x="1122736" y="1382702"/>
                    </a:lnTo>
                    <a:lnTo>
                      <a:pt x="1126703" y="1382438"/>
                    </a:lnTo>
                    <a:lnTo>
                      <a:pt x="1126703" y="1394337"/>
                    </a:lnTo>
                    <a:lnTo>
                      <a:pt x="1126968" y="1406236"/>
                    </a:lnTo>
                    <a:lnTo>
                      <a:pt x="1127232" y="1417607"/>
                    </a:lnTo>
                    <a:lnTo>
                      <a:pt x="1128025" y="1428977"/>
                    </a:lnTo>
                    <a:lnTo>
                      <a:pt x="1129083" y="1439554"/>
                    </a:lnTo>
                    <a:lnTo>
                      <a:pt x="1130141" y="1450131"/>
                    </a:lnTo>
                    <a:lnTo>
                      <a:pt x="1131728" y="1460444"/>
                    </a:lnTo>
                    <a:lnTo>
                      <a:pt x="1133580" y="1470228"/>
                    </a:lnTo>
                    <a:lnTo>
                      <a:pt x="1135431" y="1480012"/>
                    </a:lnTo>
                    <a:lnTo>
                      <a:pt x="1137547" y="1489267"/>
                    </a:lnTo>
                    <a:lnTo>
                      <a:pt x="1139927" y="1498522"/>
                    </a:lnTo>
                    <a:lnTo>
                      <a:pt x="1142572" y="1507513"/>
                    </a:lnTo>
                    <a:lnTo>
                      <a:pt x="1145481" y="1515710"/>
                    </a:lnTo>
                    <a:lnTo>
                      <a:pt x="1148391" y="1524172"/>
                    </a:lnTo>
                    <a:lnTo>
                      <a:pt x="1151564" y="1532105"/>
                    </a:lnTo>
                    <a:lnTo>
                      <a:pt x="1155003" y="1539773"/>
                    </a:lnTo>
                    <a:lnTo>
                      <a:pt x="1158441" y="1547442"/>
                    </a:lnTo>
                    <a:lnTo>
                      <a:pt x="1162408" y="1554581"/>
                    </a:lnTo>
                    <a:lnTo>
                      <a:pt x="1166111" y="1561721"/>
                    </a:lnTo>
                    <a:lnTo>
                      <a:pt x="1170078" y="1568596"/>
                    </a:lnTo>
                    <a:lnTo>
                      <a:pt x="1174575" y="1575207"/>
                    </a:lnTo>
                    <a:lnTo>
                      <a:pt x="1178806" y="1581553"/>
                    </a:lnTo>
                    <a:lnTo>
                      <a:pt x="1183038" y="1587370"/>
                    </a:lnTo>
                    <a:lnTo>
                      <a:pt x="1187799" y="1593452"/>
                    </a:lnTo>
                    <a:lnTo>
                      <a:pt x="1192560" y="1599005"/>
                    </a:lnTo>
                    <a:lnTo>
                      <a:pt x="1197320" y="1604558"/>
                    </a:lnTo>
                    <a:lnTo>
                      <a:pt x="1202346" y="1609582"/>
                    </a:lnTo>
                    <a:lnTo>
                      <a:pt x="1207635" y="1614607"/>
                    </a:lnTo>
                    <a:lnTo>
                      <a:pt x="1212660" y="1619366"/>
                    </a:lnTo>
                    <a:lnTo>
                      <a:pt x="1217950" y="1624126"/>
                    </a:lnTo>
                    <a:lnTo>
                      <a:pt x="1223240" y="1628357"/>
                    </a:lnTo>
                    <a:lnTo>
                      <a:pt x="1229058" y="1632852"/>
                    </a:lnTo>
                    <a:lnTo>
                      <a:pt x="1234348" y="1636819"/>
                    </a:lnTo>
                    <a:lnTo>
                      <a:pt x="1239902" y="1640521"/>
                    </a:lnTo>
                    <a:lnTo>
                      <a:pt x="1245721" y="1644487"/>
                    </a:lnTo>
                    <a:lnTo>
                      <a:pt x="1251540" y="1647660"/>
                    </a:lnTo>
                    <a:lnTo>
                      <a:pt x="1263177" y="1654271"/>
                    </a:lnTo>
                    <a:lnTo>
                      <a:pt x="1274814" y="1660353"/>
                    </a:lnTo>
                    <a:lnTo>
                      <a:pt x="1286716" y="1665377"/>
                    </a:lnTo>
                    <a:lnTo>
                      <a:pt x="1298882" y="1670137"/>
                    </a:lnTo>
                    <a:lnTo>
                      <a:pt x="1310784" y="1673839"/>
                    </a:lnTo>
                    <a:lnTo>
                      <a:pt x="1322686" y="1677541"/>
                    </a:lnTo>
                    <a:lnTo>
                      <a:pt x="1334588" y="1680714"/>
                    </a:lnTo>
                    <a:lnTo>
                      <a:pt x="1346225" y="1683094"/>
                    </a:lnTo>
                    <a:lnTo>
                      <a:pt x="1357862" y="1685474"/>
                    </a:lnTo>
                    <a:lnTo>
                      <a:pt x="1368971" y="1687325"/>
                    </a:lnTo>
                    <a:lnTo>
                      <a:pt x="1380079" y="1688382"/>
                    </a:lnTo>
                    <a:lnTo>
                      <a:pt x="1390658" y="1689705"/>
                    </a:lnTo>
                    <a:lnTo>
                      <a:pt x="1401238" y="1690498"/>
                    </a:lnTo>
                    <a:lnTo>
                      <a:pt x="1411024" y="1690762"/>
                    </a:lnTo>
                    <a:lnTo>
                      <a:pt x="1411817" y="1709537"/>
                    </a:lnTo>
                    <a:lnTo>
                      <a:pt x="1412346" y="1728311"/>
                    </a:lnTo>
                    <a:lnTo>
                      <a:pt x="1412875" y="1747086"/>
                    </a:lnTo>
                    <a:lnTo>
                      <a:pt x="1412875" y="1766125"/>
                    </a:lnTo>
                    <a:lnTo>
                      <a:pt x="1412346" y="1792832"/>
                    </a:lnTo>
                    <a:lnTo>
                      <a:pt x="1411553" y="1819275"/>
                    </a:lnTo>
                    <a:lnTo>
                      <a:pt x="793" y="1811078"/>
                    </a:lnTo>
                    <a:lnTo>
                      <a:pt x="264" y="1784635"/>
                    </a:lnTo>
                    <a:lnTo>
                      <a:pt x="0" y="1757928"/>
                    </a:lnTo>
                    <a:lnTo>
                      <a:pt x="529" y="1733071"/>
                    </a:lnTo>
                    <a:lnTo>
                      <a:pt x="1058" y="1708215"/>
                    </a:lnTo>
                    <a:lnTo>
                      <a:pt x="2645" y="1683623"/>
                    </a:lnTo>
                    <a:lnTo>
                      <a:pt x="4232" y="1659031"/>
                    </a:lnTo>
                    <a:lnTo>
                      <a:pt x="6612" y="1634968"/>
                    </a:lnTo>
                    <a:lnTo>
                      <a:pt x="8992" y="1610905"/>
                    </a:lnTo>
                    <a:lnTo>
                      <a:pt x="12166" y="1587106"/>
                    </a:lnTo>
                    <a:lnTo>
                      <a:pt x="15340" y="1563307"/>
                    </a:lnTo>
                    <a:lnTo>
                      <a:pt x="19307" y="1539773"/>
                    </a:lnTo>
                    <a:lnTo>
                      <a:pt x="23804" y="1516503"/>
                    </a:lnTo>
                    <a:lnTo>
                      <a:pt x="28300" y="1493762"/>
                    </a:lnTo>
                    <a:lnTo>
                      <a:pt x="33590" y="1470757"/>
                    </a:lnTo>
                    <a:lnTo>
                      <a:pt x="38879" y="1448280"/>
                    </a:lnTo>
                    <a:lnTo>
                      <a:pt x="44962" y="1425804"/>
                    </a:lnTo>
                    <a:lnTo>
                      <a:pt x="51045" y="1403856"/>
                    </a:lnTo>
                    <a:lnTo>
                      <a:pt x="57658" y="1382173"/>
                    </a:lnTo>
                    <a:lnTo>
                      <a:pt x="64799" y="1360754"/>
                    </a:lnTo>
                    <a:lnTo>
                      <a:pt x="72204" y="1339336"/>
                    </a:lnTo>
                    <a:lnTo>
                      <a:pt x="79874" y="1318710"/>
                    </a:lnTo>
                    <a:lnTo>
                      <a:pt x="88073" y="1298085"/>
                    </a:lnTo>
                    <a:lnTo>
                      <a:pt x="96272" y="1277459"/>
                    </a:lnTo>
                    <a:lnTo>
                      <a:pt x="105265" y="1257627"/>
                    </a:lnTo>
                    <a:lnTo>
                      <a:pt x="114522" y="1238059"/>
                    </a:lnTo>
                    <a:lnTo>
                      <a:pt x="123779" y="1218491"/>
                    </a:lnTo>
                    <a:lnTo>
                      <a:pt x="133565" y="1199452"/>
                    </a:lnTo>
                    <a:lnTo>
                      <a:pt x="143615" y="1180678"/>
                    </a:lnTo>
                    <a:lnTo>
                      <a:pt x="153930" y="1162432"/>
                    </a:lnTo>
                    <a:lnTo>
                      <a:pt x="165038" y="1144451"/>
                    </a:lnTo>
                    <a:lnTo>
                      <a:pt x="176147" y="1126734"/>
                    </a:lnTo>
                    <a:lnTo>
                      <a:pt x="187255" y="1109546"/>
                    </a:lnTo>
                    <a:lnTo>
                      <a:pt x="198892" y="1092623"/>
                    </a:lnTo>
                    <a:lnTo>
                      <a:pt x="210794" y="1075964"/>
                    </a:lnTo>
                    <a:lnTo>
                      <a:pt x="222960" y="1059834"/>
                    </a:lnTo>
                    <a:lnTo>
                      <a:pt x="235391" y="1044232"/>
                    </a:lnTo>
                    <a:lnTo>
                      <a:pt x="248351" y="1028895"/>
                    </a:lnTo>
                    <a:lnTo>
                      <a:pt x="261310" y="1013823"/>
                    </a:lnTo>
                    <a:lnTo>
                      <a:pt x="274799" y="999544"/>
                    </a:lnTo>
                    <a:lnTo>
                      <a:pt x="288288" y="985529"/>
                    </a:lnTo>
                    <a:lnTo>
                      <a:pt x="302041" y="971779"/>
                    </a:lnTo>
                    <a:lnTo>
                      <a:pt x="316059" y="958557"/>
                    </a:lnTo>
                    <a:lnTo>
                      <a:pt x="330341" y="946129"/>
                    </a:lnTo>
                    <a:lnTo>
                      <a:pt x="344888" y="933965"/>
                    </a:lnTo>
                    <a:lnTo>
                      <a:pt x="359963" y="922066"/>
                    </a:lnTo>
                    <a:lnTo>
                      <a:pt x="374774" y="910695"/>
                    </a:lnTo>
                    <a:lnTo>
                      <a:pt x="389850" y="899589"/>
                    </a:lnTo>
                    <a:lnTo>
                      <a:pt x="405454" y="889541"/>
                    </a:lnTo>
                    <a:lnTo>
                      <a:pt x="420794" y="879757"/>
                    </a:lnTo>
                    <a:lnTo>
                      <a:pt x="436664" y="870238"/>
                    </a:lnTo>
                    <a:lnTo>
                      <a:pt x="452533" y="861511"/>
                    </a:lnTo>
                    <a:lnTo>
                      <a:pt x="468666" y="853314"/>
                    </a:lnTo>
                    <a:lnTo>
                      <a:pt x="485064" y="845646"/>
                    </a:lnTo>
                    <a:lnTo>
                      <a:pt x="501727" y="838242"/>
                    </a:lnTo>
                    <a:lnTo>
                      <a:pt x="518389" y="831631"/>
                    </a:lnTo>
                    <a:lnTo>
                      <a:pt x="535316" y="825285"/>
                    </a:lnTo>
                    <a:lnTo>
                      <a:pt x="552243" y="819732"/>
                    </a:lnTo>
                    <a:lnTo>
                      <a:pt x="569435" y="814972"/>
                    </a:lnTo>
                    <a:lnTo>
                      <a:pt x="586891" y="810477"/>
                    </a:lnTo>
                    <a:lnTo>
                      <a:pt x="604347" y="806510"/>
                    </a:lnTo>
                    <a:lnTo>
                      <a:pt x="622067" y="803337"/>
                    </a:lnTo>
                    <a:lnTo>
                      <a:pt x="639787" y="800693"/>
                    </a:lnTo>
                    <a:lnTo>
                      <a:pt x="657508" y="798577"/>
                    </a:lnTo>
                    <a:lnTo>
                      <a:pt x="675757" y="796991"/>
                    </a:lnTo>
                    <a:lnTo>
                      <a:pt x="693742" y="796197"/>
                    </a:lnTo>
                    <a:lnTo>
                      <a:pt x="711992" y="795933"/>
                    </a:lnTo>
                    <a:close/>
                    <a:moveTo>
                      <a:pt x="1463280" y="660400"/>
                    </a:moveTo>
                    <a:lnTo>
                      <a:pt x="1469893" y="660400"/>
                    </a:lnTo>
                    <a:lnTo>
                      <a:pt x="1477034" y="660665"/>
                    </a:lnTo>
                    <a:lnTo>
                      <a:pt x="1483912" y="660929"/>
                    </a:lnTo>
                    <a:lnTo>
                      <a:pt x="1490789" y="661988"/>
                    </a:lnTo>
                    <a:lnTo>
                      <a:pt x="1497666" y="663046"/>
                    </a:lnTo>
                    <a:lnTo>
                      <a:pt x="1504279" y="664898"/>
                    </a:lnTo>
                    <a:lnTo>
                      <a:pt x="1510891" y="666750"/>
                    </a:lnTo>
                    <a:lnTo>
                      <a:pt x="1516975" y="668867"/>
                    </a:lnTo>
                    <a:lnTo>
                      <a:pt x="1523323" y="671248"/>
                    </a:lnTo>
                    <a:lnTo>
                      <a:pt x="1529142" y="673894"/>
                    </a:lnTo>
                    <a:lnTo>
                      <a:pt x="1535226" y="676804"/>
                    </a:lnTo>
                    <a:lnTo>
                      <a:pt x="1540780" y="679979"/>
                    </a:lnTo>
                    <a:lnTo>
                      <a:pt x="1546599" y="683683"/>
                    </a:lnTo>
                    <a:lnTo>
                      <a:pt x="1551625" y="687123"/>
                    </a:lnTo>
                    <a:lnTo>
                      <a:pt x="1556915" y="691356"/>
                    </a:lnTo>
                    <a:lnTo>
                      <a:pt x="1561676" y="695590"/>
                    </a:lnTo>
                    <a:lnTo>
                      <a:pt x="1566437" y="700088"/>
                    </a:lnTo>
                    <a:lnTo>
                      <a:pt x="1570934" y="704850"/>
                    </a:lnTo>
                    <a:lnTo>
                      <a:pt x="1575431" y="709613"/>
                    </a:lnTo>
                    <a:lnTo>
                      <a:pt x="1579134" y="714640"/>
                    </a:lnTo>
                    <a:lnTo>
                      <a:pt x="1583101" y="719931"/>
                    </a:lnTo>
                    <a:lnTo>
                      <a:pt x="1586540" y="725223"/>
                    </a:lnTo>
                    <a:lnTo>
                      <a:pt x="1589978" y="731044"/>
                    </a:lnTo>
                    <a:lnTo>
                      <a:pt x="1592888" y="736600"/>
                    </a:lnTo>
                    <a:lnTo>
                      <a:pt x="1595533" y="742685"/>
                    </a:lnTo>
                    <a:lnTo>
                      <a:pt x="1597914" y="748771"/>
                    </a:lnTo>
                    <a:lnTo>
                      <a:pt x="1600030" y="754856"/>
                    </a:lnTo>
                    <a:lnTo>
                      <a:pt x="1601881" y="761206"/>
                    </a:lnTo>
                    <a:lnTo>
                      <a:pt x="1603204" y="767556"/>
                    </a:lnTo>
                    <a:lnTo>
                      <a:pt x="1604526" y="774435"/>
                    </a:lnTo>
                    <a:lnTo>
                      <a:pt x="1605320" y="781050"/>
                    </a:lnTo>
                    <a:lnTo>
                      <a:pt x="1605584" y="787665"/>
                    </a:lnTo>
                    <a:lnTo>
                      <a:pt x="1605849" y="794544"/>
                    </a:lnTo>
                    <a:lnTo>
                      <a:pt x="1604791" y="967581"/>
                    </a:lnTo>
                    <a:lnTo>
                      <a:pt x="1781745" y="968375"/>
                    </a:lnTo>
                    <a:lnTo>
                      <a:pt x="1788887" y="968640"/>
                    </a:lnTo>
                    <a:lnTo>
                      <a:pt x="1795764" y="969169"/>
                    </a:lnTo>
                    <a:lnTo>
                      <a:pt x="1802641" y="970227"/>
                    </a:lnTo>
                    <a:lnTo>
                      <a:pt x="1809518" y="971285"/>
                    </a:lnTo>
                    <a:lnTo>
                      <a:pt x="1815866" y="972873"/>
                    </a:lnTo>
                    <a:lnTo>
                      <a:pt x="1822479" y="974725"/>
                    </a:lnTo>
                    <a:lnTo>
                      <a:pt x="1828827" y="977106"/>
                    </a:lnTo>
                    <a:lnTo>
                      <a:pt x="1834911" y="979488"/>
                    </a:lnTo>
                    <a:lnTo>
                      <a:pt x="1840994" y="982133"/>
                    </a:lnTo>
                    <a:lnTo>
                      <a:pt x="1846813" y="985044"/>
                    </a:lnTo>
                    <a:lnTo>
                      <a:pt x="1852633" y="988219"/>
                    </a:lnTo>
                    <a:lnTo>
                      <a:pt x="1857923" y="991923"/>
                    </a:lnTo>
                    <a:lnTo>
                      <a:pt x="1863213" y="995363"/>
                    </a:lnTo>
                    <a:lnTo>
                      <a:pt x="1868503" y="999596"/>
                    </a:lnTo>
                    <a:lnTo>
                      <a:pt x="1873264" y="1003829"/>
                    </a:lnTo>
                    <a:lnTo>
                      <a:pt x="1878025" y="1008327"/>
                    </a:lnTo>
                    <a:lnTo>
                      <a:pt x="1882522" y="1012825"/>
                    </a:lnTo>
                    <a:lnTo>
                      <a:pt x="1886754" y="1017852"/>
                    </a:lnTo>
                    <a:lnTo>
                      <a:pt x="1890986" y="1022879"/>
                    </a:lnTo>
                    <a:lnTo>
                      <a:pt x="1894689" y="1027906"/>
                    </a:lnTo>
                    <a:lnTo>
                      <a:pt x="1898128" y="1033463"/>
                    </a:lnTo>
                    <a:lnTo>
                      <a:pt x="1901302" y="1039283"/>
                    </a:lnTo>
                    <a:lnTo>
                      <a:pt x="1904211" y="1044840"/>
                    </a:lnTo>
                    <a:lnTo>
                      <a:pt x="1907385" y="1050660"/>
                    </a:lnTo>
                    <a:lnTo>
                      <a:pt x="1909766" y="1056746"/>
                    </a:lnTo>
                    <a:lnTo>
                      <a:pt x="1911882" y="1063096"/>
                    </a:lnTo>
                    <a:lnTo>
                      <a:pt x="1913469" y="1069181"/>
                    </a:lnTo>
                    <a:lnTo>
                      <a:pt x="1915056" y="1075796"/>
                    </a:lnTo>
                    <a:lnTo>
                      <a:pt x="1916114" y="1082410"/>
                    </a:lnTo>
                    <a:lnTo>
                      <a:pt x="1916908" y="1089290"/>
                    </a:lnTo>
                    <a:lnTo>
                      <a:pt x="1917436" y="1095640"/>
                    </a:lnTo>
                    <a:lnTo>
                      <a:pt x="1917701" y="1102783"/>
                    </a:lnTo>
                    <a:lnTo>
                      <a:pt x="1917436" y="1109663"/>
                    </a:lnTo>
                    <a:lnTo>
                      <a:pt x="1916908" y="1116277"/>
                    </a:lnTo>
                    <a:lnTo>
                      <a:pt x="1915849" y="1123156"/>
                    </a:lnTo>
                    <a:lnTo>
                      <a:pt x="1914791" y="1129506"/>
                    </a:lnTo>
                    <a:lnTo>
                      <a:pt x="1913204" y="1136121"/>
                    </a:lnTo>
                    <a:lnTo>
                      <a:pt x="1911088" y="1142471"/>
                    </a:lnTo>
                    <a:lnTo>
                      <a:pt x="1908972" y="1148556"/>
                    </a:lnTo>
                    <a:lnTo>
                      <a:pt x="1906592" y="1154642"/>
                    </a:lnTo>
                    <a:lnTo>
                      <a:pt x="1903682" y="1160463"/>
                    </a:lnTo>
                    <a:lnTo>
                      <a:pt x="1900773" y="1166283"/>
                    </a:lnTo>
                    <a:lnTo>
                      <a:pt x="1897599" y="1171840"/>
                    </a:lnTo>
                    <a:lnTo>
                      <a:pt x="1893896" y="1177131"/>
                    </a:lnTo>
                    <a:lnTo>
                      <a:pt x="1889928" y="1182158"/>
                    </a:lnTo>
                    <a:lnTo>
                      <a:pt x="1885960" y="1187450"/>
                    </a:lnTo>
                    <a:lnTo>
                      <a:pt x="1881728" y="1192213"/>
                    </a:lnTo>
                    <a:lnTo>
                      <a:pt x="1876967" y="1196975"/>
                    </a:lnTo>
                    <a:lnTo>
                      <a:pt x="1872206" y="1201208"/>
                    </a:lnTo>
                    <a:lnTo>
                      <a:pt x="1867445" y="1205442"/>
                    </a:lnTo>
                    <a:lnTo>
                      <a:pt x="1862155" y="1209411"/>
                    </a:lnTo>
                    <a:lnTo>
                      <a:pt x="1856600" y="1212850"/>
                    </a:lnTo>
                    <a:lnTo>
                      <a:pt x="1851046" y="1216554"/>
                    </a:lnTo>
                    <a:lnTo>
                      <a:pt x="1845491" y="1219465"/>
                    </a:lnTo>
                    <a:lnTo>
                      <a:pt x="1839407" y="1222375"/>
                    </a:lnTo>
                    <a:lnTo>
                      <a:pt x="1833588" y="1225021"/>
                    </a:lnTo>
                    <a:lnTo>
                      <a:pt x="1827240" y="1227402"/>
                    </a:lnTo>
                    <a:lnTo>
                      <a:pt x="1821156" y="1229519"/>
                    </a:lnTo>
                    <a:lnTo>
                      <a:pt x="1814544" y="1231371"/>
                    </a:lnTo>
                    <a:lnTo>
                      <a:pt x="1807931" y="1232958"/>
                    </a:lnTo>
                    <a:lnTo>
                      <a:pt x="1801054" y="1234017"/>
                    </a:lnTo>
                    <a:lnTo>
                      <a:pt x="1794177" y="1234546"/>
                    </a:lnTo>
                    <a:lnTo>
                      <a:pt x="1787300" y="1235340"/>
                    </a:lnTo>
                    <a:lnTo>
                      <a:pt x="1780158" y="1235340"/>
                    </a:lnTo>
                    <a:lnTo>
                      <a:pt x="1603204" y="1234281"/>
                    </a:lnTo>
                    <a:lnTo>
                      <a:pt x="1602410" y="1407319"/>
                    </a:lnTo>
                    <a:lnTo>
                      <a:pt x="1602146" y="1413933"/>
                    </a:lnTo>
                    <a:lnTo>
                      <a:pt x="1601617" y="1420813"/>
                    </a:lnTo>
                    <a:lnTo>
                      <a:pt x="1600559" y="1427692"/>
                    </a:lnTo>
                    <a:lnTo>
                      <a:pt x="1599501" y="1434306"/>
                    </a:lnTo>
                    <a:lnTo>
                      <a:pt x="1597914" y="1440392"/>
                    </a:lnTo>
                    <a:lnTo>
                      <a:pt x="1595798" y="1446742"/>
                    </a:lnTo>
                    <a:lnTo>
                      <a:pt x="1593682" y="1453092"/>
                    </a:lnTo>
                    <a:lnTo>
                      <a:pt x="1591301" y="1459177"/>
                    </a:lnTo>
                    <a:lnTo>
                      <a:pt x="1588656" y="1464998"/>
                    </a:lnTo>
                    <a:lnTo>
                      <a:pt x="1585482" y="1470819"/>
                    </a:lnTo>
                    <a:lnTo>
                      <a:pt x="1582043" y="1476111"/>
                    </a:lnTo>
                    <a:lnTo>
                      <a:pt x="1578605" y="1481931"/>
                    </a:lnTo>
                    <a:lnTo>
                      <a:pt x="1574637" y="1486958"/>
                    </a:lnTo>
                    <a:lnTo>
                      <a:pt x="1570670" y="1491986"/>
                    </a:lnTo>
                    <a:lnTo>
                      <a:pt x="1566437" y="1496748"/>
                    </a:lnTo>
                    <a:lnTo>
                      <a:pt x="1561941" y="1501511"/>
                    </a:lnTo>
                    <a:lnTo>
                      <a:pt x="1557180" y="1505744"/>
                    </a:lnTo>
                    <a:lnTo>
                      <a:pt x="1552154" y="1509713"/>
                    </a:lnTo>
                    <a:lnTo>
                      <a:pt x="1546864" y="1513946"/>
                    </a:lnTo>
                    <a:lnTo>
                      <a:pt x="1541309" y="1517650"/>
                    </a:lnTo>
                    <a:lnTo>
                      <a:pt x="1536019" y="1521090"/>
                    </a:lnTo>
                    <a:lnTo>
                      <a:pt x="1530200" y="1524000"/>
                    </a:lnTo>
                    <a:lnTo>
                      <a:pt x="1524381" y="1527175"/>
                    </a:lnTo>
                    <a:lnTo>
                      <a:pt x="1518297" y="1529821"/>
                    </a:lnTo>
                    <a:lnTo>
                      <a:pt x="1511949" y="1532202"/>
                    </a:lnTo>
                    <a:lnTo>
                      <a:pt x="1505601" y="1534319"/>
                    </a:lnTo>
                    <a:lnTo>
                      <a:pt x="1499253" y="1535906"/>
                    </a:lnTo>
                    <a:lnTo>
                      <a:pt x="1492640" y="1537494"/>
                    </a:lnTo>
                    <a:lnTo>
                      <a:pt x="1485763" y="1538288"/>
                    </a:lnTo>
                    <a:lnTo>
                      <a:pt x="1478886" y="1539346"/>
                    </a:lnTo>
                    <a:lnTo>
                      <a:pt x="1472009" y="1539875"/>
                    </a:lnTo>
                    <a:lnTo>
                      <a:pt x="1464867" y="1539875"/>
                    </a:lnTo>
                    <a:lnTo>
                      <a:pt x="1458255" y="1539611"/>
                    </a:lnTo>
                    <a:lnTo>
                      <a:pt x="1451113" y="1539346"/>
                    </a:lnTo>
                    <a:lnTo>
                      <a:pt x="1444236" y="1538288"/>
                    </a:lnTo>
                    <a:lnTo>
                      <a:pt x="1437623" y="1536965"/>
                    </a:lnTo>
                    <a:lnTo>
                      <a:pt x="1431010" y="1535377"/>
                    </a:lnTo>
                    <a:lnTo>
                      <a:pt x="1424398" y="1533525"/>
                    </a:lnTo>
                    <a:lnTo>
                      <a:pt x="1418314" y="1531673"/>
                    </a:lnTo>
                    <a:lnTo>
                      <a:pt x="1411966" y="1529292"/>
                    </a:lnTo>
                    <a:lnTo>
                      <a:pt x="1406147" y="1526381"/>
                    </a:lnTo>
                    <a:lnTo>
                      <a:pt x="1400063" y="1523471"/>
                    </a:lnTo>
                    <a:lnTo>
                      <a:pt x="1394509" y="1520296"/>
                    </a:lnTo>
                    <a:lnTo>
                      <a:pt x="1388690" y="1516592"/>
                    </a:lnTo>
                    <a:lnTo>
                      <a:pt x="1383399" y="1512888"/>
                    </a:lnTo>
                    <a:lnTo>
                      <a:pt x="1378374" y="1508919"/>
                    </a:lnTo>
                    <a:lnTo>
                      <a:pt x="1373348" y="1504686"/>
                    </a:lnTo>
                    <a:lnTo>
                      <a:pt x="1368852" y="1500188"/>
                    </a:lnTo>
                    <a:lnTo>
                      <a:pt x="1364355" y="1495425"/>
                    </a:lnTo>
                    <a:lnTo>
                      <a:pt x="1359858" y="1490663"/>
                    </a:lnTo>
                    <a:lnTo>
                      <a:pt x="1356155" y="1485636"/>
                    </a:lnTo>
                    <a:lnTo>
                      <a:pt x="1352188" y="1480344"/>
                    </a:lnTo>
                    <a:lnTo>
                      <a:pt x="1348749" y="1475052"/>
                    </a:lnTo>
                    <a:lnTo>
                      <a:pt x="1345311" y="1469496"/>
                    </a:lnTo>
                    <a:lnTo>
                      <a:pt x="1342401" y="1463675"/>
                    </a:lnTo>
                    <a:lnTo>
                      <a:pt x="1339756" y="1457854"/>
                    </a:lnTo>
                    <a:lnTo>
                      <a:pt x="1337375" y="1451504"/>
                    </a:lnTo>
                    <a:lnTo>
                      <a:pt x="1335259" y="1445154"/>
                    </a:lnTo>
                    <a:lnTo>
                      <a:pt x="1333408" y="1439069"/>
                    </a:lnTo>
                    <a:lnTo>
                      <a:pt x="1332085" y="1432454"/>
                    </a:lnTo>
                    <a:lnTo>
                      <a:pt x="1330763" y="1425840"/>
                    </a:lnTo>
                    <a:lnTo>
                      <a:pt x="1329969" y="1419490"/>
                    </a:lnTo>
                    <a:lnTo>
                      <a:pt x="1329440" y="1412611"/>
                    </a:lnTo>
                    <a:lnTo>
                      <a:pt x="1329440" y="1405731"/>
                    </a:lnTo>
                    <a:lnTo>
                      <a:pt x="1330234" y="1232958"/>
                    </a:lnTo>
                    <a:lnTo>
                      <a:pt x="1153279" y="1231636"/>
                    </a:lnTo>
                    <a:lnTo>
                      <a:pt x="1146402" y="1231371"/>
                    </a:lnTo>
                    <a:lnTo>
                      <a:pt x="1139525" y="1231106"/>
                    </a:lnTo>
                    <a:lnTo>
                      <a:pt x="1132648" y="1230048"/>
                    </a:lnTo>
                    <a:lnTo>
                      <a:pt x="1125771" y="1228990"/>
                    </a:lnTo>
                    <a:lnTo>
                      <a:pt x="1119423" y="1227138"/>
                    </a:lnTo>
                    <a:lnTo>
                      <a:pt x="1112810" y="1225286"/>
                    </a:lnTo>
                    <a:lnTo>
                      <a:pt x="1106462" y="1223433"/>
                    </a:lnTo>
                    <a:lnTo>
                      <a:pt x="1100378" y="1221052"/>
                    </a:lnTo>
                    <a:lnTo>
                      <a:pt x="1094295" y="1218406"/>
                    </a:lnTo>
                    <a:lnTo>
                      <a:pt x="1088476" y="1215231"/>
                    </a:lnTo>
                    <a:lnTo>
                      <a:pt x="1082656" y="1212056"/>
                    </a:lnTo>
                    <a:lnTo>
                      <a:pt x="1077102" y="1208352"/>
                    </a:lnTo>
                    <a:lnTo>
                      <a:pt x="1071812" y="1204648"/>
                    </a:lnTo>
                    <a:lnTo>
                      <a:pt x="1066786" y="1200679"/>
                    </a:lnTo>
                    <a:lnTo>
                      <a:pt x="1062025" y="1196446"/>
                    </a:lnTo>
                    <a:lnTo>
                      <a:pt x="1057264" y="1192213"/>
                    </a:lnTo>
                    <a:lnTo>
                      <a:pt x="1052767" y="1187450"/>
                    </a:lnTo>
                    <a:lnTo>
                      <a:pt x="1048271" y="1182688"/>
                    </a:lnTo>
                    <a:lnTo>
                      <a:pt x="1044303" y="1177396"/>
                    </a:lnTo>
                    <a:lnTo>
                      <a:pt x="1040600" y="1172104"/>
                    </a:lnTo>
                    <a:lnTo>
                      <a:pt x="1036897" y="1166813"/>
                    </a:lnTo>
                    <a:lnTo>
                      <a:pt x="1033723" y="1161256"/>
                    </a:lnTo>
                    <a:lnTo>
                      <a:pt x="1030549" y="1155435"/>
                    </a:lnTo>
                    <a:lnTo>
                      <a:pt x="1027904" y="1149615"/>
                    </a:lnTo>
                    <a:lnTo>
                      <a:pt x="1025523" y="1143265"/>
                    </a:lnTo>
                    <a:lnTo>
                      <a:pt x="1023407" y="1137444"/>
                    </a:lnTo>
                    <a:lnTo>
                      <a:pt x="1021820" y="1130829"/>
                    </a:lnTo>
                    <a:lnTo>
                      <a:pt x="1020233" y="1124215"/>
                    </a:lnTo>
                    <a:lnTo>
                      <a:pt x="1019175" y="1117600"/>
                    </a:lnTo>
                    <a:lnTo>
                      <a:pt x="1018117" y="1111250"/>
                    </a:lnTo>
                    <a:lnTo>
                      <a:pt x="1017853" y="1104371"/>
                    </a:lnTo>
                    <a:lnTo>
                      <a:pt x="1017588" y="1097492"/>
                    </a:lnTo>
                    <a:lnTo>
                      <a:pt x="1017853" y="1090613"/>
                    </a:lnTo>
                    <a:lnTo>
                      <a:pt x="1018382" y="1083733"/>
                    </a:lnTo>
                    <a:lnTo>
                      <a:pt x="1019440" y="1077383"/>
                    </a:lnTo>
                    <a:lnTo>
                      <a:pt x="1020498" y="1070769"/>
                    </a:lnTo>
                    <a:lnTo>
                      <a:pt x="1022085" y="1064154"/>
                    </a:lnTo>
                    <a:lnTo>
                      <a:pt x="1024201" y="1057804"/>
                    </a:lnTo>
                    <a:lnTo>
                      <a:pt x="1026317" y="1051719"/>
                    </a:lnTo>
                    <a:lnTo>
                      <a:pt x="1028697" y="1045633"/>
                    </a:lnTo>
                    <a:lnTo>
                      <a:pt x="1031607" y="1039813"/>
                    </a:lnTo>
                    <a:lnTo>
                      <a:pt x="1034516" y="1033992"/>
                    </a:lnTo>
                    <a:lnTo>
                      <a:pt x="1037690" y="1028435"/>
                    </a:lnTo>
                    <a:lnTo>
                      <a:pt x="1041394" y="1023144"/>
                    </a:lnTo>
                    <a:lnTo>
                      <a:pt x="1045361" y="1017852"/>
                    </a:lnTo>
                    <a:lnTo>
                      <a:pt x="1049329" y="1012825"/>
                    </a:lnTo>
                    <a:lnTo>
                      <a:pt x="1053561" y="1008063"/>
                    </a:lnTo>
                    <a:lnTo>
                      <a:pt x="1058057" y="1003565"/>
                    </a:lnTo>
                    <a:lnTo>
                      <a:pt x="1062818" y="999067"/>
                    </a:lnTo>
                    <a:lnTo>
                      <a:pt x="1067844" y="994833"/>
                    </a:lnTo>
                    <a:lnTo>
                      <a:pt x="1073134" y="990865"/>
                    </a:lnTo>
                    <a:lnTo>
                      <a:pt x="1078689" y="987160"/>
                    </a:lnTo>
                    <a:lnTo>
                      <a:pt x="1083979" y="983721"/>
                    </a:lnTo>
                    <a:lnTo>
                      <a:pt x="1089798" y="980546"/>
                    </a:lnTo>
                    <a:lnTo>
                      <a:pt x="1095617" y="977635"/>
                    </a:lnTo>
                    <a:lnTo>
                      <a:pt x="1101701" y="975254"/>
                    </a:lnTo>
                    <a:lnTo>
                      <a:pt x="1108049" y="972873"/>
                    </a:lnTo>
                    <a:lnTo>
                      <a:pt x="1114133" y="970756"/>
                    </a:lnTo>
                    <a:lnTo>
                      <a:pt x="1120745" y="968904"/>
                    </a:lnTo>
                    <a:lnTo>
                      <a:pt x="1127358" y="967581"/>
                    </a:lnTo>
                    <a:lnTo>
                      <a:pt x="1134235" y="966258"/>
                    </a:lnTo>
                    <a:lnTo>
                      <a:pt x="1141112" y="965465"/>
                    </a:lnTo>
                    <a:lnTo>
                      <a:pt x="1147989" y="965200"/>
                    </a:lnTo>
                    <a:lnTo>
                      <a:pt x="1155131" y="964935"/>
                    </a:lnTo>
                    <a:lnTo>
                      <a:pt x="1332085" y="965994"/>
                    </a:lnTo>
                    <a:lnTo>
                      <a:pt x="1332879" y="793221"/>
                    </a:lnTo>
                    <a:lnTo>
                      <a:pt x="1333143" y="786342"/>
                    </a:lnTo>
                    <a:lnTo>
                      <a:pt x="1333672" y="779463"/>
                    </a:lnTo>
                    <a:lnTo>
                      <a:pt x="1334730" y="772583"/>
                    </a:lnTo>
                    <a:lnTo>
                      <a:pt x="1335788" y="765969"/>
                    </a:lnTo>
                    <a:lnTo>
                      <a:pt x="1337375" y="759883"/>
                    </a:lnTo>
                    <a:lnTo>
                      <a:pt x="1339227" y="753269"/>
                    </a:lnTo>
                    <a:lnTo>
                      <a:pt x="1341608" y="747448"/>
                    </a:lnTo>
                    <a:lnTo>
                      <a:pt x="1343988" y="741098"/>
                    </a:lnTo>
                    <a:lnTo>
                      <a:pt x="1346633" y="735013"/>
                    </a:lnTo>
                    <a:lnTo>
                      <a:pt x="1349807" y="729456"/>
                    </a:lnTo>
                    <a:lnTo>
                      <a:pt x="1353246" y="723900"/>
                    </a:lnTo>
                    <a:lnTo>
                      <a:pt x="1356684" y="718344"/>
                    </a:lnTo>
                    <a:lnTo>
                      <a:pt x="1360652" y="713317"/>
                    </a:lnTo>
                    <a:lnTo>
                      <a:pt x="1364355" y="708290"/>
                    </a:lnTo>
                    <a:lnTo>
                      <a:pt x="1368852" y="703527"/>
                    </a:lnTo>
                    <a:lnTo>
                      <a:pt x="1373348" y="698765"/>
                    </a:lnTo>
                    <a:lnTo>
                      <a:pt x="1378109" y="694267"/>
                    </a:lnTo>
                    <a:lnTo>
                      <a:pt x="1383135" y="690298"/>
                    </a:lnTo>
                    <a:lnTo>
                      <a:pt x="1388161" y="686329"/>
                    </a:lnTo>
                    <a:lnTo>
                      <a:pt x="1393451" y="682890"/>
                    </a:lnTo>
                    <a:lnTo>
                      <a:pt x="1399270" y="679186"/>
                    </a:lnTo>
                    <a:lnTo>
                      <a:pt x="1404824" y="676275"/>
                    </a:lnTo>
                    <a:lnTo>
                      <a:pt x="1410908" y="673365"/>
                    </a:lnTo>
                    <a:lnTo>
                      <a:pt x="1416992" y="670454"/>
                    </a:lnTo>
                    <a:lnTo>
                      <a:pt x="1423075" y="668073"/>
                    </a:lnTo>
                    <a:lnTo>
                      <a:pt x="1429688" y="666221"/>
                    </a:lnTo>
                    <a:lnTo>
                      <a:pt x="1436036" y="664369"/>
                    </a:lnTo>
                    <a:lnTo>
                      <a:pt x="1442649" y="662781"/>
                    </a:lnTo>
                    <a:lnTo>
                      <a:pt x="1449261" y="661988"/>
                    </a:lnTo>
                    <a:lnTo>
                      <a:pt x="1456138" y="660929"/>
                    </a:lnTo>
                    <a:lnTo>
                      <a:pt x="1463280" y="660400"/>
                    </a:lnTo>
                    <a:close/>
                    <a:moveTo>
                      <a:pt x="714108" y="0"/>
                    </a:moveTo>
                    <a:lnTo>
                      <a:pt x="723364" y="0"/>
                    </a:lnTo>
                    <a:lnTo>
                      <a:pt x="732621" y="264"/>
                    </a:lnTo>
                    <a:lnTo>
                      <a:pt x="741349" y="529"/>
                    </a:lnTo>
                    <a:lnTo>
                      <a:pt x="750606" y="1058"/>
                    </a:lnTo>
                    <a:lnTo>
                      <a:pt x="759599" y="2115"/>
                    </a:lnTo>
                    <a:lnTo>
                      <a:pt x="768591" y="3173"/>
                    </a:lnTo>
                    <a:lnTo>
                      <a:pt x="777319" y="4495"/>
                    </a:lnTo>
                    <a:lnTo>
                      <a:pt x="786312" y="5817"/>
                    </a:lnTo>
                    <a:lnTo>
                      <a:pt x="795040" y="7404"/>
                    </a:lnTo>
                    <a:lnTo>
                      <a:pt x="803503" y="9520"/>
                    </a:lnTo>
                    <a:lnTo>
                      <a:pt x="812231" y="11635"/>
                    </a:lnTo>
                    <a:lnTo>
                      <a:pt x="820959" y="14015"/>
                    </a:lnTo>
                    <a:lnTo>
                      <a:pt x="829158" y="16395"/>
                    </a:lnTo>
                    <a:lnTo>
                      <a:pt x="837622" y="19039"/>
                    </a:lnTo>
                    <a:lnTo>
                      <a:pt x="845821" y="21948"/>
                    </a:lnTo>
                    <a:lnTo>
                      <a:pt x="853755" y="24856"/>
                    </a:lnTo>
                    <a:lnTo>
                      <a:pt x="861954" y="28294"/>
                    </a:lnTo>
                    <a:lnTo>
                      <a:pt x="869889" y="31732"/>
                    </a:lnTo>
                    <a:lnTo>
                      <a:pt x="877559" y="35434"/>
                    </a:lnTo>
                    <a:lnTo>
                      <a:pt x="885493" y="39136"/>
                    </a:lnTo>
                    <a:lnTo>
                      <a:pt x="892899" y="43102"/>
                    </a:lnTo>
                    <a:lnTo>
                      <a:pt x="900569" y="47333"/>
                    </a:lnTo>
                    <a:lnTo>
                      <a:pt x="907710" y="51299"/>
                    </a:lnTo>
                    <a:lnTo>
                      <a:pt x="915116" y="56059"/>
                    </a:lnTo>
                    <a:lnTo>
                      <a:pt x="922257" y="60554"/>
                    </a:lnTo>
                    <a:lnTo>
                      <a:pt x="929398" y="65314"/>
                    </a:lnTo>
                    <a:lnTo>
                      <a:pt x="936274" y="70338"/>
                    </a:lnTo>
                    <a:lnTo>
                      <a:pt x="943151" y="75362"/>
                    </a:lnTo>
                    <a:lnTo>
                      <a:pt x="949763" y="80915"/>
                    </a:lnTo>
                    <a:lnTo>
                      <a:pt x="956111" y="86204"/>
                    </a:lnTo>
                    <a:lnTo>
                      <a:pt x="962458" y="91757"/>
                    </a:lnTo>
                    <a:lnTo>
                      <a:pt x="968806" y="97575"/>
                    </a:lnTo>
                    <a:lnTo>
                      <a:pt x="974889" y="103392"/>
                    </a:lnTo>
                    <a:lnTo>
                      <a:pt x="980972" y="109474"/>
                    </a:lnTo>
                    <a:lnTo>
                      <a:pt x="986526" y="115556"/>
                    </a:lnTo>
                    <a:lnTo>
                      <a:pt x="992080" y="121902"/>
                    </a:lnTo>
                    <a:lnTo>
                      <a:pt x="997635" y="128513"/>
                    </a:lnTo>
                    <a:lnTo>
                      <a:pt x="1002924" y="134859"/>
                    </a:lnTo>
                    <a:lnTo>
                      <a:pt x="1008214" y="141470"/>
                    </a:lnTo>
                    <a:lnTo>
                      <a:pt x="1013239" y="148345"/>
                    </a:lnTo>
                    <a:lnTo>
                      <a:pt x="1018000" y="155220"/>
                    </a:lnTo>
                    <a:lnTo>
                      <a:pt x="1022761" y="162360"/>
                    </a:lnTo>
                    <a:lnTo>
                      <a:pt x="1027257" y="169499"/>
                    </a:lnTo>
                    <a:lnTo>
                      <a:pt x="1031489" y="176903"/>
                    </a:lnTo>
                    <a:lnTo>
                      <a:pt x="1035720" y="184043"/>
                    </a:lnTo>
                    <a:lnTo>
                      <a:pt x="1039688" y="191711"/>
                    </a:lnTo>
                    <a:lnTo>
                      <a:pt x="1043655" y="199115"/>
                    </a:lnTo>
                    <a:lnTo>
                      <a:pt x="1047093" y="206784"/>
                    </a:lnTo>
                    <a:lnTo>
                      <a:pt x="1050532" y="214717"/>
                    </a:lnTo>
                    <a:lnTo>
                      <a:pt x="1053705" y="222650"/>
                    </a:lnTo>
                    <a:lnTo>
                      <a:pt x="1057144" y="230318"/>
                    </a:lnTo>
                    <a:lnTo>
                      <a:pt x="1059788" y="238780"/>
                    </a:lnTo>
                    <a:lnTo>
                      <a:pt x="1062433" y="246713"/>
                    </a:lnTo>
                    <a:lnTo>
                      <a:pt x="1064814" y="255175"/>
                    </a:lnTo>
                    <a:lnTo>
                      <a:pt x="1067194" y="263372"/>
                    </a:lnTo>
                    <a:lnTo>
                      <a:pt x="1069310" y="271834"/>
                    </a:lnTo>
                    <a:lnTo>
                      <a:pt x="1070897" y="280031"/>
                    </a:lnTo>
                    <a:lnTo>
                      <a:pt x="1072484" y="288757"/>
                    </a:lnTo>
                    <a:lnTo>
                      <a:pt x="1074071" y="297219"/>
                    </a:lnTo>
                    <a:lnTo>
                      <a:pt x="1075129" y="305945"/>
                    </a:lnTo>
                    <a:lnTo>
                      <a:pt x="1076186" y="314936"/>
                    </a:lnTo>
                    <a:lnTo>
                      <a:pt x="1076980" y="323397"/>
                    </a:lnTo>
                    <a:lnTo>
                      <a:pt x="1077509" y="332388"/>
                    </a:lnTo>
                    <a:lnTo>
                      <a:pt x="1077773" y="341379"/>
                    </a:lnTo>
                    <a:lnTo>
                      <a:pt x="1077773" y="350369"/>
                    </a:lnTo>
                    <a:lnTo>
                      <a:pt x="1077509" y="359360"/>
                    </a:lnTo>
                    <a:lnTo>
                      <a:pt x="1077244" y="368350"/>
                    </a:lnTo>
                    <a:lnTo>
                      <a:pt x="1076716" y="377341"/>
                    </a:lnTo>
                    <a:lnTo>
                      <a:pt x="1075658" y="385803"/>
                    </a:lnTo>
                    <a:lnTo>
                      <a:pt x="1074600" y="394793"/>
                    </a:lnTo>
                    <a:lnTo>
                      <a:pt x="1073277" y="403519"/>
                    </a:lnTo>
                    <a:lnTo>
                      <a:pt x="1071955" y="411981"/>
                    </a:lnTo>
                    <a:lnTo>
                      <a:pt x="1070103" y="420707"/>
                    </a:lnTo>
                    <a:lnTo>
                      <a:pt x="1068252" y="428905"/>
                    </a:lnTo>
                    <a:lnTo>
                      <a:pt x="1065872" y="437366"/>
                    </a:lnTo>
                    <a:lnTo>
                      <a:pt x="1063756" y="445564"/>
                    </a:lnTo>
                    <a:lnTo>
                      <a:pt x="1061111" y="454026"/>
                    </a:lnTo>
                    <a:lnTo>
                      <a:pt x="1058466" y="461958"/>
                    </a:lnTo>
                    <a:lnTo>
                      <a:pt x="1055557" y="469891"/>
                    </a:lnTo>
                    <a:lnTo>
                      <a:pt x="1052383" y="478089"/>
                    </a:lnTo>
                    <a:lnTo>
                      <a:pt x="1048945" y="485757"/>
                    </a:lnTo>
                    <a:lnTo>
                      <a:pt x="1045506" y="493426"/>
                    </a:lnTo>
                    <a:lnTo>
                      <a:pt x="1041804" y="501358"/>
                    </a:lnTo>
                    <a:lnTo>
                      <a:pt x="1038101" y="508762"/>
                    </a:lnTo>
                    <a:lnTo>
                      <a:pt x="1033869" y="516166"/>
                    </a:lnTo>
                    <a:lnTo>
                      <a:pt x="1029637" y="523570"/>
                    </a:lnTo>
                    <a:lnTo>
                      <a:pt x="1025141" y="530710"/>
                    </a:lnTo>
                    <a:lnTo>
                      <a:pt x="1020380" y="537850"/>
                    </a:lnTo>
                    <a:lnTo>
                      <a:pt x="1015620" y="544725"/>
                    </a:lnTo>
                    <a:lnTo>
                      <a:pt x="1010859" y="551864"/>
                    </a:lnTo>
                    <a:lnTo>
                      <a:pt x="1005834" y="558211"/>
                    </a:lnTo>
                    <a:lnTo>
                      <a:pt x="1000544" y="564821"/>
                    </a:lnTo>
                    <a:lnTo>
                      <a:pt x="995254" y="571432"/>
                    </a:lnTo>
                    <a:lnTo>
                      <a:pt x="989436" y="578043"/>
                    </a:lnTo>
                    <a:lnTo>
                      <a:pt x="983882" y="584125"/>
                    </a:lnTo>
                    <a:lnTo>
                      <a:pt x="977798" y="590207"/>
                    </a:lnTo>
                    <a:lnTo>
                      <a:pt x="971980" y="596024"/>
                    </a:lnTo>
                    <a:lnTo>
                      <a:pt x="965632" y="601842"/>
                    </a:lnTo>
                    <a:lnTo>
                      <a:pt x="959549" y="607659"/>
                    </a:lnTo>
                    <a:lnTo>
                      <a:pt x="953201" y="612948"/>
                    </a:lnTo>
                    <a:lnTo>
                      <a:pt x="946325" y="618501"/>
                    </a:lnTo>
                    <a:lnTo>
                      <a:pt x="939713" y="623789"/>
                    </a:lnTo>
                    <a:lnTo>
                      <a:pt x="933100" y="628813"/>
                    </a:lnTo>
                    <a:lnTo>
                      <a:pt x="926224" y="633573"/>
                    </a:lnTo>
                    <a:lnTo>
                      <a:pt x="919083" y="638333"/>
                    </a:lnTo>
                    <a:lnTo>
                      <a:pt x="911942" y="642828"/>
                    </a:lnTo>
                    <a:lnTo>
                      <a:pt x="904536" y="647323"/>
                    </a:lnTo>
                    <a:lnTo>
                      <a:pt x="897131" y="651290"/>
                    </a:lnTo>
                    <a:lnTo>
                      <a:pt x="889461" y="655521"/>
                    </a:lnTo>
                    <a:lnTo>
                      <a:pt x="881791" y="659487"/>
                    </a:lnTo>
                    <a:lnTo>
                      <a:pt x="874120" y="663189"/>
                    </a:lnTo>
                    <a:lnTo>
                      <a:pt x="866186" y="666627"/>
                    </a:lnTo>
                    <a:lnTo>
                      <a:pt x="857987" y="670064"/>
                    </a:lnTo>
                    <a:lnTo>
                      <a:pt x="850052" y="672973"/>
                    </a:lnTo>
                    <a:lnTo>
                      <a:pt x="841853" y="676146"/>
                    </a:lnTo>
                    <a:lnTo>
                      <a:pt x="833654" y="679055"/>
                    </a:lnTo>
                    <a:lnTo>
                      <a:pt x="825455" y="681699"/>
                    </a:lnTo>
                    <a:lnTo>
                      <a:pt x="816992" y="684079"/>
                    </a:lnTo>
                    <a:lnTo>
                      <a:pt x="808264" y="686195"/>
                    </a:lnTo>
                    <a:lnTo>
                      <a:pt x="799800" y="688310"/>
                    </a:lnTo>
                    <a:lnTo>
                      <a:pt x="791072" y="690161"/>
                    </a:lnTo>
                    <a:lnTo>
                      <a:pt x="782609" y="691483"/>
                    </a:lnTo>
                    <a:lnTo>
                      <a:pt x="773616" y="693070"/>
                    </a:lnTo>
                    <a:lnTo>
                      <a:pt x="764624" y="694128"/>
                    </a:lnTo>
                    <a:lnTo>
                      <a:pt x="755632" y="695185"/>
                    </a:lnTo>
                    <a:lnTo>
                      <a:pt x="746639" y="695714"/>
                    </a:lnTo>
                    <a:lnTo>
                      <a:pt x="737647" y="696243"/>
                    </a:lnTo>
                    <a:lnTo>
                      <a:pt x="728390" y="696507"/>
                    </a:lnTo>
                    <a:lnTo>
                      <a:pt x="719133" y="696507"/>
                    </a:lnTo>
                    <a:lnTo>
                      <a:pt x="709876" y="696507"/>
                    </a:lnTo>
                    <a:lnTo>
                      <a:pt x="700883" y="695979"/>
                    </a:lnTo>
                    <a:lnTo>
                      <a:pt x="691891" y="695450"/>
                    </a:lnTo>
                    <a:lnTo>
                      <a:pt x="682898" y="694392"/>
                    </a:lnTo>
                    <a:lnTo>
                      <a:pt x="673906" y="693599"/>
                    </a:lnTo>
                    <a:lnTo>
                      <a:pt x="664913" y="692541"/>
                    </a:lnTo>
                    <a:lnTo>
                      <a:pt x="656186" y="690954"/>
                    </a:lnTo>
                    <a:lnTo>
                      <a:pt x="647458" y="689103"/>
                    </a:lnTo>
                    <a:lnTo>
                      <a:pt x="638730" y="687252"/>
                    </a:lnTo>
                    <a:lnTo>
                      <a:pt x="630266" y="684872"/>
                    </a:lnTo>
                    <a:lnTo>
                      <a:pt x="621538" y="683021"/>
                    </a:lnTo>
                    <a:lnTo>
                      <a:pt x="613339" y="680113"/>
                    </a:lnTo>
                    <a:lnTo>
                      <a:pt x="604876" y="677468"/>
                    </a:lnTo>
                    <a:lnTo>
                      <a:pt x="596676" y="674824"/>
                    </a:lnTo>
                    <a:lnTo>
                      <a:pt x="588478" y="671651"/>
                    </a:lnTo>
                    <a:lnTo>
                      <a:pt x="580543" y="668213"/>
                    </a:lnTo>
                    <a:lnTo>
                      <a:pt x="572873" y="665040"/>
                    </a:lnTo>
                    <a:lnTo>
                      <a:pt x="564674" y="661603"/>
                    </a:lnTo>
                    <a:lnTo>
                      <a:pt x="557004" y="657636"/>
                    </a:lnTo>
                    <a:lnTo>
                      <a:pt x="549598" y="653405"/>
                    </a:lnTo>
                    <a:lnTo>
                      <a:pt x="541928" y="649439"/>
                    </a:lnTo>
                    <a:lnTo>
                      <a:pt x="534787" y="645208"/>
                    </a:lnTo>
                    <a:lnTo>
                      <a:pt x="527382" y="640713"/>
                    </a:lnTo>
                    <a:lnTo>
                      <a:pt x="520241" y="635953"/>
                    </a:lnTo>
                    <a:lnTo>
                      <a:pt x="513364" y="631193"/>
                    </a:lnTo>
                    <a:lnTo>
                      <a:pt x="506223" y="626169"/>
                    </a:lnTo>
                    <a:lnTo>
                      <a:pt x="499611" y="621145"/>
                    </a:lnTo>
                    <a:lnTo>
                      <a:pt x="492734" y="615592"/>
                    </a:lnTo>
                    <a:lnTo>
                      <a:pt x="486122" y="610303"/>
                    </a:lnTo>
                    <a:lnTo>
                      <a:pt x="480039" y="604750"/>
                    </a:lnTo>
                    <a:lnTo>
                      <a:pt x="473691" y="598933"/>
                    </a:lnTo>
                    <a:lnTo>
                      <a:pt x="467873" y="593115"/>
                    </a:lnTo>
                    <a:lnTo>
                      <a:pt x="461790" y="587298"/>
                    </a:lnTo>
                    <a:lnTo>
                      <a:pt x="455971" y="580952"/>
                    </a:lnTo>
                    <a:lnTo>
                      <a:pt x="450152" y="574605"/>
                    </a:lnTo>
                    <a:lnTo>
                      <a:pt x="444863" y="568523"/>
                    </a:lnTo>
                    <a:lnTo>
                      <a:pt x="439573" y="561913"/>
                    </a:lnTo>
                    <a:lnTo>
                      <a:pt x="434283" y="555038"/>
                    </a:lnTo>
                    <a:lnTo>
                      <a:pt x="429258" y="548162"/>
                    </a:lnTo>
                    <a:lnTo>
                      <a:pt x="424497" y="541287"/>
                    </a:lnTo>
                    <a:lnTo>
                      <a:pt x="419737" y="534148"/>
                    </a:lnTo>
                    <a:lnTo>
                      <a:pt x="415240" y="527008"/>
                    </a:lnTo>
                    <a:lnTo>
                      <a:pt x="411009" y="519868"/>
                    </a:lnTo>
                    <a:lnTo>
                      <a:pt x="406777" y="512464"/>
                    </a:lnTo>
                    <a:lnTo>
                      <a:pt x="402545" y="505060"/>
                    </a:lnTo>
                    <a:lnTo>
                      <a:pt x="398842" y="497392"/>
                    </a:lnTo>
                    <a:lnTo>
                      <a:pt x="395140" y="489988"/>
                    </a:lnTo>
                    <a:lnTo>
                      <a:pt x="391966" y="481791"/>
                    </a:lnTo>
                    <a:lnTo>
                      <a:pt x="388792" y="474122"/>
                    </a:lnTo>
                    <a:lnTo>
                      <a:pt x="385618" y="466189"/>
                    </a:lnTo>
                    <a:lnTo>
                      <a:pt x="382709" y="458256"/>
                    </a:lnTo>
                    <a:lnTo>
                      <a:pt x="380064" y="449795"/>
                    </a:lnTo>
                    <a:lnTo>
                      <a:pt x="377684" y="441862"/>
                    </a:lnTo>
                    <a:lnTo>
                      <a:pt x="375303" y="433400"/>
                    </a:lnTo>
                    <a:lnTo>
                      <a:pt x="373187" y="425203"/>
                    </a:lnTo>
                    <a:lnTo>
                      <a:pt x="371336" y="416477"/>
                    </a:lnTo>
                    <a:lnTo>
                      <a:pt x="370014" y="407750"/>
                    </a:lnTo>
                    <a:lnTo>
                      <a:pt x="368427" y="399289"/>
                    </a:lnTo>
                    <a:lnTo>
                      <a:pt x="367369" y="390562"/>
                    </a:lnTo>
                    <a:lnTo>
                      <a:pt x="366311" y="382101"/>
                    </a:lnTo>
                    <a:lnTo>
                      <a:pt x="365517" y="373110"/>
                    </a:lnTo>
                    <a:lnTo>
                      <a:pt x="364988" y="364120"/>
                    </a:lnTo>
                    <a:lnTo>
                      <a:pt x="364724" y="355129"/>
                    </a:lnTo>
                    <a:lnTo>
                      <a:pt x="364724" y="346403"/>
                    </a:lnTo>
                    <a:lnTo>
                      <a:pt x="364988" y="337412"/>
                    </a:lnTo>
                    <a:lnTo>
                      <a:pt x="365253" y="328422"/>
                    </a:lnTo>
                    <a:lnTo>
                      <a:pt x="365782" y="319695"/>
                    </a:lnTo>
                    <a:lnTo>
                      <a:pt x="366575" y="310705"/>
                    </a:lnTo>
                    <a:lnTo>
                      <a:pt x="367898" y="301979"/>
                    </a:lnTo>
                    <a:lnTo>
                      <a:pt x="368956" y="292988"/>
                    </a:lnTo>
                    <a:lnTo>
                      <a:pt x="370542" y="284791"/>
                    </a:lnTo>
                    <a:lnTo>
                      <a:pt x="372394" y="276064"/>
                    </a:lnTo>
                    <a:lnTo>
                      <a:pt x="374245" y="267603"/>
                    </a:lnTo>
                    <a:lnTo>
                      <a:pt x="376626" y="259141"/>
                    </a:lnTo>
                    <a:lnTo>
                      <a:pt x="378477" y="250944"/>
                    </a:lnTo>
                    <a:lnTo>
                      <a:pt x="381386" y="242746"/>
                    </a:lnTo>
                    <a:lnTo>
                      <a:pt x="384031" y="234549"/>
                    </a:lnTo>
                    <a:lnTo>
                      <a:pt x="386940" y="226616"/>
                    </a:lnTo>
                    <a:lnTo>
                      <a:pt x="390114" y="218683"/>
                    </a:lnTo>
                    <a:lnTo>
                      <a:pt x="393553" y="210750"/>
                    </a:lnTo>
                    <a:lnTo>
                      <a:pt x="396991" y="203082"/>
                    </a:lnTo>
                    <a:lnTo>
                      <a:pt x="400694" y="195678"/>
                    </a:lnTo>
                    <a:lnTo>
                      <a:pt x="404396" y="187745"/>
                    </a:lnTo>
                    <a:lnTo>
                      <a:pt x="408628" y="180341"/>
                    </a:lnTo>
                    <a:lnTo>
                      <a:pt x="412860" y="173201"/>
                    </a:lnTo>
                    <a:lnTo>
                      <a:pt x="417356" y="165797"/>
                    </a:lnTo>
                    <a:lnTo>
                      <a:pt x="422117" y="158658"/>
                    </a:lnTo>
                    <a:lnTo>
                      <a:pt x="426878" y="151783"/>
                    </a:lnTo>
                    <a:lnTo>
                      <a:pt x="431638" y="144907"/>
                    </a:lnTo>
                    <a:lnTo>
                      <a:pt x="436664" y="138297"/>
                    </a:lnTo>
                    <a:lnTo>
                      <a:pt x="441953" y="131686"/>
                    </a:lnTo>
                    <a:lnTo>
                      <a:pt x="447243" y="125075"/>
                    </a:lnTo>
                    <a:lnTo>
                      <a:pt x="453062" y="118993"/>
                    </a:lnTo>
                    <a:lnTo>
                      <a:pt x="458616" y="112647"/>
                    </a:lnTo>
                    <a:lnTo>
                      <a:pt x="464434" y="106301"/>
                    </a:lnTo>
                    <a:lnTo>
                      <a:pt x="470518" y="100483"/>
                    </a:lnTo>
                    <a:lnTo>
                      <a:pt x="476865" y="94666"/>
                    </a:lnTo>
                    <a:lnTo>
                      <a:pt x="482948" y="89113"/>
                    </a:lnTo>
                    <a:lnTo>
                      <a:pt x="489560" y="83560"/>
                    </a:lnTo>
                    <a:lnTo>
                      <a:pt x="496172" y="78271"/>
                    </a:lnTo>
                    <a:lnTo>
                      <a:pt x="502520" y="72983"/>
                    </a:lnTo>
                    <a:lnTo>
                      <a:pt x="509397" y="67958"/>
                    </a:lnTo>
                    <a:lnTo>
                      <a:pt x="516538" y="62934"/>
                    </a:lnTo>
                    <a:lnTo>
                      <a:pt x="523414" y="58175"/>
                    </a:lnTo>
                    <a:lnTo>
                      <a:pt x="530820" y="53679"/>
                    </a:lnTo>
                    <a:lnTo>
                      <a:pt x="537961" y="49184"/>
                    </a:lnTo>
                    <a:lnTo>
                      <a:pt x="545367" y="45217"/>
                    </a:lnTo>
                    <a:lnTo>
                      <a:pt x="553301" y="40987"/>
                    </a:lnTo>
                    <a:lnTo>
                      <a:pt x="560707" y="37020"/>
                    </a:lnTo>
                    <a:lnTo>
                      <a:pt x="568377" y="33583"/>
                    </a:lnTo>
                    <a:lnTo>
                      <a:pt x="576311" y="29881"/>
                    </a:lnTo>
                    <a:lnTo>
                      <a:pt x="584510" y="26707"/>
                    </a:lnTo>
                    <a:lnTo>
                      <a:pt x="592445" y="23534"/>
                    </a:lnTo>
                    <a:lnTo>
                      <a:pt x="600379" y="20361"/>
                    </a:lnTo>
                    <a:lnTo>
                      <a:pt x="608843" y="17717"/>
                    </a:lnTo>
                    <a:lnTo>
                      <a:pt x="617042" y="15073"/>
                    </a:lnTo>
                    <a:lnTo>
                      <a:pt x="625505" y="12693"/>
                    </a:lnTo>
                    <a:lnTo>
                      <a:pt x="633969" y="10313"/>
                    </a:lnTo>
                    <a:lnTo>
                      <a:pt x="642697" y="8462"/>
                    </a:lnTo>
                    <a:lnTo>
                      <a:pt x="651425" y="6875"/>
                    </a:lnTo>
                    <a:lnTo>
                      <a:pt x="659888" y="5024"/>
                    </a:lnTo>
                    <a:lnTo>
                      <a:pt x="668881" y="3702"/>
                    </a:lnTo>
                    <a:lnTo>
                      <a:pt x="677873" y="2644"/>
                    </a:lnTo>
                    <a:lnTo>
                      <a:pt x="686601" y="1851"/>
                    </a:lnTo>
                    <a:lnTo>
                      <a:pt x="695858" y="793"/>
                    </a:lnTo>
                    <a:lnTo>
                      <a:pt x="704851" y="264"/>
                    </a:lnTo>
                    <a:lnTo>
                      <a:pt x="71410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noProof="1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1308101" y="2233613"/>
                <a:ext cx="10172700" cy="2967037"/>
                <a:chOff x="1308100" y="2233613"/>
                <a:chExt cx="10074275" cy="2479675"/>
              </a:xfrm>
            </p:grpSpPr>
            <p:sp>
              <p:nvSpPr>
                <p:cNvPr id="1068" name="矩形 1067">
                  <a:extLst>
                    <a:ext uri="{FF2B5EF4-FFF2-40B4-BE49-F238E27FC236}">
                      <a16:creationId xmlns:a16="http://schemas.microsoft.com/office/drawing/2014/main" id="{A8D44B89-E37B-4873-83AF-3D5E616AD15E}"/>
                    </a:ext>
                  </a:extLst>
                </p:cNvPr>
                <p:cNvSpPr/>
                <p:nvPr/>
              </p:nvSpPr>
              <p:spPr>
                <a:xfrm>
                  <a:off x="1466850" y="2439988"/>
                  <a:ext cx="9677400" cy="2114550"/>
                </a:xfrm>
                <a:prstGeom prst="rect">
                  <a:avLst/>
                </a:prstGeom>
                <a:noFill/>
                <a:ln w="25400">
                  <a:solidFill>
                    <a:srgbClr val="4B649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defRPr/>
                  </a:pPr>
                  <a:endParaRPr lang="zh-CN" altLang="en-US" noProof="1"/>
                </a:p>
              </p:txBody>
            </p:sp>
            <p:sp>
              <p:nvSpPr>
                <p:cNvPr id="1069" name="矩形 1068">
                  <a:extLst>
                    <a:ext uri="{FF2B5EF4-FFF2-40B4-BE49-F238E27FC236}">
                      <a16:creationId xmlns:a16="http://schemas.microsoft.com/office/drawing/2014/main" id="{E5230864-CDEA-4818-B7F5-8617837C022B}"/>
                    </a:ext>
                  </a:extLst>
                </p:cNvPr>
                <p:cNvSpPr/>
                <p:nvPr/>
              </p:nvSpPr>
              <p:spPr>
                <a:xfrm>
                  <a:off x="10906125" y="4237038"/>
                  <a:ext cx="476250" cy="476250"/>
                </a:xfrm>
                <a:prstGeom prst="rect">
                  <a:avLst/>
                </a:prstGeom>
                <a:solidFill>
                  <a:srgbClr val="4B64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defRPr/>
                  </a:pPr>
                  <a:endParaRPr lang="zh-CN" altLang="en-US" noProof="1"/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74ADE4ED-DF30-4527-BCF1-333990566E41}"/>
                    </a:ext>
                  </a:extLst>
                </p:cNvPr>
                <p:cNvSpPr/>
                <p:nvPr/>
              </p:nvSpPr>
              <p:spPr>
                <a:xfrm>
                  <a:off x="10637838" y="4008438"/>
                  <a:ext cx="474662" cy="474662"/>
                </a:xfrm>
                <a:prstGeom prst="rect">
                  <a:avLst/>
                </a:prstGeom>
                <a:solidFill>
                  <a:srgbClr val="4B649F">
                    <a:alpha val="67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defRPr/>
                  </a:pPr>
                  <a:endParaRPr lang="zh-CN" altLang="en-US" noProof="1"/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C997E3C0-00AE-4EFC-92B3-F77DA918533B}"/>
                    </a:ext>
                  </a:extLst>
                </p:cNvPr>
                <p:cNvSpPr/>
                <p:nvPr/>
              </p:nvSpPr>
              <p:spPr>
                <a:xfrm>
                  <a:off x="1308100" y="2233613"/>
                  <a:ext cx="474663" cy="474662"/>
                </a:xfrm>
                <a:prstGeom prst="rect">
                  <a:avLst/>
                </a:prstGeom>
                <a:solidFill>
                  <a:srgbClr val="4B64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defRPr/>
                  </a:pPr>
                  <a:endParaRPr lang="zh-CN" altLang="en-US" noProof="1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D4C6DB80-BA07-4BD9-9EE6-ED0AC7F54E9B}"/>
                    </a:ext>
                  </a:extLst>
                </p:cNvPr>
                <p:cNvSpPr/>
                <p:nvPr/>
              </p:nvSpPr>
              <p:spPr>
                <a:xfrm>
                  <a:off x="1460500" y="2386013"/>
                  <a:ext cx="474663" cy="474662"/>
                </a:xfrm>
                <a:prstGeom prst="rect">
                  <a:avLst/>
                </a:prstGeom>
                <a:solidFill>
                  <a:srgbClr val="4B649F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defRPr/>
                  </a:pPr>
                  <a:endParaRPr lang="zh-CN" altLang="en-US" noProof="1"/>
                </a:p>
              </p:txBody>
            </p:sp>
          </p:grp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4633A4F-5585-4876-A063-B19F90C0D6B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38"/>
          <a:stretch/>
        </p:blipFill>
        <p:spPr>
          <a:xfrm>
            <a:off x="342512" y="284294"/>
            <a:ext cx="1333500" cy="12646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AEB6EA7-4951-480C-AD6F-296BACDB3C1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50"/>
          <a:stretch/>
        </p:blipFill>
        <p:spPr>
          <a:xfrm>
            <a:off x="1745439" y="491509"/>
            <a:ext cx="269748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文本框 16">
            <a:extLst>
              <a:ext uri="{FF2B5EF4-FFF2-40B4-BE49-F238E27FC236}">
                <a16:creationId xmlns:a16="http://schemas.microsoft.com/office/drawing/2014/main" id="{5049FA32-7E78-4586-86AA-097122DC2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129" y="273403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聚类分组</a:t>
            </a:r>
          </a:p>
        </p:txBody>
      </p:sp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367945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使用</a:t>
            </a:r>
            <a:r>
              <a:rPr lang="en-US" altLang="zh-CN" b="1" dirty="0" err="1" smtClean="0">
                <a:solidFill>
                  <a:srgbClr val="4B649F"/>
                </a:solidFill>
              </a:rPr>
              <a:t>Git</a:t>
            </a:r>
            <a:r>
              <a:rPr lang="zh-CN" altLang="en-US" b="1" dirty="0" smtClean="0">
                <a:solidFill>
                  <a:srgbClr val="4B649F"/>
                </a:solidFill>
              </a:rPr>
              <a:t>提交作业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453232" y="1707457"/>
            <a:ext cx="5339898" cy="4750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Step4:</a:t>
            </a:r>
          </a:p>
          <a:p>
            <a:pPr marL="457200" lvl="1" indent="0">
              <a:buNone/>
            </a:pP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将完成后的</a:t>
            </a:r>
            <a:r>
              <a:rPr lang="en-US" altLang="zh-CN" sz="28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src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fibo.c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en-US" altLang="zh-CN" sz="28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src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Makefile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src/sh_test/hello_os.sh 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依次拷贝到</a:t>
            </a:r>
            <a:b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28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dst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fibo.c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en-US" altLang="zh-CN" sz="28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dst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Makefile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dst/sh_test/hello_os.sh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下 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699" y="1440480"/>
            <a:ext cx="6192558" cy="461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7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1302183" y="66117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50178" name="图片 6">
            <a:extLst>
              <a:ext uri="{FF2B5EF4-FFF2-40B4-BE49-F238E27FC236}">
                <a16:creationId xmlns:a16="http://schemas.microsoft.com/office/drawing/2014/main" id="{893DCAE7-43F9-4168-801D-F529892C3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6E7CBC8A-2D16-492C-85C7-2B4F5C024938}"/>
              </a:ext>
            </a:extLst>
          </p:cNvPr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4C149AC-5796-4317-AA17-843A37908875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0182" name="文本框 62">
            <a:extLst>
              <a:ext uri="{FF2B5EF4-FFF2-40B4-BE49-F238E27FC236}">
                <a16:creationId xmlns:a16="http://schemas.microsoft.com/office/drawing/2014/main" id="{05B38BAA-90AB-43CE-9EE2-AB2A32E85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049" y="2835543"/>
            <a:ext cx="890500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 smtClean="0">
                <a:solidFill>
                  <a:srgbClr val="4B649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下面请同学们自学网站内容并动手尝试</a:t>
            </a:r>
            <a:endParaRPr lang="en-US" altLang="zh-CN" sz="4000" b="1" dirty="0" smtClean="0">
              <a:solidFill>
                <a:srgbClr val="4B649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 smtClean="0">
                <a:solidFill>
                  <a:srgbClr val="4B649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有问题可以随时提问 </a:t>
            </a:r>
            <a:endParaRPr lang="zh-CN" altLang="en-US" sz="4000" b="1" dirty="0">
              <a:solidFill>
                <a:srgbClr val="4B649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9D9D3A56-E346-44CD-91D3-535460ADF282}"/>
              </a:ext>
            </a:extLst>
          </p:cNvPr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8206E572-D842-456B-AF95-EDEB852CC945}"/>
              </a:ext>
            </a:extLst>
          </p:cNvPr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5742DE4-5729-4552-81CC-8EDD37E49F90}"/>
              </a:ext>
            </a:extLst>
          </p:cNvPr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09B66E8D-9486-4066-A8D3-4282D5687BEF}"/>
              </a:ext>
            </a:extLst>
          </p:cNvPr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BB28D89C-FFCA-4988-A90B-775B76204155}"/>
              </a:ext>
            </a:extLst>
          </p:cNvPr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1D8255F-43EA-47AE-9725-6D147773E1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38"/>
          <a:stretch/>
        </p:blipFill>
        <p:spPr>
          <a:xfrm>
            <a:off x="342512" y="284294"/>
            <a:ext cx="1333500" cy="12646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A21AC25-3644-4C70-BC5E-E1955384C62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50"/>
          <a:stretch/>
        </p:blipFill>
        <p:spPr>
          <a:xfrm>
            <a:off x="1745439" y="491509"/>
            <a:ext cx="269748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7F9CFFD0-BCDB-451B-9FEC-462FA73571A7}"/>
              </a:ext>
            </a:extLst>
          </p:cNvPr>
          <p:cNvSpPr/>
          <p:nvPr/>
        </p:nvSpPr>
        <p:spPr>
          <a:xfrm>
            <a:off x="1333500" y="1882775"/>
            <a:ext cx="9486900" cy="416242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7651" name="图片 1">
            <a:extLst>
              <a:ext uri="{FF2B5EF4-FFF2-40B4-BE49-F238E27FC236}">
                <a16:creationId xmlns:a16="http://schemas.microsoft.com/office/drawing/2014/main" id="{0C53F891-4B48-4D61-8252-26E857FB4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文本框 2">
            <a:extLst>
              <a:ext uri="{FF2B5EF4-FFF2-40B4-BE49-F238E27FC236}">
                <a16:creationId xmlns:a16="http://schemas.microsoft.com/office/drawing/2014/main" id="{6B094E48-67D4-4653-B4B2-A92AE7AF0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0519" y="582612"/>
            <a:ext cx="131286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4B649F"/>
                </a:solidFill>
              </a:rPr>
              <a:t>摘要</a:t>
            </a:r>
          </a:p>
        </p:txBody>
      </p:sp>
      <p:sp>
        <p:nvSpPr>
          <p:cNvPr id="27653" name="矩形 3">
            <a:extLst>
              <a:ext uri="{FF2B5EF4-FFF2-40B4-BE49-F238E27FC236}">
                <a16:creationId xmlns:a16="http://schemas.microsoft.com/office/drawing/2014/main" id="{FEC01ABC-37EA-422C-A6C4-412EE8EFA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441" y="1310015"/>
            <a:ext cx="2153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4B649F"/>
                </a:solidFill>
              </a:rPr>
              <a:t>ABSTRACT</a:t>
            </a:r>
            <a:endParaRPr lang="zh-CN" altLang="en-US" dirty="0">
              <a:solidFill>
                <a:srgbClr val="4B649F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BB34B57-425B-4028-A1C2-0A4C92CF5D39}"/>
              </a:ext>
            </a:extLst>
          </p:cNvPr>
          <p:cNvSpPr/>
          <p:nvPr/>
        </p:nvSpPr>
        <p:spPr>
          <a:xfrm>
            <a:off x="1524000" y="2068513"/>
            <a:ext cx="9486900" cy="41624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C5F2F7-6976-4C6F-9B32-DF736149CE61}"/>
              </a:ext>
            </a:extLst>
          </p:cNvPr>
          <p:cNvSpPr/>
          <p:nvPr/>
        </p:nvSpPr>
        <p:spPr>
          <a:xfrm>
            <a:off x="10726738" y="5940425"/>
            <a:ext cx="474662" cy="474663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2C80FE-6E97-459A-BB9F-406652453EAB}"/>
              </a:ext>
            </a:extLst>
          </p:cNvPr>
          <p:cNvSpPr/>
          <p:nvPr/>
        </p:nvSpPr>
        <p:spPr>
          <a:xfrm>
            <a:off x="10456863" y="5711825"/>
            <a:ext cx="476250" cy="474663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D2FEC5-BF61-447B-9052-173605F8C264}"/>
              </a:ext>
            </a:extLst>
          </p:cNvPr>
          <p:cNvSpPr/>
          <p:nvPr/>
        </p:nvSpPr>
        <p:spPr>
          <a:xfrm>
            <a:off x="1220788" y="18748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5B8B0E-D97D-43F6-B5CD-A8BD9B5B664B}"/>
              </a:ext>
            </a:extLst>
          </p:cNvPr>
          <p:cNvSpPr/>
          <p:nvPr/>
        </p:nvSpPr>
        <p:spPr>
          <a:xfrm>
            <a:off x="1373188" y="2027238"/>
            <a:ext cx="476250" cy="476250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7659" name="文本框 10">
            <a:extLst>
              <a:ext uri="{FF2B5EF4-FFF2-40B4-BE49-F238E27FC236}">
                <a16:creationId xmlns:a16="http://schemas.microsoft.com/office/drawing/2014/main" id="{EB099F6D-FCD7-4F49-A868-2E3431800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2449631"/>
            <a:ext cx="8782050" cy="331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</a:rPr>
              <a:t>SSH</a:t>
            </a:r>
            <a:r>
              <a:rPr lang="zh-CN" altLang="en-US" sz="2400" b="1" dirty="0" smtClean="0">
                <a:latin typeface="微软雅黑" panose="020B0503020204020204" pitchFamily="34" charset="-122"/>
              </a:rPr>
              <a:t>登录虚拟机</a:t>
            </a:r>
            <a:endParaRPr lang="en-US" altLang="zh-CN" sz="2400" b="1" dirty="0" smtClean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</a:rPr>
              <a:t>熟悉</a:t>
            </a:r>
            <a:r>
              <a:rPr lang="en-US" altLang="zh-CN" sz="2400" b="1" dirty="0" smtClean="0">
                <a:latin typeface="微软雅黑" panose="020B0503020204020204" pitchFamily="34" charset="-122"/>
              </a:rPr>
              <a:t>Shell</a:t>
            </a:r>
            <a:r>
              <a:rPr lang="zh-CN" altLang="en-US" sz="2400" b="1" dirty="0" smtClean="0">
                <a:latin typeface="微软雅黑" panose="020B0503020204020204" pitchFamily="34" charset="-122"/>
              </a:rPr>
              <a:t>基础操作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</a:rPr>
              <a:t>熟悉</a:t>
            </a:r>
            <a:r>
              <a:rPr lang="en-US" altLang="zh-CN" sz="2400" b="1" dirty="0">
                <a:latin typeface="微软雅黑" panose="020B0503020204020204" pitchFamily="34" charset="-122"/>
              </a:rPr>
              <a:t>v</a:t>
            </a:r>
            <a:r>
              <a:rPr lang="en-US" altLang="zh-CN" sz="2400" b="1" dirty="0" smtClean="0">
                <a:latin typeface="微软雅黑" panose="020B0503020204020204" pitchFamily="34" charset="-122"/>
              </a:rPr>
              <a:t>im</a:t>
            </a:r>
            <a:r>
              <a:rPr lang="zh-CN" altLang="en-US" sz="2400" b="1" dirty="0" smtClean="0">
                <a:latin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latin typeface="微软雅黑" panose="020B0503020204020204" pitchFamily="34" charset="-122"/>
              </a:rPr>
              <a:t>n</a:t>
            </a:r>
            <a:r>
              <a:rPr lang="en-US" altLang="zh-CN" sz="2400" b="1" dirty="0" err="1" smtClean="0">
                <a:latin typeface="微软雅黑" panose="020B0503020204020204" pitchFamily="34" charset="-122"/>
              </a:rPr>
              <a:t>ano</a:t>
            </a:r>
            <a:r>
              <a:rPr lang="zh-CN" altLang="en-US" sz="2400" b="1" dirty="0" smtClean="0">
                <a:latin typeface="微软雅黑" panose="020B0503020204020204" pitchFamily="34" charset="-122"/>
              </a:rPr>
              <a:t>、</a:t>
            </a:r>
            <a:r>
              <a:rPr lang="en-US" altLang="zh-CN" sz="2400" b="1" dirty="0" err="1" smtClean="0">
                <a:latin typeface="微软雅黑" panose="020B0503020204020204" pitchFamily="34" charset="-122"/>
              </a:rPr>
              <a:t>gcc</a:t>
            </a:r>
            <a:r>
              <a:rPr lang="zh-CN" altLang="en-US" sz="2400" b="1" dirty="0" smtClean="0">
                <a:latin typeface="微软雅黑" panose="020B0503020204020204" pitchFamily="34" charset="-122"/>
              </a:rPr>
              <a:t>、</a:t>
            </a:r>
            <a:r>
              <a:rPr lang="en-US" altLang="zh-CN" sz="2400" b="1" dirty="0" err="1" smtClean="0">
                <a:latin typeface="微软雅黑" panose="020B0503020204020204" pitchFamily="34" charset="-122"/>
              </a:rPr>
              <a:t>Makefile</a:t>
            </a:r>
            <a:endParaRPr lang="en-US" altLang="zh-CN" sz="2400" b="1" dirty="0" smtClean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</a:rPr>
              <a:t>完成课下</a:t>
            </a:r>
            <a:r>
              <a:rPr lang="en-US" altLang="zh-CN" sz="2400" b="1" dirty="0" smtClean="0">
                <a:latin typeface="微软雅黑" panose="020B0503020204020204" pitchFamily="34" charset="-122"/>
              </a:rPr>
              <a:t>lab0</a:t>
            </a:r>
            <a:r>
              <a:rPr lang="zh-CN" altLang="en-US" sz="2400" b="1" dirty="0" smtClean="0">
                <a:latin typeface="微软雅黑" panose="020B0503020204020204" pitchFamily="34" charset="-122"/>
              </a:rPr>
              <a:t>任务</a:t>
            </a:r>
            <a:endParaRPr lang="en-US" altLang="zh-CN" sz="2400" b="1" dirty="0" smtClean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</a:rPr>
              <a:t>使用</a:t>
            </a:r>
            <a:r>
              <a:rPr lang="en-US" altLang="zh-CN" sz="2400" b="1" dirty="0" err="1" smtClean="0">
                <a:latin typeface="微软雅黑" panose="020B0503020204020204" pitchFamily="34" charset="-122"/>
              </a:rPr>
              <a:t>Git</a:t>
            </a:r>
            <a:r>
              <a:rPr lang="zh-CN" altLang="en-US" sz="2400" b="1" dirty="0" smtClean="0">
                <a:latin typeface="微软雅黑" panose="020B0503020204020204" pitchFamily="34" charset="-122"/>
              </a:rPr>
              <a:t>提交作业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A6C3BD0A-F3B6-49A8-AAD9-DBA406F56054}"/>
              </a:ext>
            </a:extLst>
          </p:cNvPr>
          <p:cNvSpPr/>
          <p:nvPr/>
        </p:nvSpPr>
        <p:spPr>
          <a:xfrm rot="5400000">
            <a:off x="2009775" y="-1552575"/>
            <a:ext cx="914400" cy="4933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EF984B8-F17D-495E-AC49-4AF19A960F0B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9701" name="文本框 11">
            <a:extLst>
              <a:ext uri="{FF2B5EF4-FFF2-40B4-BE49-F238E27FC236}">
                <a16:creationId xmlns:a16="http://schemas.microsoft.com/office/drawing/2014/main" id="{B6E03719-7663-4696-925B-E1EB1342C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9164" y="591234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lnSpc>
                <a:spcPct val="100000"/>
              </a:lnSpc>
              <a:buFontTx/>
              <a:buNone/>
              <a:defRPr sz="36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zh-CN" altLang="en-US" dirty="0" smtClean="0"/>
              <a:t>初始实验</a:t>
            </a:r>
            <a:endParaRPr lang="zh-CN" altLang="en-US" dirty="0"/>
          </a:p>
        </p:txBody>
      </p:sp>
      <p:pic>
        <p:nvPicPr>
          <p:cNvPr id="29702" name="图片 12">
            <a:extLst>
              <a:ext uri="{FF2B5EF4-FFF2-40B4-BE49-F238E27FC236}">
                <a16:creationId xmlns:a16="http://schemas.microsoft.com/office/drawing/2014/main" id="{1C1A1D52-CE6A-46DD-A310-170865F76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3" name="组合 49">
            <a:extLst>
              <a:ext uri="{FF2B5EF4-FFF2-40B4-BE49-F238E27FC236}">
                <a16:creationId xmlns:a16="http://schemas.microsoft.com/office/drawing/2014/main" id="{8E83ABF6-A5A2-41D3-89A3-7828C95EE046}"/>
              </a:ext>
            </a:extLst>
          </p:cNvPr>
          <p:cNvGrpSpPr>
            <a:grpSpLocks/>
          </p:cNvGrpSpPr>
          <p:nvPr/>
        </p:nvGrpSpPr>
        <p:grpSpPr bwMode="auto">
          <a:xfrm>
            <a:off x="1248907" y="1947863"/>
            <a:ext cx="2031326" cy="1828800"/>
            <a:chOff x="888772" y="2101178"/>
            <a:chExt cx="2030260" cy="1827627"/>
          </a:xfrm>
        </p:grpSpPr>
        <p:grpSp>
          <p:nvGrpSpPr>
            <p:cNvPr id="29726" name="组合 34">
              <a:extLst>
                <a:ext uri="{FF2B5EF4-FFF2-40B4-BE49-F238E27FC236}">
                  <a16:creationId xmlns:a16="http://schemas.microsoft.com/office/drawing/2014/main" id="{7BCB5A0E-C59C-44AA-99DD-F7AA98ABA3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5268" y="2101178"/>
              <a:ext cx="1277954" cy="1277954"/>
              <a:chOff x="1131485" y="2234042"/>
              <a:chExt cx="1607262" cy="1607262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0094A597-B331-43A3-BCB8-9BC56CCFD4ED}"/>
                  </a:ext>
                </a:extLst>
              </p:cNvPr>
              <p:cNvSpPr/>
              <p:nvPr/>
            </p:nvSpPr>
            <p:spPr>
              <a:xfrm>
                <a:off x="1131485" y="2234042"/>
                <a:ext cx="1606398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ECBAFA34-99BF-4C2F-9E07-0B0D87BC7746}"/>
                  </a:ext>
                </a:extLst>
              </p:cNvPr>
              <p:cNvSpPr/>
              <p:nvPr/>
            </p:nvSpPr>
            <p:spPr>
              <a:xfrm>
                <a:off x="1241240" y="2343782"/>
                <a:ext cx="1386889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9730" name="KSO_Shape">
                <a:extLst>
                  <a:ext uri="{FF2B5EF4-FFF2-40B4-BE49-F238E27FC236}">
                    <a16:creationId xmlns:a16="http://schemas.microsoft.com/office/drawing/2014/main" id="{E615F243-F652-44A5-891C-5EAA7EE35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150" y="2597150"/>
                <a:ext cx="909932" cy="881046"/>
              </a:xfrm>
              <a:custGeom>
                <a:avLst/>
                <a:gdLst>
                  <a:gd name="T0" fmla="*/ 8644 w 8965002"/>
                  <a:gd name="T1" fmla="*/ 3777 h 8673857"/>
                  <a:gd name="T2" fmla="*/ 8892 w 8965002"/>
                  <a:gd name="T3" fmla="*/ 3777 h 8673857"/>
                  <a:gd name="T4" fmla="*/ 9300 w 8965002"/>
                  <a:gd name="T5" fmla="*/ 4552 h 8673857"/>
                  <a:gd name="T6" fmla="*/ 7282 w 8965002"/>
                  <a:gd name="T7" fmla="*/ 7598 h 8673857"/>
                  <a:gd name="T8" fmla="*/ 6806 w 8965002"/>
                  <a:gd name="T9" fmla="*/ 7834 h 8673857"/>
                  <a:gd name="T10" fmla="*/ 5621 w 8965002"/>
                  <a:gd name="T11" fmla="*/ 7834 h 8673857"/>
                  <a:gd name="T12" fmla="*/ 5621 w 8965002"/>
                  <a:gd name="T13" fmla="*/ 8794 h 8673857"/>
                  <a:gd name="T14" fmla="*/ 5463 w 8965002"/>
                  <a:gd name="T15" fmla="*/ 9054 h 8673857"/>
                  <a:gd name="T16" fmla="*/ 5318 w 8965002"/>
                  <a:gd name="T17" fmla="*/ 9089 h 8673857"/>
                  <a:gd name="T18" fmla="*/ 5134 w 8965002"/>
                  <a:gd name="T19" fmla="*/ 9034 h 8673857"/>
                  <a:gd name="T20" fmla="*/ 4211 w 8965002"/>
                  <a:gd name="T21" fmla="*/ 8408 h 8673857"/>
                  <a:gd name="T22" fmla="*/ 3308 w 8965002"/>
                  <a:gd name="T23" fmla="*/ 9034 h 8673857"/>
                  <a:gd name="T24" fmla="*/ 2978 w 8965002"/>
                  <a:gd name="T25" fmla="*/ 9054 h 8673857"/>
                  <a:gd name="T26" fmla="*/ 2809 w 8965002"/>
                  <a:gd name="T27" fmla="*/ 8794 h 8673857"/>
                  <a:gd name="T28" fmla="*/ 2809 w 8965002"/>
                  <a:gd name="T29" fmla="*/ 6394 h 8673857"/>
                  <a:gd name="T30" fmla="*/ 3316 w 8965002"/>
                  <a:gd name="T31" fmla="*/ 5378 h 8673857"/>
                  <a:gd name="T32" fmla="*/ 3477 w 8965002"/>
                  <a:gd name="T33" fmla="*/ 5335 h 8673857"/>
                  <a:gd name="T34" fmla="*/ 5950 w 8965002"/>
                  <a:gd name="T35" fmla="*/ 5335 h 8673857"/>
                  <a:gd name="T36" fmla="*/ 5613 w 8965002"/>
                  <a:gd name="T37" fmla="*/ 6582 h 8673857"/>
                  <a:gd name="T38" fmla="*/ 6512 w 8965002"/>
                  <a:gd name="T39" fmla="*/ 6582 h 8673857"/>
                  <a:gd name="T40" fmla="*/ 8644 w 8965002"/>
                  <a:gd name="T41" fmla="*/ 3777 h 8673857"/>
                  <a:gd name="T42" fmla="*/ 6389 w 8965002"/>
                  <a:gd name="T43" fmla="*/ 0 h 8673857"/>
                  <a:gd name="T44" fmla="*/ 8573 w 8965002"/>
                  <a:gd name="T45" fmla="*/ 144 h 8673857"/>
                  <a:gd name="T46" fmla="*/ 8969 w 8965002"/>
                  <a:gd name="T47" fmla="*/ 927 h 8673857"/>
                  <a:gd name="T48" fmla="*/ 6492 w 8965002"/>
                  <a:gd name="T49" fmla="*/ 4165 h 8673857"/>
                  <a:gd name="T50" fmla="*/ 6044 w 8965002"/>
                  <a:gd name="T51" fmla="*/ 4378 h 8673857"/>
                  <a:gd name="T52" fmla="*/ 2310 w 8965002"/>
                  <a:gd name="T53" fmla="*/ 4378 h 8673857"/>
                  <a:gd name="T54" fmla="*/ 1203 w 8965002"/>
                  <a:gd name="T55" fmla="*/ 5739 h 8673857"/>
                  <a:gd name="T56" fmla="*/ 1882 w 8965002"/>
                  <a:gd name="T57" fmla="*/ 6522 h 8673857"/>
                  <a:gd name="T58" fmla="*/ 2180 w 8965002"/>
                  <a:gd name="T59" fmla="*/ 6581 h 8673857"/>
                  <a:gd name="T60" fmla="*/ 2180 w 8965002"/>
                  <a:gd name="T61" fmla="*/ 7833 h 8673857"/>
                  <a:gd name="T62" fmla="*/ 56 w 8965002"/>
                  <a:gd name="T63" fmla="*/ 5995 h 8673857"/>
                  <a:gd name="T64" fmla="*/ 68 w 8965002"/>
                  <a:gd name="T65" fmla="*/ 4956 h 8673857"/>
                  <a:gd name="T66" fmla="*/ 2840 w 8965002"/>
                  <a:gd name="T67" fmla="*/ 703 h 8673857"/>
                  <a:gd name="T68" fmla="*/ 3676 w 8965002"/>
                  <a:gd name="T69" fmla="*/ 239 h 8673857"/>
                  <a:gd name="T70" fmla="*/ 6389 w 8965002"/>
                  <a:gd name="T71" fmla="*/ 0 h 867385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965002" h="8673857">
                    <a:moveTo>
                      <a:pt x="8267042" y="3603669"/>
                    </a:moveTo>
                    <a:cubicBezTo>
                      <a:pt x="8267042" y="3603669"/>
                      <a:pt x="8267042" y="3603669"/>
                      <a:pt x="8503636" y="3603669"/>
                    </a:cubicBezTo>
                    <a:cubicBezTo>
                      <a:pt x="8770275" y="3603669"/>
                      <a:pt x="9115779" y="3885289"/>
                      <a:pt x="8894206" y="4343392"/>
                    </a:cubicBezTo>
                    <a:cubicBezTo>
                      <a:pt x="8894206" y="4343392"/>
                      <a:pt x="8894206" y="4343392"/>
                      <a:pt x="6963891" y="7249712"/>
                    </a:cubicBezTo>
                    <a:cubicBezTo>
                      <a:pt x="6817428" y="7463743"/>
                      <a:pt x="6610877" y="7475008"/>
                      <a:pt x="6509479" y="7475008"/>
                    </a:cubicBezTo>
                    <a:cubicBezTo>
                      <a:pt x="6509479" y="7475008"/>
                      <a:pt x="6509479" y="7475008"/>
                      <a:pt x="5375325" y="7475008"/>
                    </a:cubicBezTo>
                    <a:cubicBezTo>
                      <a:pt x="5375325" y="7475008"/>
                      <a:pt x="5375325" y="7475008"/>
                      <a:pt x="5375325" y="8391212"/>
                    </a:cubicBezTo>
                    <a:cubicBezTo>
                      <a:pt x="5375325" y="8503860"/>
                      <a:pt x="5326504" y="8586469"/>
                      <a:pt x="5225106" y="8639038"/>
                    </a:cubicBezTo>
                    <a:cubicBezTo>
                      <a:pt x="5180040" y="8661567"/>
                      <a:pt x="5131219" y="8672833"/>
                      <a:pt x="5086153" y="8672833"/>
                    </a:cubicBezTo>
                    <a:cubicBezTo>
                      <a:pt x="5026066" y="8672833"/>
                      <a:pt x="4962223" y="8654057"/>
                      <a:pt x="4909646" y="8620263"/>
                    </a:cubicBezTo>
                    <a:cubicBezTo>
                      <a:pt x="4909646" y="8620263"/>
                      <a:pt x="4909646" y="8620263"/>
                      <a:pt x="4027109" y="8023229"/>
                    </a:cubicBezTo>
                    <a:cubicBezTo>
                      <a:pt x="4027109" y="8023229"/>
                      <a:pt x="4027109" y="8023229"/>
                      <a:pt x="3163349" y="8620263"/>
                    </a:cubicBezTo>
                    <a:cubicBezTo>
                      <a:pt x="3069463" y="8684097"/>
                      <a:pt x="2949287" y="8691607"/>
                      <a:pt x="2847889" y="8639038"/>
                    </a:cubicBezTo>
                    <a:cubicBezTo>
                      <a:pt x="2750247" y="8586469"/>
                      <a:pt x="2686404" y="8503860"/>
                      <a:pt x="2686404" y="8391212"/>
                    </a:cubicBezTo>
                    <a:cubicBezTo>
                      <a:pt x="2686404" y="8391212"/>
                      <a:pt x="2686404" y="8391212"/>
                      <a:pt x="2686404" y="6100701"/>
                    </a:cubicBezTo>
                    <a:cubicBezTo>
                      <a:pt x="2686404" y="5559991"/>
                      <a:pt x="2990598" y="5237066"/>
                      <a:pt x="3170860" y="5131928"/>
                    </a:cubicBezTo>
                    <a:cubicBezTo>
                      <a:pt x="3215926" y="5105644"/>
                      <a:pt x="3268503" y="5090624"/>
                      <a:pt x="3324835" y="5090624"/>
                    </a:cubicBezTo>
                    <a:cubicBezTo>
                      <a:pt x="3324835" y="5090624"/>
                      <a:pt x="3324835" y="5090624"/>
                      <a:pt x="5690785" y="5090624"/>
                    </a:cubicBezTo>
                    <a:cubicBezTo>
                      <a:pt x="5371570" y="5406038"/>
                      <a:pt x="5367814" y="5980543"/>
                      <a:pt x="5367814" y="6280938"/>
                    </a:cubicBezTo>
                    <a:cubicBezTo>
                      <a:pt x="5367814" y="6280938"/>
                      <a:pt x="5367814" y="6280938"/>
                      <a:pt x="6227818" y="6280938"/>
                    </a:cubicBezTo>
                    <a:cubicBezTo>
                      <a:pt x="6227818" y="6280938"/>
                      <a:pt x="6227818" y="6280938"/>
                      <a:pt x="8267042" y="3603669"/>
                    </a:cubicBezTo>
                    <a:close/>
                    <a:moveTo>
                      <a:pt x="6109875" y="128"/>
                    </a:moveTo>
                    <a:cubicBezTo>
                      <a:pt x="6829153" y="-2490"/>
                      <a:pt x="7579192" y="34821"/>
                      <a:pt x="8198796" y="137601"/>
                    </a:cubicBezTo>
                    <a:cubicBezTo>
                      <a:pt x="8705745" y="220201"/>
                      <a:pt x="8739542" y="678257"/>
                      <a:pt x="8578069" y="884757"/>
                    </a:cubicBezTo>
                    <a:cubicBezTo>
                      <a:pt x="8578069" y="884757"/>
                      <a:pt x="6234838" y="3955980"/>
                      <a:pt x="6208552" y="3974753"/>
                    </a:cubicBezTo>
                    <a:cubicBezTo>
                      <a:pt x="6107162" y="4098653"/>
                      <a:pt x="5953199" y="4177498"/>
                      <a:pt x="5780461" y="4177498"/>
                    </a:cubicBezTo>
                    <a:cubicBezTo>
                      <a:pt x="5780461" y="4177498"/>
                      <a:pt x="5780461" y="4177498"/>
                      <a:pt x="2209285" y="4177498"/>
                    </a:cubicBezTo>
                    <a:cubicBezTo>
                      <a:pt x="1818747" y="4177498"/>
                      <a:pt x="970076" y="4545444"/>
                      <a:pt x="1150325" y="5476573"/>
                    </a:cubicBezTo>
                    <a:cubicBezTo>
                      <a:pt x="1217918" y="5825746"/>
                      <a:pt x="1465760" y="6103583"/>
                      <a:pt x="1799971" y="6223729"/>
                    </a:cubicBezTo>
                    <a:cubicBezTo>
                      <a:pt x="1875075" y="6253765"/>
                      <a:pt x="2002751" y="6268783"/>
                      <a:pt x="2085365" y="6280047"/>
                    </a:cubicBezTo>
                    <a:cubicBezTo>
                      <a:pt x="2085365" y="6280047"/>
                      <a:pt x="2085365" y="6280047"/>
                      <a:pt x="2085365" y="7473994"/>
                    </a:cubicBezTo>
                    <a:cubicBezTo>
                      <a:pt x="1582171" y="7440203"/>
                      <a:pt x="335451" y="7004675"/>
                      <a:pt x="53813" y="5720619"/>
                    </a:cubicBezTo>
                    <a:cubicBezTo>
                      <a:pt x="-25046" y="5397728"/>
                      <a:pt x="-13780" y="5056063"/>
                      <a:pt x="65078" y="4729417"/>
                    </a:cubicBezTo>
                    <a:cubicBezTo>
                      <a:pt x="282879" y="3283915"/>
                      <a:pt x="2351982" y="944830"/>
                      <a:pt x="2716235" y="670748"/>
                    </a:cubicBezTo>
                    <a:cubicBezTo>
                      <a:pt x="2960321" y="471756"/>
                      <a:pt x="3234449" y="310311"/>
                      <a:pt x="3516088" y="227711"/>
                    </a:cubicBezTo>
                    <a:cubicBezTo>
                      <a:pt x="3797726" y="119767"/>
                      <a:pt x="4911078" y="4491"/>
                      <a:pt x="6109875" y="128"/>
                    </a:cubicBez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29727" name="文本框 39">
              <a:extLst>
                <a:ext uri="{FF2B5EF4-FFF2-40B4-BE49-F238E27FC236}">
                  <a16:creationId xmlns:a16="http://schemas.microsoft.com/office/drawing/2014/main" id="{DFBEB4CC-1863-4CBD-A6B4-08CACBE3A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772" y="3467436"/>
              <a:ext cx="2030260" cy="461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4B649F"/>
                  </a:solidFill>
                </a:rPr>
                <a:t>了解实验环境</a:t>
              </a:r>
              <a:endParaRPr lang="zh-CN" altLang="en-US" sz="2400" b="1" dirty="0">
                <a:solidFill>
                  <a:srgbClr val="4B649F"/>
                </a:solidFill>
              </a:endParaRPr>
            </a:p>
          </p:txBody>
        </p:sp>
      </p:grpSp>
      <p:grpSp>
        <p:nvGrpSpPr>
          <p:cNvPr id="29704" name="组合 50">
            <a:extLst>
              <a:ext uri="{FF2B5EF4-FFF2-40B4-BE49-F238E27FC236}">
                <a16:creationId xmlns:a16="http://schemas.microsoft.com/office/drawing/2014/main" id="{7C0B2236-AD04-4AFA-AAD4-6EF6043912F3}"/>
              </a:ext>
            </a:extLst>
          </p:cNvPr>
          <p:cNvGrpSpPr>
            <a:grpSpLocks/>
          </p:cNvGrpSpPr>
          <p:nvPr/>
        </p:nvGrpSpPr>
        <p:grpSpPr bwMode="auto">
          <a:xfrm>
            <a:off x="4178885" y="1947863"/>
            <a:ext cx="1276772" cy="1853904"/>
            <a:chOff x="3343606" y="2101178"/>
            <a:chExt cx="1277954" cy="1852715"/>
          </a:xfrm>
        </p:grpSpPr>
        <p:grpSp>
          <p:nvGrpSpPr>
            <p:cNvPr id="29721" name="组合 35">
              <a:extLst>
                <a:ext uri="{FF2B5EF4-FFF2-40B4-BE49-F238E27FC236}">
                  <a16:creationId xmlns:a16="http://schemas.microsoft.com/office/drawing/2014/main" id="{FE3226A2-22E6-426C-96D2-0922100FE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3606" y="2101178"/>
              <a:ext cx="1277954" cy="1277954"/>
              <a:chOff x="3209823" y="2234042"/>
              <a:chExt cx="1607262" cy="1607262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E9CB21DD-E1FE-4E30-990B-B8419EA26A36}"/>
                  </a:ext>
                </a:extLst>
              </p:cNvPr>
              <p:cNvSpPr/>
              <p:nvPr/>
            </p:nvSpPr>
            <p:spPr>
              <a:xfrm>
                <a:off x="3209089" y="2234042"/>
                <a:ext cx="1608730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5044BDEE-1CF8-44D2-A529-6C4EB3BCE26D}"/>
                  </a:ext>
                </a:extLst>
              </p:cNvPr>
              <p:cNvSpPr/>
              <p:nvPr/>
            </p:nvSpPr>
            <p:spPr>
              <a:xfrm>
                <a:off x="3319003" y="2343782"/>
                <a:ext cx="138890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4" name="KSO_Shape">
                <a:extLst>
                  <a:ext uri="{FF2B5EF4-FFF2-40B4-BE49-F238E27FC236}">
                    <a16:creationId xmlns:a16="http://schemas.microsoft.com/office/drawing/2014/main" id="{F0EB90B0-EC25-4D6E-867D-67A518222DC8}"/>
                  </a:ext>
                </a:extLst>
              </p:cNvPr>
              <p:cNvSpPr/>
              <p:nvPr/>
            </p:nvSpPr>
            <p:spPr bwMode="auto">
              <a:xfrm>
                <a:off x="3550820" y="2597185"/>
                <a:ext cx="925268" cy="881919"/>
              </a:xfrm>
              <a:custGeom>
                <a:avLst/>
                <a:gdLst>
                  <a:gd name="T0" fmla="*/ 2147483646 w 5871"/>
                  <a:gd name="T1" fmla="*/ 2147483646 h 5585"/>
                  <a:gd name="T2" fmla="*/ 2147483646 w 5871"/>
                  <a:gd name="T3" fmla="*/ 2147483646 h 5585"/>
                  <a:gd name="T4" fmla="*/ 2147483646 w 5871"/>
                  <a:gd name="T5" fmla="*/ 2147483646 h 5585"/>
                  <a:gd name="T6" fmla="*/ 2147483646 w 5871"/>
                  <a:gd name="T7" fmla="*/ 2147483646 h 5585"/>
                  <a:gd name="T8" fmla="*/ 2147483646 w 5871"/>
                  <a:gd name="T9" fmla="*/ 2147483646 h 5585"/>
                  <a:gd name="T10" fmla="*/ 2147483646 w 5871"/>
                  <a:gd name="T11" fmla="*/ 2147483646 h 5585"/>
                  <a:gd name="T12" fmla="*/ 2147483646 w 5871"/>
                  <a:gd name="T13" fmla="*/ 2147483646 h 5585"/>
                  <a:gd name="T14" fmla="*/ 2147483646 w 5871"/>
                  <a:gd name="T15" fmla="*/ 2147483646 h 5585"/>
                  <a:gd name="T16" fmla="*/ 2147483646 w 5871"/>
                  <a:gd name="T17" fmla="*/ 2147483646 h 5585"/>
                  <a:gd name="T18" fmla="*/ 2147483646 w 5871"/>
                  <a:gd name="T19" fmla="*/ 2147483646 h 5585"/>
                  <a:gd name="T20" fmla="*/ 2147483646 w 5871"/>
                  <a:gd name="T21" fmla="*/ 2147483646 h 5585"/>
                  <a:gd name="T22" fmla="*/ 2147483646 w 5871"/>
                  <a:gd name="T23" fmla="*/ 2147483646 h 5585"/>
                  <a:gd name="T24" fmla="*/ 2147483646 w 5871"/>
                  <a:gd name="T25" fmla="*/ 2147483646 h 5585"/>
                  <a:gd name="T26" fmla="*/ 2147483646 w 5871"/>
                  <a:gd name="T27" fmla="*/ 2147483646 h 5585"/>
                  <a:gd name="T28" fmla="*/ 2147483646 w 5871"/>
                  <a:gd name="T29" fmla="*/ 2147483646 h 5585"/>
                  <a:gd name="T30" fmla="*/ 2147483646 w 5871"/>
                  <a:gd name="T31" fmla="*/ 2147483646 h 5585"/>
                  <a:gd name="T32" fmla="*/ 2147483646 w 5871"/>
                  <a:gd name="T33" fmla="*/ 2147483646 h 5585"/>
                  <a:gd name="T34" fmla="*/ 2147483646 w 5871"/>
                  <a:gd name="T35" fmla="*/ 2147483646 h 5585"/>
                  <a:gd name="T36" fmla="*/ 2147483646 w 5871"/>
                  <a:gd name="T37" fmla="*/ 2147483646 h 5585"/>
                  <a:gd name="T38" fmla="*/ 2147483646 w 5871"/>
                  <a:gd name="T39" fmla="*/ 2147483646 h 5585"/>
                  <a:gd name="T40" fmla="*/ 2147483646 w 5871"/>
                  <a:gd name="T41" fmla="*/ 2147483646 h 5585"/>
                  <a:gd name="T42" fmla="*/ 2147483646 w 5871"/>
                  <a:gd name="T43" fmla="*/ 2147483646 h 5585"/>
                  <a:gd name="T44" fmla="*/ 2147483646 w 5871"/>
                  <a:gd name="T45" fmla="*/ 2147483646 h 5585"/>
                  <a:gd name="T46" fmla="*/ 2147483646 w 5871"/>
                  <a:gd name="T47" fmla="*/ 2147483646 h 5585"/>
                  <a:gd name="T48" fmla="*/ 2147483646 w 5871"/>
                  <a:gd name="T49" fmla="*/ 2147483646 h 5585"/>
                  <a:gd name="T50" fmla="*/ 2147483646 w 5871"/>
                  <a:gd name="T51" fmla="*/ 2147483646 h 5585"/>
                  <a:gd name="T52" fmla="*/ 2147483646 w 5871"/>
                  <a:gd name="T53" fmla="*/ 2147483646 h 5585"/>
                  <a:gd name="T54" fmla="*/ 2147483646 w 5871"/>
                  <a:gd name="T55" fmla="*/ 2147483646 h 5585"/>
                  <a:gd name="T56" fmla="*/ 2147483646 w 5871"/>
                  <a:gd name="T57" fmla="*/ 2147483646 h 5585"/>
                  <a:gd name="T58" fmla="*/ 2147483646 w 5871"/>
                  <a:gd name="T59" fmla="*/ 2147483646 h 5585"/>
                  <a:gd name="T60" fmla="*/ 2147483646 w 5871"/>
                  <a:gd name="T61" fmla="*/ 2147483646 h 5585"/>
                  <a:gd name="T62" fmla="*/ 2147483646 w 5871"/>
                  <a:gd name="T63" fmla="*/ 2147483646 h 5585"/>
                  <a:gd name="T64" fmla="*/ 2147483646 w 5871"/>
                  <a:gd name="T65" fmla="*/ 2147483646 h 5585"/>
                  <a:gd name="T66" fmla="*/ 2147483646 w 5871"/>
                  <a:gd name="T67" fmla="*/ 2147483646 h 5585"/>
                  <a:gd name="T68" fmla="*/ 2147483646 w 5871"/>
                  <a:gd name="T69" fmla="*/ 2147483646 h 5585"/>
                  <a:gd name="T70" fmla="*/ 2147483646 w 5871"/>
                  <a:gd name="T71" fmla="*/ 2147483646 h 5585"/>
                  <a:gd name="T72" fmla="*/ 2147483646 w 5871"/>
                  <a:gd name="T73" fmla="*/ 2147483646 h 5585"/>
                  <a:gd name="T74" fmla="*/ 2147483646 w 5871"/>
                  <a:gd name="T75" fmla="*/ 2147483646 h 5585"/>
                  <a:gd name="T76" fmla="*/ 2147483646 w 5871"/>
                  <a:gd name="T77" fmla="*/ 2147483646 h 5585"/>
                  <a:gd name="T78" fmla="*/ 2147483646 w 5871"/>
                  <a:gd name="T79" fmla="*/ 2147483646 h 5585"/>
                  <a:gd name="T80" fmla="*/ 2147483646 w 5871"/>
                  <a:gd name="T81" fmla="*/ 2147483646 h 5585"/>
                  <a:gd name="T82" fmla="*/ 2147483646 w 5871"/>
                  <a:gd name="T83" fmla="*/ 2147483646 h 5585"/>
                  <a:gd name="T84" fmla="*/ 2147483646 w 5871"/>
                  <a:gd name="T85" fmla="*/ 2147483646 h 5585"/>
                  <a:gd name="T86" fmla="*/ 2147483646 w 5871"/>
                  <a:gd name="T87" fmla="*/ 2147483646 h 5585"/>
                  <a:gd name="T88" fmla="*/ 2147483646 w 5871"/>
                  <a:gd name="T89" fmla="*/ 2147483646 h 5585"/>
                  <a:gd name="T90" fmla="*/ 2147483646 w 5871"/>
                  <a:gd name="T91" fmla="*/ 2147483646 h 5585"/>
                  <a:gd name="T92" fmla="*/ 2147483646 w 5871"/>
                  <a:gd name="T93" fmla="*/ 2147483646 h 5585"/>
                  <a:gd name="T94" fmla="*/ 2147483646 w 5871"/>
                  <a:gd name="T95" fmla="*/ 2147483646 h 5585"/>
                  <a:gd name="T96" fmla="*/ 2147483646 w 5871"/>
                  <a:gd name="T97" fmla="*/ 2147483646 h 5585"/>
                  <a:gd name="T98" fmla="*/ 2147483646 w 5871"/>
                  <a:gd name="T99" fmla="*/ 2147483646 h 5585"/>
                  <a:gd name="T100" fmla="*/ 2147483646 w 5871"/>
                  <a:gd name="T101" fmla="*/ 2147483646 h 5585"/>
                  <a:gd name="T102" fmla="*/ 2147483646 w 5871"/>
                  <a:gd name="T103" fmla="*/ 2147483646 h 5585"/>
                  <a:gd name="T104" fmla="*/ 0 w 5871"/>
                  <a:gd name="T105" fmla="*/ 2147483646 h 5585"/>
                  <a:gd name="T106" fmla="*/ 2147483646 w 5871"/>
                  <a:gd name="T107" fmla="*/ 0 h 5585"/>
                  <a:gd name="T108" fmla="*/ 2147483646 w 5871"/>
                  <a:gd name="T109" fmla="*/ 2147483646 h 5585"/>
                  <a:gd name="T110" fmla="*/ 2147483646 w 5871"/>
                  <a:gd name="T111" fmla="*/ 2147483646 h 558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5871" h="5585">
                    <a:moveTo>
                      <a:pt x="774" y="374"/>
                    </a:moveTo>
                    <a:lnTo>
                      <a:pt x="774" y="1910"/>
                    </a:lnTo>
                    <a:lnTo>
                      <a:pt x="5107" y="1910"/>
                    </a:lnTo>
                    <a:lnTo>
                      <a:pt x="5107" y="374"/>
                    </a:lnTo>
                    <a:lnTo>
                      <a:pt x="774" y="374"/>
                    </a:lnTo>
                    <a:close/>
                    <a:moveTo>
                      <a:pt x="1597" y="3265"/>
                    </a:moveTo>
                    <a:lnTo>
                      <a:pt x="1597" y="3265"/>
                    </a:lnTo>
                    <a:lnTo>
                      <a:pt x="1591" y="3265"/>
                    </a:lnTo>
                    <a:lnTo>
                      <a:pt x="1587" y="3265"/>
                    </a:lnTo>
                    <a:lnTo>
                      <a:pt x="1586" y="3265"/>
                    </a:lnTo>
                    <a:lnTo>
                      <a:pt x="1581" y="3265"/>
                    </a:lnTo>
                    <a:lnTo>
                      <a:pt x="1576" y="3265"/>
                    </a:lnTo>
                    <a:lnTo>
                      <a:pt x="1571" y="3265"/>
                    </a:lnTo>
                    <a:lnTo>
                      <a:pt x="1570" y="3265"/>
                    </a:lnTo>
                    <a:lnTo>
                      <a:pt x="1566" y="3265"/>
                    </a:lnTo>
                    <a:lnTo>
                      <a:pt x="1560" y="3265"/>
                    </a:lnTo>
                    <a:lnTo>
                      <a:pt x="1555" y="3265"/>
                    </a:lnTo>
                    <a:lnTo>
                      <a:pt x="1550" y="3265"/>
                    </a:lnTo>
                    <a:lnTo>
                      <a:pt x="1545" y="3265"/>
                    </a:lnTo>
                    <a:lnTo>
                      <a:pt x="1540" y="3265"/>
                    </a:lnTo>
                    <a:lnTo>
                      <a:pt x="1539" y="3265"/>
                    </a:lnTo>
                    <a:lnTo>
                      <a:pt x="1535" y="3265"/>
                    </a:lnTo>
                    <a:lnTo>
                      <a:pt x="1529" y="3265"/>
                    </a:lnTo>
                    <a:lnTo>
                      <a:pt x="1525" y="3265"/>
                    </a:lnTo>
                    <a:lnTo>
                      <a:pt x="1524" y="3265"/>
                    </a:lnTo>
                    <a:lnTo>
                      <a:pt x="1519" y="3265"/>
                    </a:lnTo>
                    <a:lnTo>
                      <a:pt x="1514" y="3265"/>
                    </a:lnTo>
                    <a:lnTo>
                      <a:pt x="1509" y="3265"/>
                    </a:lnTo>
                    <a:lnTo>
                      <a:pt x="1508" y="3265"/>
                    </a:lnTo>
                    <a:lnTo>
                      <a:pt x="1504" y="3265"/>
                    </a:lnTo>
                    <a:lnTo>
                      <a:pt x="1498" y="3265"/>
                    </a:lnTo>
                    <a:lnTo>
                      <a:pt x="1494" y="3265"/>
                    </a:lnTo>
                    <a:lnTo>
                      <a:pt x="1493" y="3265"/>
                    </a:lnTo>
                    <a:lnTo>
                      <a:pt x="1488" y="3265"/>
                    </a:lnTo>
                    <a:lnTo>
                      <a:pt x="1483" y="3265"/>
                    </a:lnTo>
                    <a:lnTo>
                      <a:pt x="1478" y="3265"/>
                    </a:lnTo>
                    <a:lnTo>
                      <a:pt x="1477" y="3265"/>
                    </a:lnTo>
                    <a:lnTo>
                      <a:pt x="1473" y="3265"/>
                    </a:lnTo>
                    <a:lnTo>
                      <a:pt x="1467" y="3265"/>
                    </a:lnTo>
                    <a:lnTo>
                      <a:pt x="1463" y="3265"/>
                    </a:lnTo>
                    <a:lnTo>
                      <a:pt x="1462" y="3265"/>
                    </a:lnTo>
                    <a:lnTo>
                      <a:pt x="1457" y="3265"/>
                    </a:lnTo>
                    <a:lnTo>
                      <a:pt x="1452" y="3265"/>
                    </a:lnTo>
                    <a:lnTo>
                      <a:pt x="1446" y="3265"/>
                    </a:lnTo>
                    <a:lnTo>
                      <a:pt x="1442" y="3265"/>
                    </a:lnTo>
                    <a:lnTo>
                      <a:pt x="1266" y="3265"/>
                    </a:lnTo>
                    <a:lnTo>
                      <a:pt x="1345" y="3830"/>
                    </a:lnTo>
                    <a:lnTo>
                      <a:pt x="1294" y="3911"/>
                    </a:lnTo>
                    <a:lnTo>
                      <a:pt x="1345" y="3977"/>
                    </a:lnTo>
                    <a:lnTo>
                      <a:pt x="1117" y="4116"/>
                    </a:lnTo>
                    <a:lnTo>
                      <a:pt x="1112" y="4144"/>
                    </a:lnTo>
                    <a:lnTo>
                      <a:pt x="1106" y="4173"/>
                    </a:lnTo>
                    <a:lnTo>
                      <a:pt x="1103" y="4201"/>
                    </a:lnTo>
                    <a:lnTo>
                      <a:pt x="1099" y="4228"/>
                    </a:lnTo>
                    <a:lnTo>
                      <a:pt x="1097" y="4255"/>
                    </a:lnTo>
                    <a:lnTo>
                      <a:pt x="1096" y="4281"/>
                    </a:lnTo>
                    <a:lnTo>
                      <a:pt x="1096" y="4308"/>
                    </a:lnTo>
                    <a:lnTo>
                      <a:pt x="1096" y="4333"/>
                    </a:lnTo>
                    <a:lnTo>
                      <a:pt x="1097" y="4359"/>
                    </a:lnTo>
                    <a:lnTo>
                      <a:pt x="1098" y="4383"/>
                    </a:lnTo>
                    <a:lnTo>
                      <a:pt x="1100" y="4407"/>
                    </a:lnTo>
                    <a:lnTo>
                      <a:pt x="1104" y="4432"/>
                    </a:lnTo>
                    <a:lnTo>
                      <a:pt x="1112" y="4478"/>
                    </a:lnTo>
                    <a:lnTo>
                      <a:pt x="1121" y="4523"/>
                    </a:lnTo>
                    <a:lnTo>
                      <a:pt x="1133" y="4568"/>
                    </a:lnTo>
                    <a:lnTo>
                      <a:pt x="1147" y="4611"/>
                    </a:lnTo>
                    <a:lnTo>
                      <a:pt x="1162" y="4653"/>
                    </a:lnTo>
                    <a:lnTo>
                      <a:pt x="1179" y="4694"/>
                    </a:lnTo>
                    <a:lnTo>
                      <a:pt x="1198" y="4733"/>
                    </a:lnTo>
                    <a:lnTo>
                      <a:pt x="1218" y="4772"/>
                    </a:lnTo>
                    <a:lnTo>
                      <a:pt x="1238" y="4812"/>
                    </a:lnTo>
                    <a:lnTo>
                      <a:pt x="1259" y="4849"/>
                    </a:lnTo>
                    <a:lnTo>
                      <a:pt x="774" y="4849"/>
                    </a:lnTo>
                    <a:lnTo>
                      <a:pt x="774" y="2135"/>
                    </a:lnTo>
                    <a:lnTo>
                      <a:pt x="2185" y="2135"/>
                    </a:lnTo>
                    <a:lnTo>
                      <a:pt x="2185" y="4849"/>
                    </a:lnTo>
                    <a:lnTo>
                      <a:pt x="1780" y="4849"/>
                    </a:lnTo>
                    <a:lnTo>
                      <a:pt x="1801" y="4812"/>
                    </a:lnTo>
                    <a:lnTo>
                      <a:pt x="1821" y="4772"/>
                    </a:lnTo>
                    <a:lnTo>
                      <a:pt x="1841" y="4733"/>
                    </a:lnTo>
                    <a:lnTo>
                      <a:pt x="1859" y="4694"/>
                    </a:lnTo>
                    <a:lnTo>
                      <a:pt x="1876" y="4653"/>
                    </a:lnTo>
                    <a:lnTo>
                      <a:pt x="1892" y="4611"/>
                    </a:lnTo>
                    <a:lnTo>
                      <a:pt x="1905" y="4568"/>
                    </a:lnTo>
                    <a:lnTo>
                      <a:pt x="1917" y="4523"/>
                    </a:lnTo>
                    <a:lnTo>
                      <a:pt x="1927" y="4478"/>
                    </a:lnTo>
                    <a:lnTo>
                      <a:pt x="1935" y="4432"/>
                    </a:lnTo>
                    <a:lnTo>
                      <a:pt x="1938" y="4407"/>
                    </a:lnTo>
                    <a:lnTo>
                      <a:pt x="1941" y="4383"/>
                    </a:lnTo>
                    <a:lnTo>
                      <a:pt x="1942" y="4359"/>
                    </a:lnTo>
                    <a:lnTo>
                      <a:pt x="1943" y="4333"/>
                    </a:lnTo>
                    <a:lnTo>
                      <a:pt x="1943" y="4308"/>
                    </a:lnTo>
                    <a:lnTo>
                      <a:pt x="1942" y="4281"/>
                    </a:lnTo>
                    <a:lnTo>
                      <a:pt x="1941" y="4255"/>
                    </a:lnTo>
                    <a:lnTo>
                      <a:pt x="1938" y="4228"/>
                    </a:lnTo>
                    <a:lnTo>
                      <a:pt x="1936" y="4201"/>
                    </a:lnTo>
                    <a:lnTo>
                      <a:pt x="1932" y="4173"/>
                    </a:lnTo>
                    <a:lnTo>
                      <a:pt x="1927" y="4144"/>
                    </a:lnTo>
                    <a:lnTo>
                      <a:pt x="1922" y="4116"/>
                    </a:lnTo>
                    <a:lnTo>
                      <a:pt x="1694" y="3977"/>
                    </a:lnTo>
                    <a:lnTo>
                      <a:pt x="1745" y="3911"/>
                    </a:lnTo>
                    <a:lnTo>
                      <a:pt x="1694" y="3830"/>
                    </a:lnTo>
                    <a:lnTo>
                      <a:pt x="1771" y="3265"/>
                    </a:lnTo>
                    <a:lnTo>
                      <a:pt x="1597" y="3265"/>
                    </a:lnTo>
                    <a:close/>
                    <a:moveTo>
                      <a:pt x="4819" y="863"/>
                    </a:moveTo>
                    <a:lnTo>
                      <a:pt x="4819" y="1057"/>
                    </a:lnTo>
                    <a:lnTo>
                      <a:pt x="3585" y="1057"/>
                    </a:lnTo>
                    <a:lnTo>
                      <a:pt x="3585" y="863"/>
                    </a:lnTo>
                    <a:lnTo>
                      <a:pt x="4819" y="863"/>
                    </a:lnTo>
                    <a:close/>
                    <a:moveTo>
                      <a:pt x="5002" y="1108"/>
                    </a:moveTo>
                    <a:lnTo>
                      <a:pt x="5002" y="1379"/>
                    </a:lnTo>
                    <a:lnTo>
                      <a:pt x="3769" y="1379"/>
                    </a:lnTo>
                    <a:lnTo>
                      <a:pt x="3769" y="1108"/>
                    </a:lnTo>
                    <a:lnTo>
                      <a:pt x="5002" y="1108"/>
                    </a:lnTo>
                    <a:close/>
                    <a:moveTo>
                      <a:pt x="4891" y="1429"/>
                    </a:moveTo>
                    <a:lnTo>
                      <a:pt x="4891" y="1623"/>
                    </a:lnTo>
                    <a:lnTo>
                      <a:pt x="3657" y="1623"/>
                    </a:lnTo>
                    <a:lnTo>
                      <a:pt x="3657" y="1429"/>
                    </a:lnTo>
                    <a:lnTo>
                      <a:pt x="4891" y="1429"/>
                    </a:lnTo>
                    <a:close/>
                    <a:moveTo>
                      <a:pt x="4977" y="1659"/>
                    </a:moveTo>
                    <a:lnTo>
                      <a:pt x="4977" y="1853"/>
                    </a:lnTo>
                    <a:lnTo>
                      <a:pt x="3743" y="1853"/>
                    </a:lnTo>
                    <a:lnTo>
                      <a:pt x="3743" y="1659"/>
                    </a:lnTo>
                    <a:lnTo>
                      <a:pt x="4977" y="1659"/>
                    </a:lnTo>
                    <a:close/>
                    <a:moveTo>
                      <a:pt x="1643" y="596"/>
                    </a:moveTo>
                    <a:lnTo>
                      <a:pt x="1833" y="561"/>
                    </a:lnTo>
                    <a:lnTo>
                      <a:pt x="2061" y="1773"/>
                    </a:lnTo>
                    <a:lnTo>
                      <a:pt x="1871" y="1809"/>
                    </a:lnTo>
                    <a:lnTo>
                      <a:pt x="1643" y="596"/>
                    </a:lnTo>
                    <a:close/>
                    <a:moveTo>
                      <a:pt x="1388" y="596"/>
                    </a:moveTo>
                    <a:lnTo>
                      <a:pt x="1579" y="561"/>
                    </a:lnTo>
                    <a:lnTo>
                      <a:pt x="1807" y="1773"/>
                    </a:lnTo>
                    <a:lnTo>
                      <a:pt x="1616" y="1809"/>
                    </a:lnTo>
                    <a:lnTo>
                      <a:pt x="1388" y="596"/>
                    </a:lnTo>
                    <a:close/>
                    <a:moveTo>
                      <a:pt x="1134" y="596"/>
                    </a:moveTo>
                    <a:lnTo>
                      <a:pt x="1324" y="561"/>
                    </a:lnTo>
                    <a:lnTo>
                      <a:pt x="1551" y="1773"/>
                    </a:lnTo>
                    <a:lnTo>
                      <a:pt x="1361" y="1809"/>
                    </a:lnTo>
                    <a:lnTo>
                      <a:pt x="1134" y="596"/>
                    </a:lnTo>
                    <a:close/>
                    <a:moveTo>
                      <a:pt x="884" y="568"/>
                    </a:moveTo>
                    <a:lnTo>
                      <a:pt x="1077" y="568"/>
                    </a:lnTo>
                    <a:lnTo>
                      <a:pt x="1077" y="1802"/>
                    </a:lnTo>
                    <a:lnTo>
                      <a:pt x="884" y="1802"/>
                    </a:lnTo>
                    <a:lnTo>
                      <a:pt x="884" y="568"/>
                    </a:lnTo>
                    <a:close/>
                    <a:moveTo>
                      <a:pt x="3540" y="2418"/>
                    </a:moveTo>
                    <a:lnTo>
                      <a:pt x="3807" y="2354"/>
                    </a:lnTo>
                    <a:lnTo>
                      <a:pt x="4033" y="3306"/>
                    </a:lnTo>
                    <a:lnTo>
                      <a:pt x="3765" y="3369"/>
                    </a:lnTo>
                    <a:lnTo>
                      <a:pt x="3540" y="2418"/>
                    </a:lnTo>
                    <a:close/>
                    <a:moveTo>
                      <a:pt x="3622" y="2531"/>
                    </a:moveTo>
                    <a:lnTo>
                      <a:pt x="3639" y="2606"/>
                    </a:lnTo>
                    <a:lnTo>
                      <a:pt x="3791" y="2570"/>
                    </a:lnTo>
                    <a:lnTo>
                      <a:pt x="3773" y="2496"/>
                    </a:lnTo>
                    <a:lnTo>
                      <a:pt x="3622" y="2531"/>
                    </a:lnTo>
                    <a:close/>
                    <a:moveTo>
                      <a:pt x="3739" y="3028"/>
                    </a:moveTo>
                    <a:lnTo>
                      <a:pt x="3776" y="3184"/>
                    </a:lnTo>
                    <a:lnTo>
                      <a:pt x="3928" y="3148"/>
                    </a:lnTo>
                    <a:lnTo>
                      <a:pt x="3890" y="2991"/>
                    </a:lnTo>
                    <a:lnTo>
                      <a:pt x="3739" y="3028"/>
                    </a:lnTo>
                    <a:close/>
                    <a:moveTo>
                      <a:pt x="3193" y="2418"/>
                    </a:moveTo>
                    <a:lnTo>
                      <a:pt x="3418" y="3369"/>
                    </a:lnTo>
                    <a:lnTo>
                      <a:pt x="3687" y="3306"/>
                    </a:lnTo>
                    <a:lnTo>
                      <a:pt x="3461" y="2354"/>
                    </a:lnTo>
                    <a:lnTo>
                      <a:pt x="3193" y="2418"/>
                    </a:lnTo>
                    <a:close/>
                    <a:moveTo>
                      <a:pt x="3276" y="2531"/>
                    </a:moveTo>
                    <a:lnTo>
                      <a:pt x="3426" y="2496"/>
                    </a:lnTo>
                    <a:lnTo>
                      <a:pt x="3444" y="2570"/>
                    </a:lnTo>
                    <a:lnTo>
                      <a:pt x="3292" y="2606"/>
                    </a:lnTo>
                    <a:lnTo>
                      <a:pt x="3276" y="2531"/>
                    </a:lnTo>
                    <a:close/>
                    <a:moveTo>
                      <a:pt x="3393" y="3028"/>
                    </a:moveTo>
                    <a:lnTo>
                      <a:pt x="3429" y="3184"/>
                    </a:lnTo>
                    <a:lnTo>
                      <a:pt x="3581" y="3148"/>
                    </a:lnTo>
                    <a:lnTo>
                      <a:pt x="3544" y="2991"/>
                    </a:lnTo>
                    <a:lnTo>
                      <a:pt x="3393" y="3028"/>
                    </a:lnTo>
                    <a:close/>
                    <a:moveTo>
                      <a:pt x="2841" y="2418"/>
                    </a:moveTo>
                    <a:lnTo>
                      <a:pt x="3109" y="2354"/>
                    </a:lnTo>
                    <a:lnTo>
                      <a:pt x="3335" y="3306"/>
                    </a:lnTo>
                    <a:lnTo>
                      <a:pt x="3067" y="3369"/>
                    </a:lnTo>
                    <a:lnTo>
                      <a:pt x="2841" y="2418"/>
                    </a:lnTo>
                    <a:close/>
                    <a:moveTo>
                      <a:pt x="2923" y="2531"/>
                    </a:moveTo>
                    <a:lnTo>
                      <a:pt x="2941" y="2606"/>
                    </a:lnTo>
                    <a:lnTo>
                      <a:pt x="3092" y="2570"/>
                    </a:lnTo>
                    <a:lnTo>
                      <a:pt x="3075" y="2496"/>
                    </a:lnTo>
                    <a:lnTo>
                      <a:pt x="2923" y="2531"/>
                    </a:lnTo>
                    <a:close/>
                    <a:moveTo>
                      <a:pt x="3041" y="3028"/>
                    </a:moveTo>
                    <a:lnTo>
                      <a:pt x="3192" y="2991"/>
                    </a:lnTo>
                    <a:lnTo>
                      <a:pt x="3229" y="3148"/>
                    </a:lnTo>
                    <a:lnTo>
                      <a:pt x="3078" y="3184"/>
                    </a:lnTo>
                    <a:lnTo>
                      <a:pt x="3041" y="3028"/>
                    </a:lnTo>
                    <a:close/>
                    <a:moveTo>
                      <a:pt x="2553" y="2372"/>
                    </a:moveTo>
                    <a:lnTo>
                      <a:pt x="2828" y="2372"/>
                    </a:lnTo>
                    <a:lnTo>
                      <a:pt x="2828" y="3352"/>
                    </a:lnTo>
                    <a:lnTo>
                      <a:pt x="2553" y="3352"/>
                    </a:lnTo>
                    <a:lnTo>
                      <a:pt x="2553" y="2372"/>
                    </a:lnTo>
                    <a:close/>
                    <a:moveTo>
                      <a:pt x="2606" y="2503"/>
                    </a:moveTo>
                    <a:lnTo>
                      <a:pt x="2606" y="2579"/>
                    </a:lnTo>
                    <a:lnTo>
                      <a:pt x="2762" y="2579"/>
                    </a:lnTo>
                    <a:lnTo>
                      <a:pt x="2762" y="2503"/>
                    </a:lnTo>
                    <a:lnTo>
                      <a:pt x="2606" y="2503"/>
                    </a:lnTo>
                    <a:close/>
                    <a:moveTo>
                      <a:pt x="2606" y="3012"/>
                    </a:moveTo>
                    <a:lnTo>
                      <a:pt x="2606" y="3173"/>
                    </a:lnTo>
                    <a:lnTo>
                      <a:pt x="2762" y="3173"/>
                    </a:lnTo>
                    <a:lnTo>
                      <a:pt x="2762" y="3012"/>
                    </a:lnTo>
                    <a:lnTo>
                      <a:pt x="2606" y="3012"/>
                    </a:lnTo>
                    <a:close/>
                    <a:moveTo>
                      <a:pt x="5555" y="151"/>
                    </a:moveTo>
                    <a:lnTo>
                      <a:pt x="5555" y="374"/>
                    </a:lnTo>
                    <a:lnTo>
                      <a:pt x="5555" y="4849"/>
                    </a:lnTo>
                    <a:lnTo>
                      <a:pt x="5871" y="4849"/>
                    </a:lnTo>
                    <a:lnTo>
                      <a:pt x="5871" y="5585"/>
                    </a:lnTo>
                    <a:lnTo>
                      <a:pt x="0" y="5585"/>
                    </a:lnTo>
                    <a:lnTo>
                      <a:pt x="0" y="4849"/>
                    </a:lnTo>
                    <a:lnTo>
                      <a:pt x="326" y="4849"/>
                    </a:lnTo>
                    <a:lnTo>
                      <a:pt x="326" y="374"/>
                    </a:lnTo>
                    <a:lnTo>
                      <a:pt x="326" y="151"/>
                    </a:lnTo>
                    <a:lnTo>
                      <a:pt x="326" y="0"/>
                    </a:lnTo>
                    <a:lnTo>
                      <a:pt x="5555" y="0"/>
                    </a:lnTo>
                    <a:lnTo>
                      <a:pt x="5555" y="151"/>
                    </a:lnTo>
                    <a:close/>
                    <a:moveTo>
                      <a:pt x="2409" y="2135"/>
                    </a:moveTo>
                    <a:lnTo>
                      <a:pt x="2409" y="3385"/>
                    </a:lnTo>
                    <a:lnTo>
                      <a:pt x="5107" y="3385"/>
                    </a:lnTo>
                    <a:lnTo>
                      <a:pt x="5107" y="2135"/>
                    </a:lnTo>
                    <a:lnTo>
                      <a:pt x="2409" y="2135"/>
                    </a:lnTo>
                    <a:close/>
                    <a:moveTo>
                      <a:pt x="2409" y="3609"/>
                    </a:moveTo>
                    <a:lnTo>
                      <a:pt x="2409" y="4849"/>
                    </a:lnTo>
                    <a:lnTo>
                      <a:pt x="5107" y="4849"/>
                    </a:lnTo>
                    <a:lnTo>
                      <a:pt x="5107" y="3609"/>
                    </a:lnTo>
                    <a:lnTo>
                      <a:pt x="2409" y="3609"/>
                    </a:ln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noProof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9722" name="文本框 40">
              <a:extLst>
                <a:ext uri="{FF2B5EF4-FFF2-40B4-BE49-F238E27FC236}">
                  <a16:creationId xmlns:a16="http://schemas.microsoft.com/office/drawing/2014/main" id="{41EC028C-124B-4A78-B8FA-E29D6F9C8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7907" y="3492524"/>
              <a:ext cx="818610" cy="461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 smtClean="0">
                  <a:solidFill>
                    <a:srgbClr val="4B649F"/>
                  </a:solidFill>
                </a:rPr>
                <a:t>SSH</a:t>
              </a:r>
              <a:endParaRPr lang="zh-CN" altLang="en-US" sz="2400" b="1" dirty="0">
                <a:solidFill>
                  <a:srgbClr val="4B649F"/>
                </a:solidFill>
              </a:endParaRPr>
            </a:p>
          </p:txBody>
        </p:sp>
      </p:grpSp>
      <p:grpSp>
        <p:nvGrpSpPr>
          <p:cNvPr id="29705" name="组合 51">
            <a:extLst>
              <a:ext uri="{FF2B5EF4-FFF2-40B4-BE49-F238E27FC236}">
                <a16:creationId xmlns:a16="http://schemas.microsoft.com/office/drawing/2014/main" id="{387E950B-1B51-4472-8EE1-C00D3A10B0AF}"/>
              </a:ext>
            </a:extLst>
          </p:cNvPr>
          <p:cNvGrpSpPr>
            <a:grpSpLocks/>
          </p:cNvGrpSpPr>
          <p:nvPr/>
        </p:nvGrpSpPr>
        <p:grpSpPr bwMode="auto">
          <a:xfrm>
            <a:off x="6435961" y="1947863"/>
            <a:ext cx="1723549" cy="1853904"/>
            <a:chOff x="5199314" y="2101178"/>
            <a:chExt cx="1723211" cy="1852715"/>
          </a:xfrm>
        </p:grpSpPr>
        <p:grpSp>
          <p:nvGrpSpPr>
            <p:cNvPr id="29716" name="组合 36">
              <a:extLst>
                <a:ext uri="{FF2B5EF4-FFF2-40B4-BE49-F238E27FC236}">
                  <a16:creationId xmlns:a16="http://schemas.microsoft.com/office/drawing/2014/main" id="{DD2FD971-2C96-4B64-B92E-F203BDED7F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21944" y="2101178"/>
              <a:ext cx="1277954" cy="1277954"/>
              <a:chOff x="5288161" y="2234042"/>
              <a:chExt cx="1607262" cy="1607262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EA2ED45-EAF2-4041-8E98-42757C43612F}"/>
                  </a:ext>
                </a:extLst>
              </p:cNvPr>
              <p:cNvSpPr/>
              <p:nvPr/>
            </p:nvSpPr>
            <p:spPr>
              <a:xfrm>
                <a:off x="5287330" y="2234042"/>
                <a:ext cx="1608922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069A5F7-9583-42C7-AD4F-95984F4BA8F2}"/>
                  </a:ext>
                </a:extLst>
              </p:cNvPr>
              <p:cNvSpPr/>
              <p:nvPr/>
            </p:nvSpPr>
            <p:spPr>
              <a:xfrm>
                <a:off x="5397120" y="2335801"/>
                <a:ext cx="138934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9720" name="KSO_Shape">
                <a:extLst>
                  <a:ext uri="{FF2B5EF4-FFF2-40B4-BE49-F238E27FC236}">
                    <a16:creationId xmlns:a16="http://schemas.microsoft.com/office/drawing/2014/main" id="{6C190942-6511-4C84-BAAB-AB38D3D70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7153" y="2697761"/>
                <a:ext cx="1089278" cy="662788"/>
              </a:xfrm>
              <a:custGeom>
                <a:avLst/>
                <a:gdLst>
                  <a:gd name="T0" fmla="*/ 2147483646 w 3931"/>
                  <a:gd name="T1" fmla="*/ 2147483646 h 2392"/>
                  <a:gd name="T2" fmla="*/ 2147483646 w 3931"/>
                  <a:gd name="T3" fmla="*/ 2147483646 h 2392"/>
                  <a:gd name="T4" fmla="*/ 2147483646 w 3931"/>
                  <a:gd name="T5" fmla="*/ 2147483646 h 2392"/>
                  <a:gd name="T6" fmla="*/ 2147483646 w 3931"/>
                  <a:gd name="T7" fmla="*/ 2147483646 h 2392"/>
                  <a:gd name="T8" fmla="*/ 2147483646 w 3931"/>
                  <a:gd name="T9" fmla="*/ 2147483646 h 2392"/>
                  <a:gd name="T10" fmla="*/ 2147483646 w 3931"/>
                  <a:gd name="T11" fmla="*/ 2147483646 h 2392"/>
                  <a:gd name="T12" fmla="*/ 2147483646 w 3931"/>
                  <a:gd name="T13" fmla="*/ 2147483646 h 2392"/>
                  <a:gd name="T14" fmla="*/ 2147483646 w 3931"/>
                  <a:gd name="T15" fmla="*/ 2147483646 h 2392"/>
                  <a:gd name="T16" fmla="*/ 2147483646 w 3931"/>
                  <a:gd name="T17" fmla="*/ 2147483646 h 2392"/>
                  <a:gd name="T18" fmla="*/ 2147483646 w 3931"/>
                  <a:gd name="T19" fmla="*/ 2147483646 h 2392"/>
                  <a:gd name="T20" fmla="*/ 2147483646 w 3931"/>
                  <a:gd name="T21" fmla="*/ 2147483646 h 2392"/>
                  <a:gd name="T22" fmla="*/ 2147483646 w 3931"/>
                  <a:gd name="T23" fmla="*/ 2147483646 h 2392"/>
                  <a:gd name="T24" fmla="*/ 2147483646 w 3931"/>
                  <a:gd name="T25" fmla="*/ 2147483646 h 2392"/>
                  <a:gd name="T26" fmla="*/ 0 w 3931"/>
                  <a:gd name="T27" fmla="*/ 2147483646 h 2392"/>
                  <a:gd name="T28" fmla="*/ 2147483646 w 3931"/>
                  <a:gd name="T29" fmla="*/ 0 h 2392"/>
                  <a:gd name="T30" fmla="*/ 2147483646 w 3931"/>
                  <a:gd name="T31" fmla="*/ 2147483646 h 2392"/>
                  <a:gd name="T32" fmla="*/ 2147483646 w 3931"/>
                  <a:gd name="T33" fmla="*/ 2147483646 h 2392"/>
                  <a:gd name="T34" fmla="*/ 2147483646 w 3931"/>
                  <a:gd name="T35" fmla="*/ 2147483646 h 2392"/>
                  <a:gd name="T36" fmla="*/ 2147483646 w 3931"/>
                  <a:gd name="T37" fmla="*/ 2147483646 h 2392"/>
                  <a:gd name="T38" fmla="*/ 2147483646 w 3931"/>
                  <a:gd name="T39" fmla="*/ 2147483646 h 2392"/>
                  <a:gd name="T40" fmla="*/ 2147483646 w 3931"/>
                  <a:gd name="T41" fmla="*/ 2147483646 h 2392"/>
                  <a:gd name="T42" fmla="*/ 2147483646 w 3931"/>
                  <a:gd name="T43" fmla="*/ 2147483646 h 2392"/>
                  <a:gd name="T44" fmla="*/ 2147483646 w 3931"/>
                  <a:gd name="T45" fmla="*/ 2147483646 h 2392"/>
                  <a:gd name="T46" fmla="*/ 2147483646 w 3931"/>
                  <a:gd name="T47" fmla="*/ 2147483646 h 2392"/>
                  <a:gd name="T48" fmla="*/ 2147483646 w 3931"/>
                  <a:gd name="T49" fmla="*/ 2147483646 h 2392"/>
                  <a:gd name="T50" fmla="*/ 2147483646 w 3931"/>
                  <a:gd name="T51" fmla="*/ 2147483646 h 2392"/>
                  <a:gd name="T52" fmla="*/ 2147483646 w 3931"/>
                  <a:gd name="T53" fmla="*/ 2147483646 h 2392"/>
                  <a:gd name="T54" fmla="*/ 2147483646 w 3931"/>
                  <a:gd name="T55" fmla="*/ 2147483646 h 2392"/>
                  <a:gd name="T56" fmla="*/ 2147483646 w 3931"/>
                  <a:gd name="T57" fmla="*/ 2147483646 h 239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3931" h="2392">
                    <a:moveTo>
                      <a:pt x="3046" y="1287"/>
                    </a:moveTo>
                    <a:cubicBezTo>
                      <a:pt x="3046" y="1287"/>
                      <a:pt x="2618" y="850"/>
                      <a:pt x="2027" y="850"/>
                    </a:cubicBezTo>
                    <a:cubicBezTo>
                      <a:pt x="1450" y="850"/>
                      <a:pt x="880" y="1287"/>
                      <a:pt x="880" y="1287"/>
                    </a:cubicBezTo>
                    <a:cubicBezTo>
                      <a:pt x="560" y="1154"/>
                      <a:pt x="560" y="1154"/>
                      <a:pt x="560" y="1154"/>
                    </a:cubicBezTo>
                    <a:cubicBezTo>
                      <a:pt x="560" y="1546"/>
                      <a:pt x="560" y="1546"/>
                      <a:pt x="560" y="1546"/>
                    </a:cubicBezTo>
                    <a:cubicBezTo>
                      <a:pt x="610" y="1563"/>
                      <a:pt x="647" y="1610"/>
                      <a:pt x="647" y="1666"/>
                    </a:cubicBezTo>
                    <a:cubicBezTo>
                      <a:pt x="647" y="1723"/>
                      <a:pt x="609" y="1769"/>
                      <a:pt x="558" y="1786"/>
                    </a:cubicBezTo>
                    <a:cubicBezTo>
                      <a:pt x="653" y="2208"/>
                      <a:pt x="653" y="2208"/>
                      <a:pt x="653" y="2208"/>
                    </a:cubicBezTo>
                    <a:cubicBezTo>
                      <a:pt x="373" y="2208"/>
                      <a:pt x="373" y="2208"/>
                      <a:pt x="373" y="2208"/>
                    </a:cubicBezTo>
                    <a:cubicBezTo>
                      <a:pt x="469" y="1784"/>
                      <a:pt x="469" y="1784"/>
                      <a:pt x="469" y="1784"/>
                    </a:cubicBezTo>
                    <a:cubicBezTo>
                      <a:pt x="423" y="1764"/>
                      <a:pt x="391" y="1719"/>
                      <a:pt x="391" y="1666"/>
                    </a:cubicBezTo>
                    <a:cubicBezTo>
                      <a:pt x="391" y="1614"/>
                      <a:pt x="422" y="1570"/>
                      <a:pt x="466" y="1549"/>
                    </a:cubicBezTo>
                    <a:cubicBezTo>
                      <a:pt x="466" y="1115"/>
                      <a:pt x="466" y="1115"/>
                      <a:pt x="466" y="1115"/>
                    </a:cubicBezTo>
                    <a:cubicBezTo>
                      <a:pt x="0" y="920"/>
                      <a:pt x="0" y="920"/>
                      <a:pt x="0" y="920"/>
                    </a:cubicBezTo>
                    <a:cubicBezTo>
                      <a:pt x="2050" y="0"/>
                      <a:pt x="2050" y="0"/>
                      <a:pt x="2050" y="0"/>
                    </a:cubicBezTo>
                    <a:cubicBezTo>
                      <a:pt x="3931" y="932"/>
                      <a:pt x="3931" y="932"/>
                      <a:pt x="3931" y="932"/>
                    </a:cubicBezTo>
                    <a:lnTo>
                      <a:pt x="3046" y="1287"/>
                    </a:lnTo>
                    <a:close/>
                    <a:moveTo>
                      <a:pt x="2004" y="1072"/>
                    </a:moveTo>
                    <a:cubicBezTo>
                      <a:pt x="2598" y="1072"/>
                      <a:pt x="2929" y="1386"/>
                      <a:pt x="2929" y="1386"/>
                    </a:cubicBezTo>
                    <a:cubicBezTo>
                      <a:pt x="2929" y="2147"/>
                      <a:pt x="2929" y="2147"/>
                      <a:pt x="2929" y="2147"/>
                    </a:cubicBezTo>
                    <a:cubicBezTo>
                      <a:pt x="2929" y="2147"/>
                      <a:pt x="2586" y="2392"/>
                      <a:pt x="1957" y="2392"/>
                    </a:cubicBezTo>
                    <a:cubicBezTo>
                      <a:pt x="1328" y="2392"/>
                      <a:pt x="1099" y="2147"/>
                      <a:pt x="1099" y="2147"/>
                    </a:cubicBezTo>
                    <a:cubicBezTo>
                      <a:pt x="1099" y="1386"/>
                      <a:pt x="1099" y="1386"/>
                      <a:pt x="1099" y="1386"/>
                    </a:cubicBezTo>
                    <a:cubicBezTo>
                      <a:pt x="1099" y="1386"/>
                      <a:pt x="1410" y="1072"/>
                      <a:pt x="2004" y="1072"/>
                    </a:cubicBezTo>
                    <a:close/>
                    <a:moveTo>
                      <a:pt x="1992" y="2252"/>
                    </a:moveTo>
                    <a:cubicBezTo>
                      <a:pt x="2404" y="2252"/>
                      <a:pt x="2738" y="2168"/>
                      <a:pt x="2738" y="2066"/>
                    </a:cubicBezTo>
                    <a:cubicBezTo>
                      <a:pt x="2738" y="1963"/>
                      <a:pt x="2404" y="1879"/>
                      <a:pt x="1992" y="1879"/>
                    </a:cubicBezTo>
                    <a:cubicBezTo>
                      <a:pt x="1581" y="1879"/>
                      <a:pt x="1247" y="1963"/>
                      <a:pt x="1247" y="2066"/>
                    </a:cubicBezTo>
                    <a:cubicBezTo>
                      <a:pt x="1247" y="2168"/>
                      <a:pt x="1581" y="2252"/>
                      <a:pt x="1992" y="2252"/>
                    </a:cubicBez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29717" name="文本框 41">
              <a:extLst>
                <a:ext uri="{FF2B5EF4-FFF2-40B4-BE49-F238E27FC236}">
                  <a16:creationId xmlns:a16="http://schemas.microsoft.com/office/drawing/2014/main" id="{C17B9042-7173-4D35-BB1C-DAA1E83AB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9314" y="3492524"/>
              <a:ext cx="1723211" cy="461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4B649F"/>
                  </a:solidFill>
                </a:rPr>
                <a:t>使用命令行</a:t>
              </a:r>
              <a:endParaRPr lang="zh-CN" altLang="en-US" sz="2400" b="1" dirty="0">
                <a:solidFill>
                  <a:srgbClr val="4B649F"/>
                </a:solidFill>
              </a:endParaRPr>
            </a:p>
          </p:txBody>
        </p:sp>
      </p:grpSp>
      <p:grpSp>
        <p:nvGrpSpPr>
          <p:cNvPr id="29706" name="组合 52">
            <a:extLst>
              <a:ext uri="{FF2B5EF4-FFF2-40B4-BE49-F238E27FC236}">
                <a16:creationId xmlns:a16="http://schemas.microsoft.com/office/drawing/2014/main" id="{B25A7A36-BFA4-41EC-84E2-175E2564ADDD}"/>
              </a:ext>
            </a:extLst>
          </p:cNvPr>
          <p:cNvGrpSpPr>
            <a:grpSpLocks/>
          </p:cNvGrpSpPr>
          <p:nvPr/>
        </p:nvGrpSpPr>
        <p:grpSpPr bwMode="auto">
          <a:xfrm>
            <a:off x="8917223" y="1947863"/>
            <a:ext cx="1723549" cy="1853904"/>
            <a:chOff x="7277653" y="2101178"/>
            <a:chExt cx="1723211" cy="1852715"/>
          </a:xfrm>
        </p:grpSpPr>
        <p:grpSp>
          <p:nvGrpSpPr>
            <p:cNvPr id="29711" name="组合 37">
              <a:extLst>
                <a:ext uri="{FF2B5EF4-FFF2-40B4-BE49-F238E27FC236}">
                  <a16:creationId xmlns:a16="http://schemas.microsoft.com/office/drawing/2014/main" id="{DB3729FA-0D34-479D-B6CF-4D5EB0360E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00282" y="2101178"/>
              <a:ext cx="1277954" cy="1277954"/>
              <a:chOff x="7366499" y="2234042"/>
              <a:chExt cx="1607262" cy="1607262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16AD8FE3-344A-426C-96A4-7E93A1D5C038}"/>
                  </a:ext>
                </a:extLst>
              </p:cNvPr>
              <p:cNvSpPr/>
              <p:nvPr/>
            </p:nvSpPr>
            <p:spPr>
              <a:xfrm>
                <a:off x="7365669" y="2234042"/>
                <a:ext cx="1608922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6F33201-A30A-4C43-A99F-5B076FD55E81}"/>
                  </a:ext>
                </a:extLst>
              </p:cNvPr>
              <p:cNvSpPr/>
              <p:nvPr/>
            </p:nvSpPr>
            <p:spPr>
              <a:xfrm>
                <a:off x="7475458" y="2343782"/>
                <a:ext cx="138934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9715" name="KSO_Shape">
                <a:extLst>
                  <a:ext uri="{FF2B5EF4-FFF2-40B4-BE49-F238E27FC236}">
                    <a16:creationId xmlns:a16="http://schemas.microsoft.com/office/drawing/2014/main" id="{BA60F3E0-7382-4B83-AB62-615CF0B43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7760" y="2635303"/>
                <a:ext cx="804740" cy="804740"/>
              </a:xfrm>
              <a:custGeom>
                <a:avLst/>
                <a:gdLst>
                  <a:gd name="T0" fmla="*/ 2147483646 w 3927"/>
                  <a:gd name="T1" fmla="*/ 2147483646 h 3928"/>
                  <a:gd name="T2" fmla="*/ 2147483646 w 3927"/>
                  <a:gd name="T3" fmla="*/ 2147483646 h 3928"/>
                  <a:gd name="T4" fmla="*/ 2147483646 w 3927"/>
                  <a:gd name="T5" fmla="*/ 2147483646 h 3928"/>
                  <a:gd name="T6" fmla="*/ 2147483646 w 3927"/>
                  <a:gd name="T7" fmla="*/ 601932408 h 3928"/>
                  <a:gd name="T8" fmla="*/ 2147483646 w 3927"/>
                  <a:gd name="T9" fmla="*/ 541743265 h 3928"/>
                  <a:gd name="T10" fmla="*/ 2147483646 w 3927"/>
                  <a:gd name="T11" fmla="*/ 2147483646 h 3928"/>
                  <a:gd name="T12" fmla="*/ 2147483646 w 3927"/>
                  <a:gd name="T13" fmla="*/ 2147483646 h 3928"/>
                  <a:gd name="T14" fmla="*/ 2147483646 w 3927"/>
                  <a:gd name="T15" fmla="*/ 2147483646 h 3928"/>
                  <a:gd name="T16" fmla="*/ 2147483646 w 3927"/>
                  <a:gd name="T17" fmla="*/ 2147483646 h 3928"/>
                  <a:gd name="T18" fmla="*/ 2147483646 w 3927"/>
                  <a:gd name="T19" fmla="*/ 2147483646 h 3928"/>
                  <a:gd name="T20" fmla="*/ 2147483646 w 3927"/>
                  <a:gd name="T21" fmla="*/ 2147483646 h 3928"/>
                  <a:gd name="T22" fmla="*/ 2147483646 w 3927"/>
                  <a:gd name="T23" fmla="*/ 2147483646 h 3928"/>
                  <a:gd name="T24" fmla="*/ 2147483646 w 3927"/>
                  <a:gd name="T25" fmla="*/ 2147483646 h 3928"/>
                  <a:gd name="T26" fmla="*/ 2147483646 w 3927"/>
                  <a:gd name="T27" fmla="*/ 2147483646 h 3928"/>
                  <a:gd name="T28" fmla="*/ 2147483646 w 3927"/>
                  <a:gd name="T29" fmla="*/ 2147483646 h 3928"/>
                  <a:gd name="T30" fmla="*/ 2147483646 w 3927"/>
                  <a:gd name="T31" fmla="*/ 2147483646 h 3928"/>
                  <a:gd name="T32" fmla="*/ 2147483646 w 3927"/>
                  <a:gd name="T33" fmla="*/ 2147483646 h 3928"/>
                  <a:gd name="T34" fmla="*/ 2147483646 w 3927"/>
                  <a:gd name="T35" fmla="*/ 2147483646 h 3928"/>
                  <a:gd name="T36" fmla="*/ 2147483646 w 3927"/>
                  <a:gd name="T37" fmla="*/ 2147483646 h 3928"/>
                  <a:gd name="T38" fmla="*/ 2147483646 w 3927"/>
                  <a:gd name="T39" fmla="*/ 2147483646 h 3928"/>
                  <a:gd name="T40" fmla="*/ 2147483646 w 3927"/>
                  <a:gd name="T41" fmla="*/ 2147483646 h 3928"/>
                  <a:gd name="T42" fmla="*/ 2147483646 w 3927"/>
                  <a:gd name="T43" fmla="*/ 2147483646 h 3928"/>
                  <a:gd name="T44" fmla="*/ 2147483646 w 3927"/>
                  <a:gd name="T45" fmla="*/ 2147483646 h 3928"/>
                  <a:gd name="T46" fmla="*/ 2147483646 w 3927"/>
                  <a:gd name="T47" fmla="*/ 2147483646 h 3928"/>
                  <a:gd name="T48" fmla="*/ 2147483646 w 3927"/>
                  <a:gd name="T49" fmla="*/ 2147483646 h 3928"/>
                  <a:gd name="T50" fmla="*/ 2147483646 w 3927"/>
                  <a:gd name="T51" fmla="*/ 2147483646 h 3928"/>
                  <a:gd name="T52" fmla="*/ 2147483646 w 3927"/>
                  <a:gd name="T53" fmla="*/ 2147483646 h 3928"/>
                  <a:gd name="T54" fmla="*/ 0 w 3927"/>
                  <a:gd name="T55" fmla="*/ 2147483646 h 3928"/>
                  <a:gd name="T56" fmla="*/ 0 w 3927"/>
                  <a:gd name="T57" fmla="*/ 2147483646 h 3928"/>
                  <a:gd name="T58" fmla="*/ 2147483646 w 3927"/>
                  <a:gd name="T59" fmla="*/ 885710611 h 3928"/>
                  <a:gd name="T60" fmla="*/ 2147483646 w 3927"/>
                  <a:gd name="T61" fmla="*/ 885710611 h 3928"/>
                  <a:gd name="T62" fmla="*/ 2147483646 w 3927"/>
                  <a:gd name="T63" fmla="*/ 2147483646 h 3928"/>
                  <a:gd name="T64" fmla="*/ 2147483646 w 3927"/>
                  <a:gd name="T65" fmla="*/ 2147483646 h 39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27" h="3928">
                    <a:moveTo>
                      <a:pt x="3857" y="672"/>
                    </a:moveTo>
                    <a:cubicBezTo>
                      <a:pt x="3675" y="852"/>
                      <a:pt x="3675" y="852"/>
                      <a:pt x="3675" y="852"/>
                    </a:cubicBezTo>
                    <a:cubicBezTo>
                      <a:pt x="3070" y="251"/>
                      <a:pt x="3070" y="251"/>
                      <a:pt x="3070" y="251"/>
                    </a:cubicBezTo>
                    <a:cubicBezTo>
                      <a:pt x="3252" y="70"/>
                      <a:pt x="3252" y="70"/>
                      <a:pt x="3252" y="70"/>
                    </a:cubicBezTo>
                    <a:cubicBezTo>
                      <a:pt x="3319" y="4"/>
                      <a:pt x="3424" y="0"/>
                      <a:pt x="3486" y="63"/>
                    </a:cubicBezTo>
                    <a:cubicBezTo>
                      <a:pt x="3864" y="438"/>
                      <a:pt x="3864" y="438"/>
                      <a:pt x="3864" y="438"/>
                    </a:cubicBezTo>
                    <a:cubicBezTo>
                      <a:pt x="3927" y="501"/>
                      <a:pt x="3924" y="605"/>
                      <a:pt x="3857" y="672"/>
                    </a:cubicBezTo>
                    <a:close/>
                    <a:moveTo>
                      <a:pt x="2252" y="2267"/>
                    </a:moveTo>
                    <a:cubicBezTo>
                      <a:pt x="1647" y="1665"/>
                      <a:pt x="1647" y="1665"/>
                      <a:pt x="1647" y="1665"/>
                    </a:cubicBezTo>
                    <a:cubicBezTo>
                      <a:pt x="2978" y="342"/>
                      <a:pt x="2978" y="342"/>
                      <a:pt x="2978" y="342"/>
                    </a:cubicBezTo>
                    <a:cubicBezTo>
                      <a:pt x="3583" y="944"/>
                      <a:pt x="3583" y="944"/>
                      <a:pt x="3583" y="944"/>
                    </a:cubicBezTo>
                    <a:lnTo>
                      <a:pt x="2252" y="2267"/>
                    </a:lnTo>
                    <a:close/>
                    <a:moveTo>
                      <a:pt x="2168" y="2350"/>
                    </a:moveTo>
                    <a:cubicBezTo>
                      <a:pt x="1321" y="2591"/>
                      <a:pt x="1321" y="2591"/>
                      <a:pt x="1321" y="2591"/>
                    </a:cubicBezTo>
                    <a:cubicBezTo>
                      <a:pt x="1563" y="1749"/>
                      <a:pt x="1563" y="1749"/>
                      <a:pt x="1563" y="1749"/>
                    </a:cubicBezTo>
                    <a:lnTo>
                      <a:pt x="2168" y="2350"/>
                    </a:lnTo>
                    <a:close/>
                    <a:moveTo>
                      <a:pt x="770" y="495"/>
                    </a:moveTo>
                    <a:cubicBezTo>
                      <a:pt x="561" y="495"/>
                      <a:pt x="392" y="665"/>
                      <a:pt x="392" y="874"/>
                    </a:cubicBezTo>
                    <a:cubicBezTo>
                      <a:pt x="392" y="3158"/>
                      <a:pt x="392" y="3158"/>
                      <a:pt x="392" y="3158"/>
                    </a:cubicBezTo>
                    <a:cubicBezTo>
                      <a:pt x="392" y="3367"/>
                      <a:pt x="561" y="3536"/>
                      <a:pt x="770" y="3536"/>
                    </a:cubicBezTo>
                    <a:cubicBezTo>
                      <a:pt x="3055" y="3536"/>
                      <a:pt x="3055" y="3536"/>
                      <a:pt x="3055" y="3536"/>
                    </a:cubicBezTo>
                    <a:cubicBezTo>
                      <a:pt x="3264" y="3536"/>
                      <a:pt x="3433" y="3367"/>
                      <a:pt x="3433" y="3158"/>
                    </a:cubicBezTo>
                    <a:cubicBezTo>
                      <a:pt x="3433" y="1657"/>
                      <a:pt x="3433" y="1657"/>
                      <a:pt x="3433" y="1657"/>
                    </a:cubicBezTo>
                    <a:cubicBezTo>
                      <a:pt x="3824" y="1278"/>
                      <a:pt x="3824" y="1278"/>
                      <a:pt x="3824" y="1278"/>
                    </a:cubicBezTo>
                    <a:cubicBezTo>
                      <a:pt x="3824" y="3297"/>
                      <a:pt x="3824" y="3297"/>
                      <a:pt x="3824" y="3297"/>
                    </a:cubicBezTo>
                    <a:cubicBezTo>
                      <a:pt x="3824" y="3645"/>
                      <a:pt x="3529" y="3928"/>
                      <a:pt x="3181" y="3928"/>
                    </a:cubicBezTo>
                    <a:cubicBezTo>
                      <a:pt x="631" y="3928"/>
                      <a:pt x="631" y="3928"/>
                      <a:pt x="631" y="3928"/>
                    </a:cubicBezTo>
                    <a:cubicBezTo>
                      <a:pt x="283" y="3928"/>
                      <a:pt x="0" y="3645"/>
                      <a:pt x="0" y="3297"/>
                    </a:cubicBezTo>
                    <a:cubicBezTo>
                      <a:pt x="0" y="773"/>
                      <a:pt x="0" y="773"/>
                      <a:pt x="0" y="773"/>
                    </a:cubicBezTo>
                    <a:cubicBezTo>
                      <a:pt x="0" y="425"/>
                      <a:pt x="283" y="103"/>
                      <a:pt x="631" y="103"/>
                    </a:cubicBezTo>
                    <a:cubicBezTo>
                      <a:pt x="2650" y="103"/>
                      <a:pt x="2650" y="103"/>
                      <a:pt x="2650" y="103"/>
                    </a:cubicBezTo>
                    <a:cubicBezTo>
                      <a:pt x="2271" y="495"/>
                      <a:pt x="2271" y="495"/>
                      <a:pt x="2271" y="495"/>
                    </a:cubicBezTo>
                    <a:lnTo>
                      <a:pt x="770" y="495"/>
                    </a:ln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29712" name="文本框 42">
              <a:extLst>
                <a:ext uri="{FF2B5EF4-FFF2-40B4-BE49-F238E27FC236}">
                  <a16:creationId xmlns:a16="http://schemas.microsoft.com/office/drawing/2014/main" id="{D52A5030-D8E5-45D9-8978-9150A25D0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7653" y="3492524"/>
              <a:ext cx="1723211" cy="461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4B649F"/>
                  </a:solidFill>
                </a:rPr>
                <a:t>获取实验包</a:t>
              </a:r>
              <a:endParaRPr lang="zh-CN" altLang="en-US" sz="2400" b="1" dirty="0">
                <a:solidFill>
                  <a:srgbClr val="4B649F"/>
                </a:solidFill>
              </a:endParaRPr>
            </a:p>
          </p:txBody>
        </p:sp>
      </p:grpSp>
      <p:sp>
        <p:nvSpPr>
          <p:cNvPr id="29707" name="文本框 44">
            <a:extLst>
              <a:ext uri="{FF2B5EF4-FFF2-40B4-BE49-F238E27FC236}">
                <a16:creationId xmlns:a16="http://schemas.microsoft.com/office/drawing/2014/main" id="{1D09FE74-10F7-476A-BD33-48D9D99FF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345" y="3776663"/>
            <a:ext cx="2076450" cy="113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404040"/>
                </a:solidFill>
              </a:rPr>
              <a:t>简单了解实验环境配置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29708" name="文本框 45">
            <a:extLst>
              <a:ext uri="{FF2B5EF4-FFF2-40B4-BE49-F238E27FC236}">
                <a16:creationId xmlns:a16="http://schemas.microsoft.com/office/drawing/2014/main" id="{E00F96A5-3532-4AEC-9FAC-4B09C750A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663" y="3776663"/>
            <a:ext cx="2157412" cy="58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404040"/>
                </a:solidFill>
              </a:rPr>
              <a:t>远程登录服务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29709" name="文本框 46">
            <a:extLst>
              <a:ext uri="{FF2B5EF4-FFF2-40B4-BE49-F238E27FC236}">
                <a16:creationId xmlns:a16="http://schemas.microsoft.com/office/drawing/2014/main" id="{C7B94749-7FE6-4C79-B668-A132A7518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413" y="3776663"/>
            <a:ext cx="215423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404040"/>
                </a:solidFill>
              </a:rPr>
              <a:t>体验并在后续学习中掌握命令及工具使用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29710" name="文本框 47">
            <a:extLst>
              <a:ext uri="{FF2B5EF4-FFF2-40B4-BE49-F238E27FC236}">
                <a16:creationId xmlns:a16="http://schemas.microsoft.com/office/drawing/2014/main" id="{9F037876-ACAB-4775-A6E3-905668803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825" y="3776663"/>
            <a:ext cx="22923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404040"/>
                </a:solidFill>
              </a:rPr>
              <a:t>通过命令行使用</a:t>
            </a:r>
            <a:r>
              <a:rPr lang="en-US" altLang="zh-CN" sz="2400" b="1" dirty="0" err="1" smtClean="0">
                <a:solidFill>
                  <a:srgbClr val="404040"/>
                </a:solidFill>
              </a:rPr>
              <a:t>git</a:t>
            </a:r>
            <a:r>
              <a:rPr lang="zh-CN" altLang="en-US" sz="2400" b="1" dirty="0" smtClean="0">
                <a:solidFill>
                  <a:srgbClr val="404040"/>
                </a:solidFill>
              </a:rPr>
              <a:t>并获取实验包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FAE1AE1B-78BF-4B5E-A4AC-964A4387A3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38"/>
          <a:stretch/>
        </p:blipFill>
        <p:spPr>
          <a:xfrm>
            <a:off x="342512" y="284294"/>
            <a:ext cx="1333500" cy="12646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1">
            <a:extLst>
              <a:ext uri="{FF2B5EF4-FFF2-40B4-BE49-F238E27FC236}">
                <a16:creationId xmlns:a16="http://schemas.microsoft.com/office/drawing/2014/main" id="{DAC94904-6E37-4E2B-8DB9-FB7022DBA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文本框 2">
            <a:extLst>
              <a:ext uri="{FF2B5EF4-FFF2-40B4-BE49-F238E27FC236}">
                <a16:creationId xmlns:a16="http://schemas.microsoft.com/office/drawing/2014/main" id="{FA4C8F5F-2045-42ED-84E8-01D399DAD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实用工具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90C3EB6-7EC4-4E19-93E3-7F3059C128FD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C04E4C15-1AB9-420C-A3A2-1BDD39133791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1990" name="组合 5">
            <a:extLst>
              <a:ext uri="{FF2B5EF4-FFF2-40B4-BE49-F238E27FC236}">
                <a16:creationId xmlns:a16="http://schemas.microsoft.com/office/drawing/2014/main" id="{746A4311-5B02-4371-9CCA-E8C2AA88B27E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0C0F382-EF28-4F0F-96F7-E252A9D51FBA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3DC7477-727C-4AFD-83A3-84ED9A61EAAC}"/>
                </a:ext>
              </a:extLst>
            </p:cNvPr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2016" name="KSO_Shape">
              <a:extLst>
                <a:ext uri="{FF2B5EF4-FFF2-40B4-BE49-F238E27FC236}">
                  <a16:creationId xmlns:a16="http://schemas.microsoft.com/office/drawing/2014/main" id="{A22BBA1F-6517-40E2-BBA4-8A6D9907E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585093" y="1069181"/>
            <a:ext cx="8564614" cy="5268933"/>
            <a:chOff x="1397828" y="1251482"/>
            <a:chExt cx="8564614" cy="4276379"/>
          </a:xfrm>
        </p:grpSpPr>
        <p:sp>
          <p:nvSpPr>
            <p:cNvPr id="3" name="矩形 2"/>
            <p:cNvSpPr/>
            <p:nvPr/>
          </p:nvSpPr>
          <p:spPr>
            <a:xfrm>
              <a:off x="3048000" y="1855830"/>
              <a:ext cx="6914442" cy="36720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 algn="just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"/>
              </a:pPr>
              <a:r>
                <a:rPr lang="zh-CN" altLang="en-US" sz="2400" dirty="0" smtClean="0">
                  <a:solidFill>
                    <a:srgbClr val="595959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二者仅是文本编辑器，</a:t>
              </a:r>
              <a:r>
                <a:rPr lang="en-US" altLang="zh-CN" sz="2400" dirty="0" smtClean="0">
                  <a:solidFill>
                    <a:srgbClr val="595959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vi</a:t>
              </a:r>
              <a:r>
                <a:rPr lang="zh-CN" altLang="en-US" sz="2400" dirty="0" smtClean="0">
                  <a:solidFill>
                    <a:srgbClr val="595959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在终端下使用较为方便</a:t>
              </a:r>
              <a:endParaRPr lang="en-US" altLang="zh-CN" sz="2400" dirty="0" smtClean="0">
                <a:solidFill>
                  <a:srgbClr val="595959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lvl="0"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400" dirty="0">
                  <a:solidFill>
                    <a:srgbClr val="595959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r>
                <a:rPr lang="en-US" altLang="zh-CN" sz="2400" dirty="0" smtClean="0">
                  <a:solidFill>
                    <a:srgbClr val="595959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</a:t>
              </a:r>
              <a:r>
                <a:rPr lang="zh-CN" altLang="en-US" sz="2400" dirty="0" smtClean="0">
                  <a:solidFill>
                    <a:srgbClr val="595959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我们推荐使用</a:t>
              </a:r>
              <a:r>
                <a:rPr lang="en-US" altLang="zh-CN" sz="2400" dirty="0" smtClean="0">
                  <a:solidFill>
                    <a:srgbClr val="595959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Vim</a:t>
              </a:r>
            </a:p>
            <a:p>
              <a:pPr lvl="0" algn="just">
                <a:lnSpc>
                  <a:spcPct val="150000"/>
                </a:lnSpc>
                <a:spcAft>
                  <a:spcPts val="0"/>
                </a:spcAft>
              </a:pPr>
              <a:endParaRPr lang="zh-CN" altLang="zh-CN" sz="2400" dirty="0">
                <a:solidFill>
                  <a:srgbClr val="595959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marL="342900" lvl="0" indent="-342900" algn="just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"/>
              </a:pPr>
              <a:r>
                <a:rPr lang="en-US" altLang="zh-CN" sz="2400" dirty="0" err="1">
                  <a:solidFill>
                    <a:srgbClr val="595959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g</a:t>
              </a:r>
              <a:r>
                <a:rPr lang="en-US" altLang="zh-CN" sz="2400" dirty="0" err="1" smtClean="0">
                  <a:solidFill>
                    <a:srgbClr val="595959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cc</a:t>
              </a:r>
              <a:r>
                <a:rPr lang="zh-CN" altLang="en-US" sz="2400" dirty="0" smtClean="0">
                  <a:solidFill>
                    <a:srgbClr val="595959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是</a:t>
              </a:r>
              <a:r>
                <a:rPr lang="en-US" altLang="zh-CN" sz="2400" dirty="0" smtClean="0">
                  <a:solidFill>
                    <a:srgbClr val="595959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GNU</a:t>
              </a:r>
              <a:r>
                <a:rPr lang="zh-CN" altLang="en-US" sz="2400" dirty="0" smtClean="0">
                  <a:solidFill>
                    <a:srgbClr val="595959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的编译器套装，一套编程语言的编译器。在没有</a:t>
              </a:r>
              <a:r>
                <a:rPr lang="en-US" altLang="zh-CN" sz="2400" dirty="0" smtClean="0">
                  <a:solidFill>
                    <a:srgbClr val="595959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IDE</a:t>
              </a:r>
              <a:r>
                <a:rPr lang="zh-CN" altLang="en-US" sz="2400" dirty="0" smtClean="0">
                  <a:solidFill>
                    <a:srgbClr val="595959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的情况下，使用</a:t>
              </a:r>
              <a:r>
                <a:rPr lang="en-US" altLang="zh-CN" sz="2400" dirty="0" smtClean="0">
                  <a:solidFill>
                    <a:srgbClr val="595959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GCC</a:t>
              </a:r>
              <a:r>
                <a:rPr lang="zh-CN" altLang="en-US" sz="2400" dirty="0" smtClean="0">
                  <a:solidFill>
                    <a:srgbClr val="595959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是一种简单快捷生成可执行文件的途径</a:t>
              </a:r>
              <a:endParaRPr lang="zh-CN" altLang="zh-CN" sz="2400" dirty="0">
                <a:solidFill>
                  <a:srgbClr val="595959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marL="342900" lvl="0" indent="-342900" algn="just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"/>
              </a:pPr>
              <a:r>
                <a:rPr lang="en-US" altLang="zh-CN" sz="2400" dirty="0" err="1" smtClean="0">
                  <a:solidFill>
                    <a:srgbClr val="595959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Makefile</a:t>
              </a:r>
              <a:r>
                <a:rPr lang="zh-CN" altLang="en-US" sz="2400" dirty="0" smtClean="0">
                  <a:solidFill>
                    <a:srgbClr val="595959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能方便的管理大型项目，说明代码是如何一步一步成为最终的可执行文件</a:t>
              </a:r>
              <a:endParaRPr lang="zh-CN" altLang="zh-CN" sz="2400" dirty="0">
                <a:solidFill>
                  <a:srgbClr val="595959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397828" y="1251482"/>
              <a:ext cx="1754757" cy="894245"/>
              <a:chOff x="1618428" y="1833046"/>
              <a:chExt cx="1754757" cy="894245"/>
            </a:xfrm>
          </p:grpSpPr>
          <p:sp>
            <p:nvSpPr>
              <p:cNvPr id="18" name="MH_Other_2">
                <a:extLst>
                  <a:ext uri="{FF2B5EF4-FFF2-40B4-BE49-F238E27FC236}">
                    <a16:creationId xmlns:a16="http://schemas.microsoft.com/office/drawing/2014/main" id="{8791271D-530B-4F48-A602-DD4B464EA15C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618428" y="1833046"/>
                <a:ext cx="1405910" cy="705361"/>
              </a:xfrm>
              <a:custGeom>
                <a:avLst/>
                <a:gdLst>
                  <a:gd name="connsiteX0" fmla="*/ 28343 w 509451"/>
                  <a:gd name="connsiteY0" fmla="*/ 0 h 459661"/>
                  <a:gd name="connsiteX1" fmla="*/ 481107 w 509451"/>
                  <a:gd name="connsiteY1" fmla="*/ 0 h 459661"/>
                  <a:gd name="connsiteX2" fmla="*/ 509451 w 509451"/>
                  <a:gd name="connsiteY2" fmla="*/ 28344 h 459661"/>
                  <a:gd name="connsiteX3" fmla="*/ 509451 w 509451"/>
                  <a:gd name="connsiteY3" fmla="*/ 332765 h 459661"/>
                  <a:gd name="connsiteX4" fmla="*/ 481107 w 509451"/>
                  <a:gd name="connsiteY4" fmla="*/ 361109 h 459661"/>
                  <a:gd name="connsiteX5" fmla="*/ 313285 w 509451"/>
                  <a:gd name="connsiteY5" fmla="*/ 361109 h 459661"/>
                  <a:gd name="connsiteX6" fmla="*/ 256124 w 509451"/>
                  <a:gd name="connsiteY6" fmla="*/ 459661 h 459661"/>
                  <a:gd name="connsiteX7" fmla="*/ 198964 w 509451"/>
                  <a:gd name="connsiteY7" fmla="*/ 361109 h 459661"/>
                  <a:gd name="connsiteX8" fmla="*/ 28343 w 509451"/>
                  <a:gd name="connsiteY8" fmla="*/ 361109 h 459661"/>
                  <a:gd name="connsiteX9" fmla="*/ 0 w 509451"/>
                  <a:gd name="connsiteY9" fmla="*/ 332765 h 459661"/>
                  <a:gd name="connsiteX10" fmla="*/ 0 w 509451"/>
                  <a:gd name="connsiteY10" fmla="*/ 28344 h 459661"/>
                  <a:gd name="connsiteX11" fmla="*/ 28343 w 509451"/>
                  <a:gd name="connsiteY11" fmla="*/ 0 h 459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9451" h="459661">
                    <a:moveTo>
                      <a:pt x="28343" y="0"/>
                    </a:moveTo>
                    <a:lnTo>
                      <a:pt x="481107" y="0"/>
                    </a:lnTo>
                    <a:cubicBezTo>
                      <a:pt x="496761" y="0"/>
                      <a:pt x="509451" y="12690"/>
                      <a:pt x="509451" y="28344"/>
                    </a:cubicBezTo>
                    <a:lnTo>
                      <a:pt x="509451" y="332765"/>
                    </a:lnTo>
                    <a:cubicBezTo>
                      <a:pt x="509451" y="348419"/>
                      <a:pt x="496761" y="361109"/>
                      <a:pt x="481107" y="361109"/>
                    </a:cubicBezTo>
                    <a:lnTo>
                      <a:pt x="313285" y="361109"/>
                    </a:lnTo>
                    <a:lnTo>
                      <a:pt x="256124" y="459661"/>
                    </a:lnTo>
                    <a:lnTo>
                      <a:pt x="198964" y="361109"/>
                    </a:lnTo>
                    <a:lnTo>
                      <a:pt x="28343" y="361109"/>
                    </a:lnTo>
                    <a:cubicBezTo>
                      <a:pt x="12690" y="361109"/>
                      <a:pt x="0" y="348419"/>
                      <a:pt x="0" y="332765"/>
                    </a:cubicBezTo>
                    <a:lnTo>
                      <a:pt x="0" y="28344"/>
                    </a:lnTo>
                    <a:cubicBezTo>
                      <a:pt x="0" y="12690"/>
                      <a:pt x="12690" y="0"/>
                      <a:pt x="28343" y="0"/>
                    </a:cubicBez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8000" anchor="ctr">
                <a:noAutofit/>
              </a:bodyPr>
              <a:lstStyle/>
              <a:p>
                <a:pPr algn="ctr" eaLnBrk="1" fontAlgn="auto" hangingPunct="1">
                  <a:defRPr/>
                </a:pPr>
                <a:r>
                  <a:rPr lang="en-US" altLang="zh-CN" sz="2000" noProof="1" smtClean="0">
                    <a:solidFill>
                      <a:schemeClr val="bg1"/>
                    </a:solidFill>
                    <a:cs typeface="+mn-ea"/>
                    <a:sym typeface="+mn-lt"/>
                  </a:rPr>
                  <a:t>1 Vim/Nano</a:t>
                </a:r>
                <a:endParaRPr lang="zh-CN" altLang="en-US" sz="2000" noProof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11" name="直接连接符 10"/>
              <p:cNvCxnSpPr>
                <a:stCxn id="18" idx="6"/>
              </p:cNvCxnSpPr>
              <p:nvPr/>
            </p:nvCxnSpPr>
            <p:spPr>
              <a:xfrm>
                <a:off x="2325242" y="2538406"/>
                <a:ext cx="1047943" cy="188885"/>
              </a:xfrm>
              <a:prstGeom prst="line">
                <a:avLst/>
              </a:prstGeom>
              <a:ln w="57150">
                <a:solidFill>
                  <a:srgbClr val="4B649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MH_Other_2">
            <a:extLst>
              <a:ext uri="{FF2B5EF4-FFF2-40B4-BE49-F238E27FC236}">
                <a16:creationId xmlns:a16="http://schemas.microsoft.com/office/drawing/2014/main" id="{8791271D-530B-4F48-A602-DD4B464EA15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581234" y="2697975"/>
            <a:ext cx="1405910" cy="869076"/>
          </a:xfrm>
          <a:custGeom>
            <a:avLst/>
            <a:gdLst>
              <a:gd name="connsiteX0" fmla="*/ 28343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3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3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3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3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3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en-US" altLang="zh-CN" sz="2000" noProof="1" smtClean="0">
                <a:solidFill>
                  <a:schemeClr val="bg1"/>
                </a:solidFill>
                <a:cs typeface="+mn-ea"/>
                <a:sym typeface="+mn-lt"/>
              </a:rPr>
              <a:t> Gcc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>
            <a:stCxn id="39" idx="6"/>
          </p:cNvCxnSpPr>
          <p:nvPr/>
        </p:nvCxnSpPr>
        <p:spPr>
          <a:xfrm>
            <a:off x="2288048" y="3567051"/>
            <a:ext cx="1148668" cy="209994"/>
          </a:xfrm>
          <a:prstGeom prst="line">
            <a:avLst/>
          </a:prstGeom>
          <a:ln w="57150">
            <a:solidFill>
              <a:srgbClr val="4B6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H_Other_2">
            <a:extLst>
              <a:ext uri="{FF2B5EF4-FFF2-40B4-BE49-F238E27FC236}">
                <a16:creationId xmlns:a16="http://schemas.microsoft.com/office/drawing/2014/main" id="{8791271D-530B-4F48-A602-DD4B464EA1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81234" y="4353457"/>
            <a:ext cx="1405910" cy="869076"/>
          </a:xfrm>
          <a:custGeom>
            <a:avLst/>
            <a:gdLst>
              <a:gd name="connsiteX0" fmla="*/ 28343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3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3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3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3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3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 smtClean="0">
                <a:solidFill>
                  <a:schemeClr val="bg1"/>
                </a:solidFill>
                <a:cs typeface="+mn-ea"/>
                <a:sym typeface="+mn-lt"/>
              </a:rPr>
              <a:t>3 Makefile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/>
          <p:cNvCxnSpPr>
            <a:stCxn id="41" idx="6"/>
          </p:cNvCxnSpPr>
          <p:nvPr/>
        </p:nvCxnSpPr>
        <p:spPr>
          <a:xfrm>
            <a:off x="2288048" y="5222533"/>
            <a:ext cx="1047943" cy="289816"/>
          </a:xfrm>
          <a:prstGeom prst="line">
            <a:avLst/>
          </a:prstGeom>
          <a:ln w="57150">
            <a:solidFill>
              <a:srgbClr val="4B6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74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文本框 16">
            <a:extLst>
              <a:ext uri="{FF2B5EF4-FFF2-40B4-BE49-F238E27FC236}">
                <a16:creationId xmlns:a16="http://schemas.microsoft.com/office/drawing/2014/main" id="{5049FA32-7E78-4586-86AA-097122DC2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129" y="273403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聚类分组</a:t>
            </a:r>
          </a:p>
        </p:txBody>
      </p:sp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367945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使用</a:t>
            </a:r>
            <a:r>
              <a:rPr lang="en-US" altLang="zh-CN" b="1" dirty="0" err="1" smtClean="0">
                <a:solidFill>
                  <a:srgbClr val="4B649F"/>
                </a:solidFill>
              </a:rPr>
              <a:t>Git</a:t>
            </a:r>
            <a:r>
              <a:rPr lang="zh-CN" altLang="en-US" b="1" dirty="0" smtClean="0">
                <a:solidFill>
                  <a:srgbClr val="4B649F"/>
                </a:solidFill>
              </a:rPr>
              <a:t>提交作业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453231" y="1707457"/>
            <a:ext cx="5666215" cy="4750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Git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是非常流行的版本控制系统失败的版本控制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如右图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存在自动提交脚本，但仍希望大家能够学会相关操作，这是开发中最基本的工具之一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服务器有评测脚本，你的提交会被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自动评测，掌握提交流程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14" y="1646239"/>
            <a:ext cx="3309086" cy="39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25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文本框 16">
            <a:extLst>
              <a:ext uri="{FF2B5EF4-FFF2-40B4-BE49-F238E27FC236}">
                <a16:creationId xmlns:a16="http://schemas.microsoft.com/office/drawing/2014/main" id="{5049FA32-7E78-4586-86AA-097122DC2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129" y="273403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聚类分组</a:t>
            </a:r>
          </a:p>
        </p:txBody>
      </p:sp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367945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课下测试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2452016" y="958991"/>
            <a:ext cx="6158584" cy="4750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Step1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lvl="1" indent="0">
              <a:buNone/>
            </a:pP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 </a:t>
            </a:r>
            <a:r>
              <a:rPr lang="en-US" altLang="zh-CN" sz="28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fibo.c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中使用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c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语言实现输出斐波那契数列前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n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位的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程序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为评测时的输入数据，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(n &gt;= 1)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，输出用空格分隔，例如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1 1 2 3 5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455" y="3626393"/>
            <a:ext cx="9509090" cy="296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9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文本框 16">
            <a:extLst>
              <a:ext uri="{FF2B5EF4-FFF2-40B4-BE49-F238E27FC236}">
                <a16:creationId xmlns:a16="http://schemas.microsoft.com/office/drawing/2014/main" id="{5049FA32-7E78-4586-86AA-097122DC2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129" y="273403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聚类分组</a:t>
            </a:r>
          </a:p>
        </p:txBody>
      </p:sp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367945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课下测试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2452016" y="958991"/>
            <a:ext cx="6158584" cy="4750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Step2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lvl="1" indent="0">
              <a:buNone/>
            </a:pP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完善</a:t>
            </a:r>
            <a:r>
              <a:rPr lang="en-US" altLang="zh-CN" sz="28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Makefile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，要求使用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make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指令可以实现</a:t>
            </a:r>
            <a:r>
              <a:rPr lang="en-US" altLang="zh-CN" sz="28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fibo.c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的编译链接，生成的可执行文件位于</a:t>
            </a:r>
            <a:r>
              <a:rPr lang="en-US" altLang="zh-CN" sz="28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Makefile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所处文件夹下，命名为</a:t>
            </a:r>
            <a:r>
              <a:rPr lang="en-US" altLang="zh-CN" sz="28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fibo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114" y="3554389"/>
            <a:ext cx="8537186" cy="283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91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文本框 16">
            <a:extLst>
              <a:ext uri="{FF2B5EF4-FFF2-40B4-BE49-F238E27FC236}">
                <a16:creationId xmlns:a16="http://schemas.microsoft.com/office/drawing/2014/main" id="{5049FA32-7E78-4586-86AA-097122DC2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129" y="273403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聚类分组</a:t>
            </a:r>
          </a:p>
        </p:txBody>
      </p:sp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367945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课下测试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2077859" y="1646239"/>
            <a:ext cx="7430539" cy="4750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Step3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lvl="1" indent="0">
              <a:buNone/>
            </a:pP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在文件夹 </a:t>
            </a:r>
            <a:r>
              <a:rPr lang="en-US" altLang="zh-CN" sz="28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sh_test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中新建文件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hello_os.sh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，要求通过指令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bash hello_os.sh xxx </a:t>
            </a:r>
            <a:r>
              <a:rPr lang="en-US" altLang="zh-CN" sz="28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xxx.c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可以在 </a:t>
            </a:r>
            <a:r>
              <a:rPr lang="en-US" altLang="zh-CN" sz="28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sh_test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文件夹下创建新文件 </a:t>
            </a:r>
            <a:r>
              <a:rPr lang="en-US" altLang="zh-CN" sz="28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xxx.c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，该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.c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文件的内容为当前目录文本文档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xxx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的第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32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128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512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1024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行的内容提取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45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文本框 16">
            <a:extLst>
              <a:ext uri="{FF2B5EF4-FFF2-40B4-BE49-F238E27FC236}">
                <a16:creationId xmlns:a16="http://schemas.microsoft.com/office/drawing/2014/main" id="{5049FA32-7E78-4586-86AA-097122DC2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129" y="273403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聚类分组</a:t>
            </a:r>
          </a:p>
        </p:txBody>
      </p:sp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367945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使用</a:t>
            </a:r>
            <a:r>
              <a:rPr lang="en-US" altLang="zh-CN" b="1" dirty="0" err="1" smtClean="0">
                <a:solidFill>
                  <a:srgbClr val="4B649F"/>
                </a:solidFill>
              </a:rPr>
              <a:t>Git</a:t>
            </a:r>
            <a:r>
              <a:rPr lang="zh-CN" altLang="en-US" b="1" dirty="0" smtClean="0">
                <a:solidFill>
                  <a:srgbClr val="4B649F"/>
                </a:solidFill>
              </a:rPr>
              <a:t>提交作业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45" y="2580353"/>
            <a:ext cx="11443772" cy="34243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25415" y="1609119"/>
            <a:ext cx="9583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完成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step3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后，执行下列操作，应有对应现象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085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3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4E67C8"/>
      </a:accent6>
      <a:hlink>
        <a:srgbClr val="56C7AA"/>
      </a:hlink>
      <a:folHlink>
        <a:srgbClr val="59A8D1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</TotalTime>
  <Pages>0</Pages>
  <Words>451</Words>
  <Characters>0</Characters>
  <Application>Microsoft Office PowerPoint</Application>
  <DocSecurity>0</DocSecurity>
  <PresentationFormat>宽屏</PresentationFormat>
  <Lines>0</Lines>
  <Paragraphs>73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华文行楷</vt:lpstr>
      <vt:lpstr>华文新魏</vt:lpstr>
      <vt:lpstr>华文中宋</vt:lpstr>
      <vt:lpstr>宋体</vt:lpstr>
      <vt:lpstr>微软雅黑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第一PPT</dc:description>
  <cp:lastModifiedBy>李 思然</cp:lastModifiedBy>
  <cp:revision>269</cp:revision>
  <dcterms:created xsi:type="dcterms:W3CDTF">2016-01-15T03:19:00Z</dcterms:created>
  <dcterms:modified xsi:type="dcterms:W3CDTF">2019-03-03T14:47:04Z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