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6501" autoAdjust="0"/>
  </p:normalViewPr>
  <p:slideViewPr>
    <p:cSldViewPr>
      <p:cViewPr varScale="1">
        <p:scale>
          <a:sx n="71" d="100"/>
          <a:sy n="71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3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61D5-7C1E-43DB-A9ED-457347413EA5}" type="datetimeFigureOut">
              <a:rPr lang="zh-CN" altLang="en-US" smtClean="0"/>
              <a:t>2013/9/4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3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648"/>
            <a:ext cx="277180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报价软件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7559" y="3078252"/>
            <a:ext cx="144016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VPV-P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新品优先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3583" y="26462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①内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3823" y="26462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②外机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7799" y="3078252"/>
            <a:ext cx="144016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根据内机的选择匹配外机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56638" y="5229200"/>
            <a:ext cx="820891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5898" y="3865694"/>
            <a:ext cx="186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客户自行选配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319" y="1950735"/>
            <a:ext cx="143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套餐提案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76256" y="195073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案例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样本图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72055" y="26462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③新品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56031" y="3078252"/>
            <a:ext cx="144016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新风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DS-Air</a:t>
            </a:r>
          </a:p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线控器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707559" y="3726324"/>
            <a:ext cx="1440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707559" y="4374396"/>
            <a:ext cx="1440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7559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3MX/4MX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07559" y="443769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VRV-X</a:t>
            </a:r>
          </a:p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新品优先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07559" y="1926124"/>
            <a:ext cx="1440160" cy="572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两房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别墅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23583" y="14847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①房型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67799" y="1929753"/>
            <a:ext cx="1440160" cy="572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LP/PMX/LMX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83823" y="14884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②系列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8131" y="5301208"/>
            <a:ext cx="3529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需要的素材：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选型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告示的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编写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各套餐案例以及样本设计源文件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室内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外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机的型号以及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价整理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后台思路的整理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908720"/>
            <a:ext cx="143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选型提示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27783" y="836712"/>
            <a:ext cx="576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告知客户大金选型配置的一些基本常识，辅助顾客有针对性的使用软件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283968" y="6021288"/>
            <a:ext cx="4067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759414" y="5850560"/>
            <a:ext cx="0" cy="341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687388" y="5850560"/>
            <a:ext cx="0" cy="341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1942" y="5453935"/>
            <a:ext cx="95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9.17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83968" y="5445224"/>
            <a:ext cx="95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9.12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623492" y="5856821"/>
            <a:ext cx="0" cy="341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48046" y="5445224"/>
            <a:ext cx="95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9.26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7936694" y="5856821"/>
            <a:ext cx="0" cy="341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72800" y="5453935"/>
            <a:ext cx="95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10.17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283968" y="6228020"/>
            <a:ext cx="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提供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202" y="6237312"/>
            <a:ext cx="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提供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64306" y="6228020"/>
            <a:ext cx="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提供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23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60450" y="6237312"/>
            <a:ext cx="9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测试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70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116</Words>
  <Application>Microsoft Office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Fujitsu</dc:creator>
  <cp:lastModifiedBy>Fujitsu</cp:lastModifiedBy>
  <cp:revision>17</cp:revision>
  <dcterms:created xsi:type="dcterms:W3CDTF">2013-09-03T12:48:06Z</dcterms:created>
  <dcterms:modified xsi:type="dcterms:W3CDTF">2013-09-04T08:27:13Z</dcterms:modified>
</cp:coreProperties>
</file>