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9" autoAdjust="0"/>
    <p:restoredTop sz="96501" autoAdjust="0"/>
  </p:normalViewPr>
  <p:slideViewPr>
    <p:cSldViewPr>
      <p:cViewPr varScale="1">
        <p:scale>
          <a:sx n="71" d="100"/>
          <a:sy n="71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2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3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61D5-7C1E-43DB-A9ED-457347413EA5}" type="datetimeFigureOut">
              <a:rPr lang="zh-CN" altLang="en-US" smtClean="0"/>
              <a:t>2013/9/5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A242-3DE4-4C3F-81D1-C5C02B781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3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23928" y="5222258"/>
            <a:ext cx="1584176" cy="115907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2348880"/>
            <a:ext cx="81369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110325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买一个不了解的东西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843808" y="887234"/>
            <a:ext cx="216024" cy="1298177"/>
          </a:xfrm>
          <a:prstGeom prst="leftBrace">
            <a:avLst>
              <a:gd name="adj1" fmla="val 8333"/>
              <a:gd name="adj2" fmla="val 2984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59832" y="911041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①X &lt;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价格范围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②一个定义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③突出点的介绍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④人文细节的介绍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0648"/>
            <a:ext cx="30598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PROSHOP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介绍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犹豫阶段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348880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心动阶段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636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买一个有概念的东西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85467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顾问式的销售服务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2569" y="3998122"/>
            <a:ext cx="4815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23928" y="2893586"/>
            <a:ext cx="0" cy="3487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95736" y="2893586"/>
            <a:ext cx="0" cy="3487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564" y="284599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多样的选购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途径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3998122"/>
            <a:ext cx="150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专业的工事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安装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287146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及时的售后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对应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736" y="52309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传奇的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PROSHOP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117700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通过购买物品的思维引入对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PROSHOP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的说明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400680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充满个性的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空调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92569" y="5222258"/>
            <a:ext cx="4815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5736" y="400641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满意的客户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3928" y="52292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问必答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PROSHOP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九宫格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52292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领先的行业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技术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3868013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PROSHOP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发展至今拥有非常多的特点，之前的介绍都没有系统的整合。显得乱而没有重点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通过九宫格围绕满意的客户出发，将我们出色的渠道、销售、工事、售后、产品、技术、历史、服务围绕在一起。以九宫格展示方便整体记忆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2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14" grpId="0"/>
      <p:bldP spid="2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923928" y="5222258"/>
            <a:ext cx="1584176" cy="115907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348880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心动阶段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636" y="23488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买一个有概念的东西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85467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顾问式的销售服务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2569" y="3998122"/>
            <a:ext cx="4815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23928" y="2893586"/>
            <a:ext cx="0" cy="3487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95736" y="2893586"/>
            <a:ext cx="0" cy="3487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564" y="284599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多样的选购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途径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3998122"/>
            <a:ext cx="150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专业的工事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安装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287146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及时的售后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对应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5736" y="52309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传奇的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PROSHOP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400680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充满个性的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空调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92569" y="5222258"/>
            <a:ext cx="48155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5736" y="400641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满意的客户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3928" y="52292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问必答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PROSHOP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九宫格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52292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领先的行业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技术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3868013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PROSHOP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发展至今拥有非常多的特点，之前的介绍都没有系统的整合。显得乱而没有重点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通过九宫格围绕满意的客户出发，将我们出色的渠道、销售、工事、售后、产品、技术、历史、服务围绕在一起。以九宫格展示方便整体记忆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858" y="404664"/>
            <a:ext cx="351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精神提炼</a:t>
            </a:r>
            <a:endParaRPr lang="en-US" altLang="zh-CN" dirty="0" smtClean="0"/>
          </a:p>
          <a:p>
            <a:r>
              <a:rPr lang="zh-CN" altLang="en-US" dirty="0" smtClean="0"/>
              <a:t>字数</a:t>
            </a:r>
            <a:endParaRPr lang="en-US" altLang="zh-CN" dirty="0" smtClean="0"/>
          </a:p>
          <a:p>
            <a:r>
              <a:rPr lang="zh-CN" altLang="en-US" dirty="0" smtClean="0"/>
              <a:t>有表现的文字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9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14" grpId="0"/>
      <p:bldP spid="28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269</Words>
  <Application>Microsoft Office PowerPoint</Application>
  <PresentationFormat>全屏显示(4:3)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Fujitsu</dc:creator>
  <cp:lastModifiedBy>Fujitsu</cp:lastModifiedBy>
  <cp:revision>30</cp:revision>
  <dcterms:created xsi:type="dcterms:W3CDTF">2013-09-03T12:48:06Z</dcterms:created>
  <dcterms:modified xsi:type="dcterms:W3CDTF">2013-09-05T09:23:41Z</dcterms:modified>
</cp:coreProperties>
</file>