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56" r:id="rId5"/>
    <p:sldId id="261" r:id="rId6"/>
    <p:sldId id="259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576A1-4569-4FDF-A715-4905E3503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FA9005-FB19-4AD3-8B7E-609E4BC8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A1227-11D7-4BD7-ADAC-49627E47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525A02-3C40-4F0A-B29E-E94A835B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35777-AFC4-4689-A80A-64323381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1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31D2-4865-480F-9A94-E28C2B13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98748E-CDBA-4C8A-999D-B246FFDB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165164-B78F-42A8-B4CE-3029E8DC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422AD-A4B2-4801-BE90-A48DE6B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D5C3D-3995-48F3-962E-51397F6D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93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E7E858-53EC-44D2-A825-17FC9129F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8169F-8840-468B-8718-CF63F3CF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0006C0-106D-442A-B9A3-D0DA94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0E48-3E13-435B-8C57-82FA6DF5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63682-0177-43EE-83BA-FE6048BF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4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C24C1-B0D3-40F0-A817-174BEC07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55E25-2D1F-4E43-93E1-2C926B4B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279FA-F780-4934-92B2-FBF5A279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8AA5E-954C-458E-9821-54C699C8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B5152-514F-4E6C-A25C-045CC518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6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E3ECE-DC6B-472E-99DF-B932DE63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B6B340-3AEB-40C2-8EBD-60325285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C235D-F970-4814-A4A1-9E052AC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31E8C-03D7-4787-8165-D6CC02FD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C688B-CC74-4343-AE93-10A7BFCE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8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38BBF-76A6-4CE6-9406-06442BC6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1A5026-03F2-4A77-9187-52B917635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AA98C2-6DC1-45C4-9A67-A64DEAF3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9928EC-F9B2-45AF-B8D2-89876715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297C49-A921-4CDE-AF5D-85AA7626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2ED443-5B9C-4002-AF18-2D15B555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5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762D4-9045-47D3-9FC0-924F077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FEB146-5626-4252-9127-0558E5FD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AAD53-6D9D-4A2D-842C-20C7E8AC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83D553-D36A-4635-AF44-366DD03B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9FF8-8B09-404B-8BD2-800B1822F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1C9A31-70A3-475D-A5E2-22ED9BCB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20A0C4-4BCA-4F8E-8952-B3368324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EECAC5-12A4-46A4-B7E7-7014D4C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6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8B707-540C-44BE-BDC9-9EECEA42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D78423-C35D-4B6D-91D1-73E4D6BE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C64FA6-F3E8-49AC-9F46-0930969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E0AEF3-2711-4343-999B-7A45295D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06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6BC820-DAFB-46E7-8F97-CE4548FE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EC6281-1520-4219-B0CB-75F5D9D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98CF9A-E15A-4C7C-BF68-D99CDAE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4AA85-EC3C-4782-AF3A-EE032890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4650D-13CC-4709-AF89-274178F8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E10499-BE58-4886-8114-57A087BAD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B32E5-EB00-4D62-B19F-3323975A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36907-B7A8-433D-ADFC-61077F40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3610D-1077-46F0-8947-B7ACEEFC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9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94039-A53D-454E-8717-D8B16053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F68168-0ADD-4677-A996-95B46492C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FCE29B-AB47-4F43-806B-05791D56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9CE42F-C0DE-473F-99B5-F031BAA5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4AF0B9-C3EC-4534-8CAA-AD13D7A5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F00AC5-C6AA-4743-9736-5FE973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513CE7-D9C0-4F40-A914-729A8A5B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FB53E8-2D99-435A-BF23-770D933B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76838-7EEB-4615-8687-87E5F0B84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9983-8F5B-4573-8884-BED7ADFC086C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89B4C-80A4-4B17-856B-874CC5106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FB1F5F-8B36-4CAC-971D-68171E610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7846-0452-4511-B35A-588C5AC62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1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4800" dirty="0"/>
              <a:t>ターゲットユーザー</a:t>
            </a:r>
            <a:endParaRPr lang="en-US" altLang="ja-JP" sz="4800" dirty="0"/>
          </a:p>
          <a:p>
            <a:r>
              <a:rPr kumimoji="1" lang="ja-JP" altLang="en-US" sz="4800" dirty="0"/>
              <a:t>　</a:t>
            </a:r>
            <a:r>
              <a:rPr lang="ja-JP" altLang="en-US" sz="3600" dirty="0"/>
              <a:t>津田沼駅周辺でラーメン店を探したいすべての日本人</a:t>
            </a:r>
            <a:endParaRPr lang="en-US" altLang="ja-JP" sz="3600" dirty="0"/>
          </a:p>
          <a:p>
            <a:r>
              <a:rPr lang="en-US" altLang="ja-JP" sz="4800" dirty="0"/>
              <a:t>Web</a:t>
            </a:r>
            <a:r>
              <a:rPr lang="ja-JP" altLang="en-US" sz="4800" dirty="0"/>
              <a:t>ページを作る目的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3600" dirty="0"/>
              <a:t>津田沼駅周辺でラーメン店を探したいすべての日本人の、多様なニーズに応えたい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28687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5746376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4800" dirty="0"/>
              <a:t>サイトマップ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A68C7B-4D18-4964-B750-46175EFFB82C}"/>
              </a:ext>
            </a:extLst>
          </p:cNvPr>
          <p:cNvSpPr/>
          <p:nvPr/>
        </p:nvSpPr>
        <p:spPr>
          <a:xfrm>
            <a:off x="0" y="1281952"/>
            <a:ext cx="3236259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トップページ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712BF7-22E9-4D62-8AA2-80696013C13F}"/>
              </a:ext>
            </a:extLst>
          </p:cNvPr>
          <p:cNvSpPr/>
          <p:nvPr/>
        </p:nvSpPr>
        <p:spPr>
          <a:xfrm>
            <a:off x="3953435" y="1281951"/>
            <a:ext cx="5746376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最寄り検索</a:t>
            </a:r>
            <a:r>
              <a:rPr kumimoji="1" lang="en-US" altLang="ja-JP" sz="3600" dirty="0"/>
              <a:t>(Google Map)</a:t>
            </a:r>
            <a:endParaRPr kumimoji="1" lang="ja-JP" altLang="en-US" sz="3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40B3BB-44AF-4C96-A24C-CE9F1CD2CF5E}"/>
              </a:ext>
            </a:extLst>
          </p:cNvPr>
          <p:cNvSpPr/>
          <p:nvPr/>
        </p:nvSpPr>
        <p:spPr>
          <a:xfrm>
            <a:off x="3953435" y="2720785"/>
            <a:ext cx="3218330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ざっくり検索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8A1C4B-8695-4466-A3D3-6AE3B9192C38}"/>
              </a:ext>
            </a:extLst>
          </p:cNvPr>
          <p:cNvSpPr/>
          <p:nvPr/>
        </p:nvSpPr>
        <p:spPr>
          <a:xfrm>
            <a:off x="7960659" y="3074891"/>
            <a:ext cx="3917575" cy="137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〇〇にオススメ！ページ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318B34-78EA-4BDE-ACBC-B781D8D91219}"/>
              </a:ext>
            </a:extLst>
          </p:cNvPr>
          <p:cNvSpPr/>
          <p:nvPr/>
        </p:nvSpPr>
        <p:spPr>
          <a:xfrm>
            <a:off x="8964" y="2720787"/>
            <a:ext cx="3218330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こだわ</a:t>
            </a:r>
            <a:r>
              <a:rPr kumimoji="1" lang="ja-JP" altLang="en-US" sz="3600" dirty="0"/>
              <a:t>り検索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589E7FB-2FA8-45BD-A357-4AD930DC7A82}"/>
              </a:ext>
            </a:extLst>
          </p:cNvPr>
          <p:cNvSpPr/>
          <p:nvPr/>
        </p:nvSpPr>
        <p:spPr>
          <a:xfrm>
            <a:off x="3406588" y="4159623"/>
            <a:ext cx="3218330" cy="1416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店舗詳細</a:t>
            </a:r>
            <a:endParaRPr lang="en-US" altLang="ja-JP" sz="3600" dirty="0"/>
          </a:p>
          <a:p>
            <a:pPr algn="ctr"/>
            <a:r>
              <a:rPr lang="ja-JP" altLang="en-US" sz="3600" dirty="0"/>
              <a:t>ページ</a:t>
            </a:r>
            <a:endParaRPr kumimoji="1" lang="ja-JP" altLang="en-US" sz="36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D092CC3-42B3-4EEA-AE86-B668AAD55BBA}"/>
              </a:ext>
            </a:extLst>
          </p:cNvPr>
          <p:cNvCxnSpPr>
            <a:stCxn id="15" idx="2"/>
            <a:endCxn id="29" idx="1"/>
          </p:cNvCxnSpPr>
          <p:nvPr/>
        </p:nvCxnSpPr>
        <p:spPr>
          <a:xfrm>
            <a:off x="1618129" y="3429000"/>
            <a:ext cx="1788459" cy="1438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BC1B194-13D7-40E1-9E06-CD09EBDFC39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71765" y="3074892"/>
            <a:ext cx="788894" cy="685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E3E9160-2E8E-45DE-95FD-C8E38FDFE03B}"/>
              </a:ext>
            </a:extLst>
          </p:cNvPr>
          <p:cNvCxnSpPr>
            <a:cxnSpLocks/>
          </p:cNvCxnSpPr>
          <p:nvPr/>
        </p:nvCxnSpPr>
        <p:spPr>
          <a:xfrm>
            <a:off x="3254190" y="1990164"/>
            <a:ext cx="699245" cy="7306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0F012B-AEB6-4BBE-9429-292A44BD7CB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236259" y="1636058"/>
            <a:ext cx="71717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F70903F-BC37-4469-88B6-7C0415FC4E4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618129" y="1990165"/>
            <a:ext cx="1" cy="7306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1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5746376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4800" dirty="0"/>
              <a:t>サイトマップ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A68C7B-4D18-4964-B750-46175EFFB82C}"/>
              </a:ext>
            </a:extLst>
          </p:cNvPr>
          <p:cNvSpPr/>
          <p:nvPr/>
        </p:nvSpPr>
        <p:spPr>
          <a:xfrm>
            <a:off x="0" y="1281952"/>
            <a:ext cx="3236259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トップページ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712BF7-22E9-4D62-8AA2-80696013C13F}"/>
              </a:ext>
            </a:extLst>
          </p:cNvPr>
          <p:cNvSpPr/>
          <p:nvPr/>
        </p:nvSpPr>
        <p:spPr>
          <a:xfrm>
            <a:off x="8274424" y="977172"/>
            <a:ext cx="3917575" cy="131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最寄り検索</a:t>
            </a:r>
            <a:r>
              <a:rPr kumimoji="1" lang="en-US" altLang="ja-JP" sz="3600" dirty="0"/>
              <a:t>(Google Map)</a:t>
            </a:r>
            <a:endParaRPr kumimoji="1" lang="ja-JP" altLang="en-US" sz="3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40B3BB-44AF-4C96-A24C-CE9F1CD2CF5E}"/>
              </a:ext>
            </a:extLst>
          </p:cNvPr>
          <p:cNvSpPr/>
          <p:nvPr/>
        </p:nvSpPr>
        <p:spPr>
          <a:xfrm>
            <a:off x="8973670" y="3455890"/>
            <a:ext cx="3218330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ざっくり検索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8A1C4B-8695-4466-A3D3-6AE3B9192C38}"/>
              </a:ext>
            </a:extLst>
          </p:cNvPr>
          <p:cNvSpPr/>
          <p:nvPr/>
        </p:nvSpPr>
        <p:spPr>
          <a:xfrm>
            <a:off x="8426827" y="6320118"/>
            <a:ext cx="3765173" cy="537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〇〇にオススメ！ページ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318B34-78EA-4BDE-ACBC-B781D8D91219}"/>
              </a:ext>
            </a:extLst>
          </p:cNvPr>
          <p:cNvSpPr/>
          <p:nvPr/>
        </p:nvSpPr>
        <p:spPr>
          <a:xfrm>
            <a:off x="17929" y="3469991"/>
            <a:ext cx="3218330" cy="708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こだわ</a:t>
            </a:r>
            <a:r>
              <a:rPr kumimoji="1" lang="ja-JP" altLang="en-US" sz="3600" dirty="0"/>
              <a:t>り検索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589E7FB-2FA8-45BD-A357-4AD930DC7A82}"/>
              </a:ext>
            </a:extLst>
          </p:cNvPr>
          <p:cNvSpPr/>
          <p:nvPr/>
        </p:nvSpPr>
        <p:spPr>
          <a:xfrm>
            <a:off x="17929" y="5441574"/>
            <a:ext cx="3218330" cy="1416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店舗詳細</a:t>
            </a:r>
            <a:endParaRPr lang="en-US" altLang="ja-JP" sz="3600" dirty="0"/>
          </a:p>
          <a:p>
            <a:pPr algn="ctr"/>
            <a:r>
              <a:rPr lang="ja-JP" altLang="en-US" sz="3600" dirty="0"/>
              <a:t>ページ</a:t>
            </a:r>
            <a:endParaRPr kumimoji="1" lang="ja-JP" altLang="en-US" sz="36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D092CC3-42B3-4EEA-AE86-B668AAD55BBA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627094" y="4178204"/>
            <a:ext cx="0" cy="1263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BC1B194-13D7-40E1-9E06-CD09EBDFC39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582835" y="4164103"/>
            <a:ext cx="0" cy="10443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E3E9160-2E8E-45DE-95FD-C8E38FDFE03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8331" y="1990161"/>
            <a:ext cx="7364504" cy="1465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0F012B-AEB6-4BBE-9429-292A44BD7CB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236259" y="1636054"/>
            <a:ext cx="5038165" cy="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F70903F-BC37-4469-88B6-7C0415FC4E4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618130" y="1990165"/>
            <a:ext cx="8964" cy="1479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D8CED83-9657-4650-8AC6-61FA9357557E}"/>
              </a:ext>
            </a:extLst>
          </p:cNvPr>
          <p:cNvSpPr/>
          <p:nvPr/>
        </p:nvSpPr>
        <p:spPr>
          <a:xfrm>
            <a:off x="377623" y="2168196"/>
            <a:ext cx="2498941" cy="712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右下のこだわり検索ボタンをクリック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83F4D21-41BE-406E-9C69-FD360A844FB7}"/>
              </a:ext>
            </a:extLst>
          </p:cNvPr>
          <p:cNvSpPr/>
          <p:nvPr/>
        </p:nvSpPr>
        <p:spPr>
          <a:xfrm>
            <a:off x="5223047" y="1280039"/>
            <a:ext cx="2498941" cy="712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右上の最寄り検索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ボタンをクリック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841E7D-4FBE-400D-A066-7E7F120E1C92}"/>
              </a:ext>
            </a:extLst>
          </p:cNvPr>
          <p:cNvSpPr/>
          <p:nvPr/>
        </p:nvSpPr>
        <p:spPr>
          <a:xfrm>
            <a:off x="5223046" y="2212032"/>
            <a:ext cx="2498941" cy="712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右のざっくり検索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ボタンをクリック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67ADA50-A6BE-4B1E-A742-53F78F1F103F}"/>
              </a:ext>
            </a:extLst>
          </p:cNvPr>
          <p:cNvSpPr/>
          <p:nvPr/>
        </p:nvSpPr>
        <p:spPr>
          <a:xfrm>
            <a:off x="7557799" y="4300491"/>
            <a:ext cx="2831741" cy="712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〇〇にオススメ！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の中から一つクリック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AD12ED2-9D46-4098-9355-B180DE9B0C65}"/>
              </a:ext>
            </a:extLst>
          </p:cNvPr>
          <p:cNvSpPr/>
          <p:nvPr/>
        </p:nvSpPr>
        <p:spPr>
          <a:xfrm>
            <a:off x="377623" y="4348500"/>
            <a:ext cx="2498941" cy="712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検索結果の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パネルをクリック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110E38C-5283-4503-8F62-34E608A82AA3}"/>
              </a:ext>
            </a:extLst>
          </p:cNvPr>
          <p:cNvSpPr/>
          <p:nvPr/>
        </p:nvSpPr>
        <p:spPr>
          <a:xfrm>
            <a:off x="8426826" y="5764307"/>
            <a:ext cx="3765173" cy="537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〇〇にオススメ！ページ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CF7F037-F724-472B-B7B5-A1223EE2D66F}"/>
              </a:ext>
            </a:extLst>
          </p:cNvPr>
          <p:cNvSpPr/>
          <p:nvPr/>
        </p:nvSpPr>
        <p:spPr>
          <a:xfrm>
            <a:off x="8426827" y="5208496"/>
            <a:ext cx="3765173" cy="537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〇〇にオススメ！ページ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7ADA48B-2623-4BFC-B091-48ED13331C84}"/>
              </a:ext>
            </a:extLst>
          </p:cNvPr>
          <p:cNvSpPr/>
          <p:nvPr/>
        </p:nvSpPr>
        <p:spPr>
          <a:xfrm>
            <a:off x="4565005" y="6320118"/>
            <a:ext cx="3765173" cy="537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〇〇にオススメ！ページ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6D0688D-56E1-4D78-AA4E-2D5688C33A1D}"/>
              </a:ext>
            </a:extLst>
          </p:cNvPr>
          <p:cNvSpPr/>
          <p:nvPr/>
        </p:nvSpPr>
        <p:spPr>
          <a:xfrm>
            <a:off x="4565004" y="5764307"/>
            <a:ext cx="3765173" cy="537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〇〇にオススメ！ページ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6676D99-B997-41D0-8B8E-CAC6C9D336A3}"/>
              </a:ext>
            </a:extLst>
          </p:cNvPr>
          <p:cNvSpPr/>
          <p:nvPr/>
        </p:nvSpPr>
        <p:spPr>
          <a:xfrm>
            <a:off x="4565005" y="5208496"/>
            <a:ext cx="3765173" cy="5378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〇〇にオススメ！ページ</a:t>
            </a:r>
          </a:p>
        </p:txBody>
      </p:sp>
    </p:spTree>
    <p:extLst>
      <p:ext uri="{BB962C8B-B14F-4D97-AF65-F5344CB8AC3E}">
        <p14:creationId xmlns:p14="http://schemas.microsoft.com/office/powerpoint/2010/main" val="23280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555812"/>
            <a:ext cx="5746376" cy="5746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4800" dirty="0"/>
              <a:t>トップページ</a:t>
            </a:r>
            <a:endParaRPr kumimoji="1" lang="en-US" altLang="ja-JP" sz="4800" dirty="0"/>
          </a:p>
          <a:p>
            <a:pPr algn="ctr"/>
            <a:r>
              <a:rPr kumimoji="1" lang="ja-JP" altLang="en-US" sz="4800" dirty="0"/>
              <a:t>津田沼駅周辺の</a:t>
            </a:r>
            <a:endParaRPr kumimoji="1" lang="en-US" altLang="ja-JP" sz="4800" dirty="0"/>
          </a:p>
          <a:p>
            <a:pPr algn="ctr"/>
            <a:r>
              <a:rPr lang="ja-JP" altLang="en-US" sz="4800" dirty="0"/>
              <a:t>ラーメン検索</a:t>
            </a:r>
            <a:endParaRPr lang="en-US" altLang="ja-JP" sz="4800" dirty="0"/>
          </a:p>
          <a:p>
            <a:pPr algn="ctr"/>
            <a:r>
              <a:rPr kumimoji="1" lang="ja-JP" altLang="en-US" sz="4800" dirty="0"/>
              <a:t>サイト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A68C7B-4D18-4964-B750-46175EFFB82C}"/>
              </a:ext>
            </a:extLst>
          </p:cNvPr>
          <p:cNvSpPr/>
          <p:nvPr/>
        </p:nvSpPr>
        <p:spPr>
          <a:xfrm>
            <a:off x="6445624" y="555813"/>
            <a:ext cx="5746376" cy="1452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/>
              <a:t>最寄り検索</a:t>
            </a:r>
            <a:endParaRPr lang="en-US" altLang="ja-JP" sz="4400" dirty="0"/>
          </a:p>
          <a:p>
            <a:r>
              <a:rPr lang="ja-JP" altLang="en-US" sz="2800" dirty="0"/>
              <a:t>最寄りの店を検索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8654DD-4C51-4E81-A94E-24AE320FA38B}"/>
              </a:ext>
            </a:extLst>
          </p:cNvPr>
          <p:cNvSpPr/>
          <p:nvPr/>
        </p:nvSpPr>
        <p:spPr>
          <a:xfrm>
            <a:off x="6445624" y="2698376"/>
            <a:ext cx="5746376" cy="1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/>
              <a:t>ざっくり検索</a:t>
            </a:r>
          </a:p>
          <a:p>
            <a:r>
              <a:rPr kumimoji="1" lang="ja-JP" altLang="en-US" sz="2800" dirty="0"/>
              <a:t>オススメの店を紹介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FD280F-FE5A-4B95-B161-32F73D5ECDC1}"/>
              </a:ext>
            </a:extLst>
          </p:cNvPr>
          <p:cNvSpPr/>
          <p:nvPr/>
        </p:nvSpPr>
        <p:spPr>
          <a:xfrm>
            <a:off x="6445624" y="4849905"/>
            <a:ext cx="5746376" cy="1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dirty="0"/>
              <a:t>こだわり検索</a:t>
            </a:r>
          </a:p>
          <a:p>
            <a:r>
              <a:rPr lang="ja-JP" altLang="en-US" sz="2800" dirty="0"/>
              <a:t>選択した麺やスープから店を検索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07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6096000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4800" dirty="0"/>
              <a:t>最寄り検索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A68C7B-4D18-4964-B750-46175EFFB82C}"/>
              </a:ext>
            </a:extLst>
          </p:cNvPr>
          <p:cNvSpPr/>
          <p:nvPr/>
        </p:nvSpPr>
        <p:spPr>
          <a:xfrm>
            <a:off x="0" y="1281952"/>
            <a:ext cx="12192000" cy="5169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Google Map</a:t>
            </a:r>
          </a:p>
          <a:p>
            <a:pPr algn="ctr"/>
            <a:r>
              <a:rPr lang="ja-JP" altLang="en-US" sz="4800" dirty="0"/>
              <a:t>検索結果「ラーメン」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20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8256494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4800" dirty="0"/>
              <a:t>ざっくり検索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A68C7B-4D18-4964-B750-46175EFFB82C}"/>
              </a:ext>
            </a:extLst>
          </p:cNvPr>
          <p:cNvSpPr/>
          <p:nvPr/>
        </p:nvSpPr>
        <p:spPr>
          <a:xfrm>
            <a:off x="0" y="1281952"/>
            <a:ext cx="5746376" cy="1452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/>
              <a:t>男子学生にオススメ！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8654DD-4C51-4E81-A94E-24AE320FA38B}"/>
              </a:ext>
            </a:extLst>
          </p:cNvPr>
          <p:cNvSpPr/>
          <p:nvPr/>
        </p:nvSpPr>
        <p:spPr>
          <a:xfrm>
            <a:off x="6445624" y="1281953"/>
            <a:ext cx="5746376" cy="1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/>
              <a:t>女大学生にオススメ！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C4ABAD-803B-4DFC-8ED1-BFA9808F7038}"/>
              </a:ext>
            </a:extLst>
          </p:cNvPr>
          <p:cNvSpPr/>
          <p:nvPr/>
        </p:nvSpPr>
        <p:spPr>
          <a:xfrm>
            <a:off x="0" y="3182469"/>
            <a:ext cx="5746376" cy="1452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/>
              <a:t>サラリーマンにオススメ！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C963F0-19AB-4857-9FC1-C512D4A631C4}"/>
              </a:ext>
            </a:extLst>
          </p:cNvPr>
          <p:cNvSpPr/>
          <p:nvPr/>
        </p:nvSpPr>
        <p:spPr>
          <a:xfrm>
            <a:off x="6445624" y="3182470"/>
            <a:ext cx="5746376" cy="1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/>
              <a:t>OL</a:t>
            </a:r>
            <a:r>
              <a:rPr lang="ja-JP" altLang="en-US" sz="3200" dirty="0"/>
              <a:t>にオススメ！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5E5F99-28A7-4342-B804-627FFF14F398}"/>
              </a:ext>
            </a:extLst>
          </p:cNvPr>
          <p:cNvSpPr/>
          <p:nvPr/>
        </p:nvSpPr>
        <p:spPr>
          <a:xfrm>
            <a:off x="0" y="5082986"/>
            <a:ext cx="5746376" cy="1452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観光客</a:t>
            </a:r>
            <a:r>
              <a:rPr kumimoji="1" lang="ja-JP" altLang="en-US" sz="3600" dirty="0"/>
              <a:t>にオススメ！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078301-8B7C-4F52-9EAA-962948BD3230}"/>
              </a:ext>
            </a:extLst>
          </p:cNvPr>
          <p:cNvSpPr/>
          <p:nvPr/>
        </p:nvSpPr>
        <p:spPr>
          <a:xfrm>
            <a:off x="6445624" y="5082987"/>
            <a:ext cx="5746376" cy="1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/>
              <a:t>ご老人にオススメ！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4E73F7-676F-4B02-AC4F-CD790D81951D}"/>
              </a:ext>
            </a:extLst>
          </p:cNvPr>
          <p:cNvSpPr/>
          <p:nvPr/>
        </p:nvSpPr>
        <p:spPr>
          <a:xfrm>
            <a:off x="8875058" y="134471"/>
            <a:ext cx="3209365" cy="699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3200" dirty="0"/>
              <a:t>ランダムボタン</a:t>
            </a:r>
          </a:p>
        </p:txBody>
      </p:sp>
    </p:spTree>
    <p:extLst>
      <p:ext uri="{BB962C8B-B14F-4D97-AF65-F5344CB8AC3E}">
        <p14:creationId xmlns:p14="http://schemas.microsoft.com/office/powerpoint/2010/main" val="233491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5746376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4800" dirty="0"/>
              <a:t>こだわり検索</a:t>
            </a:r>
            <a:endParaRPr lang="en-US" altLang="ja-JP" sz="4800" dirty="0"/>
          </a:p>
          <a:p>
            <a:pPr algn="ctr"/>
            <a:r>
              <a:rPr kumimoji="1" lang="ja-JP" altLang="en-US" sz="4800" dirty="0"/>
              <a:t>サイト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607379-6FF6-4D7A-92D3-7EF178922426}"/>
              </a:ext>
            </a:extLst>
          </p:cNvPr>
          <p:cNvSpPr/>
          <p:nvPr/>
        </p:nvSpPr>
        <p:spPr>
          <a:xfrm>
            <a:off x="0" y="1281952"/>
            <a:ext cx="1792941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スープ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0F3A97-61B3-4808-8FC8-E75E70F24604}"/>
              </a:ext>
            </a:extLst>
          </p:cNvPr>
          <p:cNvSpPr/>
          <p:nvPr/>
        </p:nvSpPr>
        <p:spPr>
          <a:xfrm>
            <a:off x="2501154" y="1281951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醤油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FBFE9D-CDA0-4E53-A880-225FA7FE791A}"/>
              </a:ext>
            </a:extLst>
          </p:cNvPr>
          <p:cNvSpPr/>
          <p:nvPr/>
        </p:nvSpPr>
        <p:spPr>
          <a:xfrm>
            <a:off x="4240307" y="1281951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味噌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77DA59-6891-4ACA-9CE2-A624FA3E3271}"/>
              </a:ext>
            </a:extLst>
          </p:cNvPr>
          <p:cNvSpPr/>
          <p:nvPr/>
        </p:nvSpPr>
        <p:spPr>
          <a:xfrm>
            <a:off x="5979460" y="1281951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豚骨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49925D3-0121-452F-8F74-6773995978C0}"/>
              </a:ext>
            </a:extLst>
          </p:cNvPr>
          <p:cNvSpPr/>
          <p:nvPr/>
        </p:nvSpPr>
        <p:spPr>
          <a:xfrm>
            <a:off x="7718613" y="1281950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魚介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6315612-251B-42E9-BFAE-095F326C1C4B}"/>
              </a:ext>
            </a:extLst>
          </p:cNvPr>
          <p:cNvSpPr/>
          <p:nvPr/>
        </p:nvSpPr>
        <p:spPr>
          <a:xfrm>
            <a:off x="9457766" y="1281950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err="1"/>
              <a:t>etc</a:t>
            </a:r>
            <a:r>
              <a:rPr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A96A0EF-178F-439A-9976-3C79764096A6}"/>
              </a:ext>
            </a:extLst>
          </p:cNvPr>
          <p:cNvSpPr/>
          <p:nvPr/>
        </p:nvSpPr>
        <p:spPr>
          <a:xfrm>
            <a:off x="0" y="2075325"/>
            <a:ext cx="1792941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脂の量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7DFF84D-78B9-45DA-8265-AD5FB9B794A9}"/>
              </a:ext>
            </a:extLst>
          </p:cNvPr>
          <p:cNvSpPr/>
          <p:nvPr/>
        </p:nvSpPr>
        <p:spPr>
          <a:xfrm>
            <a:off x="2501154" y="2075324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こってり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03AB8AD-09B8-4875-A042-9616018FBBB7}"/>
              </a:ext>
            </a:extLst>
          </p:cNvPr>
          <p:cNvSpPr/>
          <p:nvPr/>
        </p:nvSpPr>
        <p:spPr>
          <a:xfrm>
            <a:off x="4240307" y="2075324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普通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9BC007-A746-496D-9B52-C7DC49749F41}"/>
              </a:ext>
            </a:extLst>
          </p:cNvPr>
          <p:cNvSpPr/>
          <p:nvPr/>
        </p:nvSpPr>
        <p:spPr>
          <a:xfrm>
            <a:off x="5979460" y="2075324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あっさり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584806-4DA5-4A2F-92A0-48D1140CAC23}"/>
              </a:ext>
            </a:extLst>
          </p:cNvPr>
          <p:cNvSpPr/>
          <p:nvPr/>
        </p:nvSpPr>
        <p:spPr>
          <a:xfrm>
            <a:off x="0" y="2868697"/>
            <a:ext cx="2196353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麺の太さ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2E66D1-B254-4D92-896D-1669706FA689}"/>
              </a:ext>
            </a:extLst>
          </p:cNvPr>
          <p:cNvSpPr/>
          <p:nvPr/>
        </p:nvSpPr>
        <p:spPr>
          <a:xfrm>
            <a:off x="2501154" y="2868696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太め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B3A046A-86F9-43FD-9A8C-20DE141EB0CD}"/>
              </a:ext>
            </a:extLst>
          </p:cNvPr>
          <p:cNvSpPr/>
          <p:nvPr/>
        </p:nvSpPr>
        <p:spPr>
          <a:xfrm>
            <a:off x="4240307" y="2868696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普通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BBA2074-76A0-4775-B135-14FFFAD230F6}"/>
              </a:ext>
            </a:extLst>
          </p:cNvPr>
          <p:cNvSpPr/>
          <p:nvPr/>
        </p:nvSpPr>
        <p:spPr>
          <a:xfrm>
            <a:off x="5979460" y="2868696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細め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31B338-FE39-4431-92EA-7A6A831D84BB}"/>
              </a:ext>
            </a:extLst>
          </p:cNvPr>
          <p:cNvSpPr/>
          <p:nvPr/>
        </p:nvSpPr>
        <p:spPr>
          <a:xfrm>
            <a:off x="0" y="3662068"/>
            <a:ext cx="2196353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麺の固さ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7B05CEE-8BE4-41C3-980D-90BD0210E70B}"/>
              </a:ext>
            </a:extLst>
          </p:cNvPr>
          <p:cNvSpPr/>
          <p:nvPr/>
        </p:nvSpPr>
        <p:spPr>
          <a:xfrm>
            <a:off x="2501154" y="3662067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固め</a:t>
            </a:r>
            <a:endParaRPr kumimoji="1" lang="ja-JP" altLang="en-US" sz="3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2F5BCC0-27EE-405B-A9D0-624CC0ED037E}"/>
              </a:ext>
            </a:extLst>
          </p:cNvPr>
          <p:cNvSpPr/>
          <p:nvPr/>
        </p:nvSpPr>
        <p:spPr>
          <a:xfrm>
            <a:off x="4240307" y="3662067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普通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EDF839A-F99B-48CC-AC67-AFB545E91F88}"/>
              </a:ext>
            </a:extLst>
          </p:cNvPr>
          <p:cNvSpPr/>
          <p:nvPr/>
        </p:nvSpPr>
        <p:spPr>
          <a:xfrm>
            <a:off x="5979460" y="3662067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柔め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2F9EED-3783-440E-985A-4F18B32CB920}"/>
              </a:ext>
            </a:extLst>
          </p:cNvPr>
          <p:cNvSpPr/>
          <p:nvPr/>
        </p:nvSpPr>
        <p:spPr>
          <a:xfrm>
            <a:off x="0" y="4455444"/>
            <a:ext cx="1792941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値段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F726F00-311B-46A8-81A3-B68F7A2E73D2}"/>
              </a:ext>
            </a:extLst>
          </p:cNvPr>
          <p:cNvSpPr/>
          <p:nvPr/>
        </p:nvSpPr>
        <p:spPr>
          <a:xfrm>
            <a:off x="2501154" y="4455443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高め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E731119-2791-4F2D-BEE3-C0F674288870}"/>
              </a:ext>
            </a:extLst>
          </p:cNvPr>
          <p:cNvSpPr/>
          <p:nvPr/>
        </p:nvSpPr>
        <p:spPr>
          <a:xfrm>
            <a:off x="4240307" y="4455443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普通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0782FA0-6F53-44A5-BC06-0417A5CB379B}"/>
              </a:ext>
            </a:extLst>
          </p:cNvPr>
          <p:cNvSpPr/>
          <p:nvPr/>
        </p:nvSpPr>
        <p:spPr>
          <a:xfrm>
            <a:off x="5979460" y="4455443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安め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73341-09EF-499A-AE2C-32998C38F009}"/>
              </a:ext>
            </a:extLst>
          </p:cNvPr>
          <p:cNvSpPr/>
          <p:nvPr/>
        </p:nvSpPr>
        <p:spPr>
          <a:xfrm>
            <a:off x="0" y="5248819"/>
            <a:ext cx="1792941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系統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AD0CEB-79EF-42B3-863A-01C54A499D9E}"/>
              </a:ext>
            </a:extLst>
          </p:cNvPr>
          <p:cNvSpPr/>
          <p:nvPr/>
        </p:nvSpPr>
        <p:spPr>
          <a:xfrm>
            <a:off x="2501154" y="5248818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家系</a:t>
            </a:r>
            <a:endParaRPr kumimoji="1" lang="ja-JP" altLang="en-US" sz="3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A58F763-1BBB-4394-9555-B4FA7C332509}"/>
              </a:ext>
            </a:extLst>
          </p:cNvPr>
          <p:cNvSpPr/>
          <p:nvPr/>
        </p:nvSpPr>
        <p:spPr>
          <a:xfrm>
            <a:off x="4240307" y="5248818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次郎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B5759DD-3D1D-430A-B0B9-451ED3B61930}"/>
              </a:ext>
            </a:extLst>
          </p:cNvPr>
          <p:cNvSpPr/>
          <p:nvPr/>
        </p:nvSpPr>
        <p:spPr>
          <a:xfrm>
            <a:off x="0" y="6042193"/>
            <a:ext cx="1792941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その他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0B6ED97-9E6C-4D71-85E7-9A1D1EC9C1D8}"/>
              </a:ext>
            </a:extLst>
          </p:cNvPr>
          <p:cNvSpPr/>
          <p:nvPr/>
        </p:nvSpPr>
        <p:spPr>
          <a:xfrm>
            <a:off x="2501154" y="6042192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麺類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DF9C9D-D571-4FAB-A3DA-BF53D273D003}"/>
              </a:ext>
            </a:extLst>
          </p:cNvPr>
          <p:cNvSpPr/>
          <p:nvPr/>
        </p:nvSpPr>
        <p:spPr>
          <a:xfrm>
            <a:off x="4240307" y="6042192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映える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AA476D-184D-4A75-8DD8-6D05B03CB169}"/>
              </a:ext>
            </a:extLst>
          </p:cNvPr>
          <p:cNvSpPr/>
          <p:nvPr/>
        </p:nvSpPr>
        <p:spPr>
          <a:xfrm>
            <a:off x="5979460" y="6042192"/>
            <a:ext cx="1434352" cy="690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特殊</a:t>
            </a:r>
          </a:p>
        </p:txBody>
      </p:sp>
    </p:spTree>
    <p:extLst>
      <p:ext uri="{BB962C8B-B14F-4D97-AF65-F5344CB8AC3E}">
        <p14:creationId xmlns:p14="http://schemas.microsoft.com/office/powerpoint/2010/main" val="41156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5746376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4800" dirty="0"/>
              <a:t>こだわり検索</a:t>
            </a:r>
            <a:r>
              <a:rPr lang="en-US" altLang="ja-JP" sz="4800" dirty="0"/>
              <a:t>-</a:t>
            </a:r>
            <a:r>
              <a:rPr lang="ja-JP" altLang="en-US" sz="4800" dirty="0"/>
              <a:t>結果</a:t>
            </a:r>
            <a:endParaRPr lang="en-US" altLang="ja-JP" sz="4800" dirty="0"/>
          </a:p>
          <a:p>
            <a:pPr algn="ctr"/>
            <a:r>
              <a:rPr kumimoji="1" lang="ja-JP" altLang="en-US" sz="4800" dirty="0"/>
              <a:t>サイト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57638AA-D90F-4D7B-913D-3F0F9A48F4AE}"/>
              </a:ext>
            </a:extLst>
          </p:cNvPr>
          <p:cNvGrpSpPr/>
          <p:nvPr/>
        </p:nvGrpSpPr>
        <p:grpSpPr>
          <a:xfrm>
            <a:off x="0" y="1281952"/>
            <a:ext cx="5943600" cy="2147048"/>
            <a:chOff x="0" y="1281952"/>
            <a:chExt cx="5943600" cy="214704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F5877CB-D943-4296-A04A-4344CCC6802D}"/>
                </a:ext>
              </a:extLst>
            </p:cNvPr>
            <p:cNvSpPr/>
            <p:nvPr/>
          </p:nvSpPr>
          <p:spPr>
            <a:xfrm>
              <a:off x="0" y="1281952"/>
              <a:ext cx="5943600" cy="2147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3600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7D52C07-5908-46C7-A27B-3E2275F35A52}"/>
                </a:ext>
              </a:extLst>
            </p:cNvPr>
            <p:cNvSpPr/>
            <p:nvPr/>
          </p:nvSpPr>
          <p:spPr>
            <a:xfrm>
              <a:off x="107576" y="1411942"/>
              <a:ext cx="1918447" cy="1882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7C4F7AC-9F54-43FC-872E-0602A28624FF}"/>
                </a:ext>
              </a:extLst>
            </p:cNvPr>
            <p:cNvSpPr/>
            <p:nvPr/>
          </p:nvSpPr>
          <p:spPr>
            <a:xfrm>
              <a:off x="2079812" y="1411942"/>
              <a:ext cx="3756212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3600" dirty="0">
                  <a:solidFill>
                    <a:schemeClr val="tx1"/>
                  </a:solidFill>
                </a:rPr>
                <a:t>店名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8973C47-9DB7-4183-AC5B-76555C405478}"/>
                </a:ext>
              </a:extLst>
            </p:cNvPr>
            <p:cNvSpPr/>
            <p:nvPr/>
          </p:nvSpPr>
          <p:spPr>
            <a:xfrm>
              <a:off x="2079812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距離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1BAD657-2FF6-4D5B-B8A1-F9AC69D60505}"/>
                </a:ext>
              </a:extLst>
            </p:cNvPr>
            <p:cNvSpPr/>
            <p:nvPr/>
          </p:nvSpPr>
          <p:spPr>
            <a:xfrm>
              <a:off x="2079812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方角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D1A0152-3320-46A0-AF4F-B7F360A92682}"/>
                </a:ext>
              </a:extLst>
            </p:cNvPr>
            <p:cNvSpPr/>
            <p:nvPr/>
          </p:nvSpPr>
          <p:spPr>
            <a:xfrm>
              <a:off x="2761130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脂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2D79AF1-95B3-4971-B3BB-225AEA3A578A}"/>
                </a:ext>
              </a:extLst>
            </p:cNvPr>
            <p:cNvSpPr/>
            <p:nvPr/>
          </p:nvSpPr>
          <p:spPr>
            <a:xfrm>
              <a:off x="2761130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値段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F098D6B-373F-42F5-87C2-A4F2C301755F}"/>
                </a:ext>
              </a:extLst>
            </p:cNvPr>
            <p:cNvSpPr/>
            <p:nvPr/>
          </p:nvSpPr>
          <p:spPr>
            <a:xfrm>
              <a:off x="3442448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麺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6E841140-9945-4911-A744-E771CC274650}"/>
                </a:ext>
              </a:extLst>
            </p:cNvPr>
            <p:cNvSpPr/>
            <p:nvPr/>
          </p:nvSpPr>
          <p:spPr>
            <a:xfrm>
              <a:off x="3442448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系統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等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B7C6607-F7A5-4CA3-B344-B9062F238D63}"/>
                </a:ext>
              </a:extLst>
            </p:cNvPr>
            <p:cNvSpPr/>
            <p:nvPr/>
          </p:nvSpPr>
          <p:spPr>
            <a:xfrm>
              <a:off x="4123766" y="2064288"/>
              <a:ext cx="1712258" cy="1230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スープ等</a:t>
              </a:r>
              <a:endParaRPr lang="en-US" altLang="ja-JP" sz="2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店の</a:t>
              </a:r>
              <a:r>
                <a:rPr kumimoji="1" lang="ja-JP" altLang="en-US" sz="2400" dirty="0">
                  <a:solidFill>
                    <a:schemeClr val="tx1"/>
                  </a:solidFill>
                </a:rPr>
                <a:t>情報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FF5DC3C-3B0D-46CF-A861-68247D8D3FDD}"/>
              </a:ext>
            </a:extLst>
          </p:cNvPr>
          <p:cNvGrpSpPr/>
          <p:nvPr/>
        </p:nvGrpSpPr>
        <p:grpSpPr>
          <a:xfrm>
            <a:off x="6248400" y="1281952"/>
            <a:ext cx="5943600" cy="2147048"/>
            <a:chOff x="0" y="1281952"/>
            <a:chExt cx="5943600" cy="2147048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1409DA4-81C1-4693-8674-FADB8A67C2AD}"/>
                </a:ext>
              </a:extLst>
            </p:cNvPr>
            <p:cNvSpPr/>
            <p:nvPr/>
          </p:nvSpPr>
          <p:spPr>
            <a:xfrm>
              <a:off x="0" y="1281952"/>
              <a:ext cx="5943600" cy="2147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36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18B20F84-66B6-4EEC-ACEA-29C8E11EE320}"/>
                </a:ext>
              </a:extLst>
            </p:cNvPr>
            <p:cNvSpPr/>
            <p:nvPr/>
          </p:nvSpPr>
          <p:spPr>
            <a:xfrm>
              <a:off x="107576" y="1411942"/>
              <a:ext cx="1918447" cy="1882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A799AAD-7335-4F8F-84CF-4E0E75B16D72}"/>
                </a:ext>
              </a:extLst>
            </p:cNvPr>
            <p:cNvSpPr/>
            <p:nvPr/>
          </p:nvSpPr>
          <p:spPr>
            <a:xfrm>
              <a:off x="2079812" y="1411942"/>
              <a:ext cx="3756212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3600" dirty="0">
                  <a:solidFill>
                    <a:schemeClr val="tx1"/>
                  </a:solidFill>
                </a:rPr>
                <a:t>店名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D225BF3-436F-4906-B74B-1259D66D6738}"/>
                </a:ext>
              </a:extLst>
            </p:cNvPr>
            <p:cNvSpPr/>
            <p:nvPr/>
          </p:nvSpPr>
          <p:spPr>
            <a:xfrm>
              <a:off x="2079812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距離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8343CE6A-C122-4B43-9200-352472636DF0}"/>
                </a:ext>
              </a:extLst>
            </p:cNvPr>
            <p:cNvSpPr/>
            <p:nvPr/>
          </p:nvSpPr>
          <p:spPr>
            <a:xfrm>
              <a:off x="2079812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方角</a:t>
              </a: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42FD998-F412-44AF-A333-147FDDD8551B}"/>
                </a:ext>
              </a:extLst>
            </p:cNvPr>
            <p:cNvSpPr/>
            <p:nvPr/>
          </p:nvSpPr>
          <p:spPr>
            <a:xfrm>
              <a:off x="2761130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脂</a:t>
              </a: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795C93C-EA80-4B53-98F6-1117F4F64928}"/>
                </a:ext>
              </a:extLst>
            </p:cNvPr>
            <p:cNvSpPr/>
            <p:nvPr/>
          </p:nvSpPr>
          <p:spPr>
            <a:xfrm>
              <a:off x="2761130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値段</a:t>
              </a: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F96EEF79-9ABB-410C-A1F2-F6825AA42DD6}"/>
                </a:ext>
              </a:extLst>
            </p:cNvPr>
            <p:cNvSpPr/>
            <p:nvPr/>
          </p:nvSpPr>
          <p:spPr>
            <a:xfrm>
              <a:off x="3442448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麺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3D45B02-C669-4AF3-AC4F-DFEE2DD0AAF2}"/>
                </a:ext>
              </a:extLst>
            </p:cNvPr>
            <p:cNvSpPr/>
            <p:nvPr/>
          </p:nvSpPr>
          <p:spPr>
            <a:xfrm>
              <a:off x="3442448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系統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等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05A48D3D-0393-41D7-9847-4522F5BCA12B}"/>
                </a:ext>
              </a:extLst>
            </p:cNvPr>
            <p:cNvSpPr/>
            <p:nvPr/>
          </p:nvSpPr>
          <p:spPr>
            <a:xfrm>
              <a:off x="4123766" y="2064288"/>
              <a:ext cx="1712258" cy="1230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スープ等</a:t>
              </a:r>
              <a:endParaRPr lang="en-US" altLang="ja-JP" sz="2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店の</a:t>
              </a:r>
              <a:r>
                <a:rPr kumimoji="1" lang="ja-JP" altLang="en-US" sz="2400" dirty="0">
                  <a:solidFill>
                    <a:schemeClr val="tx1"/>
                  </a:solidFill>
                </a:rPr>
                <a:t>情報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53882C-0475-42B7-979E-7056E086B000}"/>
              </a:ext>
            </a:extLst>
          </p:cNvPr>
          <p:cNvGrpSpPr/>
          <p:nvPr/>
        </p:nvGrpSpPr>
        <p:grpSpPr>
          <a:xfrm>
            <a:off x="0" y="3575264"/>
            <a:ext cx="5943600" cy="2147048"/>
            <a:chOff x="0" y="1281952"/>
            <a:chExt cx="5943600" cy="2147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A291A5D4-BC4B-462C-994D-1201EEBB638D}"/>
                </a:ext>
              </a:extLst>
            </p:cNvPr>
            <p:cNvSpPr/>
            <p:nvPr/>
          </p:nvSpPr>
          <p:spPr>
            <a:xfrm>
              <a:off x="0" y="1281952"/>
              <a:ext cx="5943600" cy="2147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3600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22A2B201-6BFE-4B97-9806-A7C2EBF270CA}"/>
                </a:ext>
              </a:extLst>
            </p:cNvPr>
            <p:cNvSpPr/>
            <p:nvPr/>
          </p:nvSpPr>
          <p:spPr>
            <a:xfrm>
              <a:off x="107576" y="1411942"/>
              <a:ext cx="1918447" cy="1882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13110912-0FE8-4E46-81A9-BE675BF1FB5B}"/>
                </a:ext>
              </a:extLst>
            </p:cNvPr>
            <p:cNvSpPr/>
            <p:nvPr/>
          </p:nvSpPr>
          <p:spPr>
            <a:xfrm>
              <a:off x="2079812" y="1411942"/>
              <a:ext cx="3756212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3600" dirty="0">
                  <a:solidFill>
                    <a:schemeClr val="tx1"/>
                  </a:solidFill>
                </a:rPr>
                <a:t>店名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7492456-6DB0-468B-AC22-4CE75D465874}"/>
                </a:ext>
              </a:extLst>
            </p:cNvPr>
            <p:cNvSpPr/>
            <p:nvPr/>
          </p:nvSpPr>
          <p:spPr>
            <a:xfrm>
              <a:off x="2079812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距離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C325B88-7615-4234-9698-FD6850D0221D}"/>
                </a:ext>
              </a:extLst>
            </p:cNvPr>
            <p:cNvSpPr/>
            <p:nvPr/>
          </p:nvSpPr>
          <p:spPr>
            <a:xfrm>
              <a:off x="2079812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方角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0B54BD9A-D4AF-4E45-AD59-9F6300081EA6}"/>
                </a:ext>
              </a:extLst>
            </p:cNvPr>
            <p:cNvSpPr/>
            <p:nvPr/>
          </p:nvSpPr>
          <p:spPr>
            <a:xfrm>
              <a:off x="2761130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脂</a:t>
              </a: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102627F-C51B-4A36-A804-DDB15EC74B98}"/>
                </a:ext>
              </a:extLst>
            </p:cNvPr>
            <p:cNvSpPr/>
            <p:nvPr/>
          </p:nvSpPr>
          <p:spPr>
            <a:xfrm>
              <a:off x="2761130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値段</a:t>
              </a: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3BCD7F5-24C9-4C52-BB57-22977DD134B6}"/>
                </a:ext>
              </a:extLst>
            </p:cNvPr>
            <p:cNvSpPr/>
            <p:nvPr/>
          </p:nvSpPr>
          <p:spPr>
            <a:xfrm>
              <a:off x="3442448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麺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04AB733-1381-43DC-A34D-D81EEC4001D0}"/>
                </a:ext>
              </a:extLst>
            </p:cNvPr>
            <p:cNvSpPr/>
            <p:nvPr/>
          </p:nvSpPr>
          <p:spPr>
            <a:xfrm>
              <a:off x="3442448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系統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等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5C50E9CC-A78C-4667-AF2E-D83096421CD6}"/>
                </a:ext>
              </a:extLst>
            </p:cNvPr>
            <p:cNvSpPr/>
            <p:nvPr/>
          </p:nvSpPr>
          <p:spPr>
            <a:xfrm>
              <a:off x="4123766" y="2064288"/>
              <a:ext cx="1712258" cy="1230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スープ等</a:t>
              </a:r>
              <a:endParaRPr lang="en-US" altLang="ja-JP" sz="2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店の</a:t>
              </a:r>
              <a:r>
                <a:rPr kumimoji="1" lang="ja-JP" altLang="en-US" sz="2400" dirty="0">
                  <a:solidFill>
                    <a:schemeClr val="tx1"/>
                  </a:solidFill>
                </a:rPr>
                <a:t>情報</a:t>
              </a: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C65AFB6-3B7E-4E95-A48F-5D6691E5140F}"/>
              </a:ext>
            </a:extLst>
          </p:cNvPr>
          <p:cNvGrpSpPr/>
          <p:nvPr/>
        </p:nvGrpSpPr>
        <p:grpSpPr>
          <a:xfrm>
            <a:off x="6248400" y="3575264"/>
            <a:ext cx="5943600" cy="2147048"/>
            <a:chOff x="0" y="1281952"/>
            <a:chExt cx="5943600" cy="2147048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479E6F10-5190-4936-A65E-988B96FEB0BC}"/>
                </a:ext>
              </a:extLst>
            </p:cNvPr>
            <p:cNvSpPr/>
            <p:nvPr/>
          </p:nvSpPr>
          <p:spPr>
            <a:xfrm>
              <a:off x="0" y="1281952"/>
              <a:ext cx="5943600" cy="2147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3600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BE9C11C-D28E-4A68-8044-4336E7B7D425}"/>
                </a:ext>
              </a:extLst>
            </p:cNvPr>
            <p:cNvSpPr/>
            <p:nvPr/>
          </p:nvSpPr>
          <p:spPr>
            <a:xfrm>
              <a:off x="107576" y="1411942"/>
              <a:ext cx="1918447" cy="1882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>
                  <a:solidFill>
                    <a:schemeClr val="tx1"/>
                  </a:solidFill>
                </a:rPr>
                <a:t>写真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93CEEA46-BE59-4478-988B-F5AC0BD3191C}"/>
                </a:ext>
              </a:extLst>
            </p:cNvPr>
            <p:cNvSpPr/>
            <p:nvPr/>
          </p:nvSpPr>
          <p:spPr>
            <a:xfrm>
              <a:off x="2079812" y="1411942"/>
              <a:ext cx="3756212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3600" dirty="0">
                  <a:solidFill>
                    <a:schemeClr val="tx1"/>
                  </a:solidFill>
                </a:rPr>
                <a:t>店名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C31D8789-14E5-45DB-BD69-82CCF5E19904}"/>
                </a:ext>
              </a:extLst>
            </p:cNvPr>
            <p:cNvSpPr/>
            <p:nvPr/>
          </p:nvSpPr>
          <p:spPr>
            <a:xfrm>
              <a:off x="2079812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距離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851CD0C3-89F0-4DE9-9414-EF606CFDE3C3}"/>
                </a:ext>
              </a:extLst>
            </p:cNvPr>
            <p:cNvSpPr/>
            <p:nvPr/>
          </p:nvSpPr>
          <p:spPr>
            <a:xfrm>
              <a:off x="2079812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方角</a:t>
              </a: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8666F61-798A-4E27-983F-8B9D6BDE91D0}"/>
                </a:ext>
              </a:extLst>
            </p:cNvPr>
            <p:cNvSpPr/>
            <p:nvPr/>
          </p:nvSpPr>
          <p:spPr>
            <a:xfrm>
              <a:off x="2761130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脂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26E932E-0D55-4B3D-997B-9292805AECB0}"/>
                </a:ext>
              </a:extLst>
            </p:cNvPr>
            <p:cNvSpPr/>
            <p:nvPr/>
          </p:nvSpPr>
          <p:spPr>
            <a:xfrm>
              <a:off x="2761130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値段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FE358423-D545-42D0-85AC-3DE60051A31B}"/>
                </a:ext>
              </a:extLst>
            </p:cNvPr>
            <p:cNvSpPr/>
            <p:nvPr/>
          </p:nvSpPr>
          <p:spPr>
            <a:xfrm>
              <a:off x="3442448" y="2064289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麺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88B29A02-F6F6-48CB-910B-84A600953FB4}"/>
                </a:ext>
              </a:extLst>
            </p:cNvPr>
            <p:cNvSpPr/>
            <p:nvPr/>
          </p:nvSpPr>
          <p:spPr>
            <a:xfrm>
              <a:off x="3442448" y="2704513"/>
              <a:ext cx="627529" cy="57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系統</a:t>
              </a:r>
              <a:endParaRPr kumimoji="1" lang="en-US" altLang="ja-JP" sz="16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等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FE9C22F5-DC29-415E-B563-907C53F27485}"/>
                </a:ext>
              </a:extLst>
            </p:cNvPr>
            <p:cNvSpPr/>
            <p:nvPr/>
          </p:nvSpPr>
          <p:spPr>
            <a:xfrm>
              <a:off x="4123766" y="2064288"/>
              <a:ext cx="1712258" cy="1230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スープ等</a:t>
              </a:r>
              <a:endParaRPr lang="en-US" altLang="ja-JP" sz="2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400" dirty="0">
                  <a:solidFill>
                    <a:schemeClr val="tx1"/>
                  </a:solidFill>
                </a:rPr>
                <a:t>店の</a:t>
              </a:r>
              <a:r>
                <a:rPr kumimoji="1" lang="ja-JP" altLang="en-US" sz="2400" dirty="0">
                  <a:solidFill>
                    <a:schemeClr val="tx1"/>
                  </a:solidFill>
                </a:rPr>
                <a:t>情報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4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0AC1C4-A5BE-4FA6-8C6B-172977969E01}"/>
              </a:ext>
            </a:extLst>
          </p:cNvPr>
          <p:cNvSpPr/>
          <p:nvPr/>
        </p:nvSpPr>
        <p:spPr>
          <a:xfrm>
            <a:off x="0" y="0"/>
            <a:ext cx="4673600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4800" dirty="0"/>
              <a:t>店舗詳細ページ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A68C7B-4D18-4964-B750-46175EFFB82C}"/>
              </a:ext>
            </a:extLst>
          </p:cNvPr>
          <p:cNvSpPr/>
          <p:nvPr/>
        </p:nvSpPr>
        <p:spPr>
          <a:xfrm>
            <a:off x="0" y="1281952"/>
            <a:ext cx="3937000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/>
              <a:t>店名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C4ABAD-803B-4DFC-8ED1-BFA9808F7038}"/>
              </a:ext>
            </a:extLst>
          </p:cNvPr>
          <p:cNvSpPr/>
          <p:nvPr/>
        </p:nvSpPr>
        <p:spPr>
          <a:xfrm>
            <a:off x="0" y="2280018"/>
            <a:ext cx="3937000" cy="2571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/>
              <a:t>写真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C963F0-19AB-4857-9FC1-C512D4A631C4}"/>
              </a:ext>
            </a:extLst>
          </p:cNvPr>
          <p:cNvSpPr/>
          <p:nvPr/>
        </p:nvSpPr>
        <p:spPr>
          <a:xfrm>
            <a:off x="4229100" y="2280020"/>
            <a:ext cx="7962900" cy="25713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/>
              <a:t>地図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5E5F99-28A7-4342-B804-627FFF14F398}"/>
              </a:ext>
            </a:extLst>
          </p:cNvPr>
          <p:cNvSpPr/>
          <p:nvPr/>
        </p:nvSpPr>
        <p:spPr>
          <a:xfrm>
            <a:off x="0" y="5082986"/>
            <a:ext cx="7518400" cy="1452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店の紹介文</a:t>
            </a:r>
            <a:endParaRPr kumimoji="1" lang="ja-JP" altLang="en-US" sz="3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078301-8B7C-4F52-9EAA-962948BD3230}"/>
              </a:ext>
            </a:extLst>
          </p:cNvPr>
          <p:cNvSpPr/>
          <p:nvPr/>
        </p:nvSpPr>
        <p:spPr>
          <a:xfrm>
            <a:off x="7835900" y="5082987"/>
            <a:ext cx="4356100" cy="1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/>
              <a:t>脂の量や</a:t>
            </a:r>
            <a:endParaRPr lang="en-US" altLang="ja-JP" sz="3200" dirty="0"/>
          </a:p>
          <a:p>
            <a:r>
              <a:rPr kumimoji="1" lang="ja-JP" altLang="en-US" sz="3200" dirty="0"/>
              <a:t>麺の太さ固さ</a:t>
            </a:r>
            <a:endParaRPr kumimoji="1" lang="en-US" altLang="ja-JP" sz="3200" dirty="0"/>
          </a:p>
          <a:p>
            <a:r>
              <a:rPr kumimoji="1" lang="ja-JP" altLang="en-US" sz="3200" dirty="0"/>
              <a:t>といった情報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7A66E7-4AC1-4169-9ABF-A935AEF1FD0F}"/>
              </a:ext>
            </a:extLst>
          </p:cNvPr>
          <p:cNvSpPr/>
          <p:nvPr/>
        </p:nvSpPr>
        <p:spPr>
          <a:xfrm>
            <a:off x="4229100" y="1281952"/>
            <a:ext cx="7962900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店舗情報</a:t>
            </a:r>
            <a:endParaRPr kumimoji="1" lang="ja-JP" altLang="en-US" sz="3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5A4410-9561-48E8-8CD8-0F7521B83C15}"/>
              </a:ext>
            </a:extLst>
          </p:cNvPr>
          <p:cNvSpPr/>
          <p:nvPr/>
        </p:nvSpPr>
        <p:spPr>
          <a:xfrm>
            <a:off x="4814046" y="0"/>
            <a:ext cx="7377953" cy="833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/>
              <a:t>〇〇にオススメ！ページでは</a:t>
            </a:r>
            <a:endParaRPr lang="en-US" altLang="ja-JP" sz="2400" dirty="0"/>
          </a:p>
          <a:p>
            <a:pPr algn="ctr"/>
            <a:r>
              <a:rPr lang="ja-JP" altLang="en-US" sz="2400" dirty="0"/>
              <a:t>下記レイアウトが列挙される。</a:t>
            </a:r>
          </a:p>
        </p:txBody>
      </p:sp>
    </p:spTree>
    <p:extLst>
      <p:ext uri="{BB962C8B-B14F-4D97-AF65-F5344CB8AC3E}">
        <p14:creationId xmlns:p14="http://schemas.microsoft.com/office/powerpoint/2010/main" val="4467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310</Words>
  <Application>Microsoft Office PowerPoint</Application>
  <PresentationFormat>ワイド画面</PresentationFormat>
  <Paragraphs>143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 拓也</dc:creator>
  <cp:lastModifiedBy>山田 拓也</cp:lastModifiedBy>
  <cp:revision>26</cp:revision>
  <dcterms:created xsi:type="dcterms:W3CDTF">2018-11-16T09:01:05Z</dcterms:created>
  <dcterms:modified xsi:type="dcterms:W3CDTF">2018-11-30T07:33:49Z</dcterms:modified>
</cp:coreProperties>
</file>